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75" r:id="rId2"/>
    <p:sldId id="284" r:id="rId3"/>
    <p:sldId id="259" r:id="rId4"/>
    <p:sldId id="260" r:id="rId5"/>
    <p:sldId id="276" r:id="rId6"/>
    <p:sldId id="262" r:id="rId7"/>
    <p:sldId id="277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85" r:id="rId19"/>
    <p:sldId id="280" r:id="rId20"/>
    <p:sldId id="282" r:id="rId21"/>
    <p:sldId id="286" r:id="rId2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7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168" y="53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D8122BF-4CB1-42D2-86DE-AC26E20A9389}" type="datetimeFigureOut">
              <a:rPr lang="zh-CN" altLang="en-US" smtClean="0"/>
              <a:t>2021/4/20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3851FF-37AD-4AD3-BAE3-62118F3DA5C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27261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3851FF-37AD-4AD3-BAE3-62118F3DA5C6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736436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3851FF-37AD-4AD3-BAE3-62118F3DA5C6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706393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3851FF-37AD-4AD3-BAE3-62118F3DA5C6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670332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3851FF-37AD-4AD3-BAE3-62118F3DA5C6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832204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3851FF-37AD-4AD3-BAE3-62118F3DA5C6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698034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3851FF-37AD-4AD3-BAE3-62118F3DA5C6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305937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3851FF-37AD-4AD3-BAE3-62118F3DA5C6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066750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3851FF-37AD-4AD3-BAE3-62118F3DA5C6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37494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3851FF-37AD-4AD3-BAE3-62118F3DA5C6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736539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3851FF-37AD-4AD3-BAE3-62118F3DA5C6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413480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3851FF-37AD-4AD3-BAE3-62118F3DA5C6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130656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3851FF-37AD-4AD3-BAE3-62118F3DA5C6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17672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3851FF-37AD-4AD3-BAE3-62118F3DA5C6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960911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3851FF-37AD-4AD3-BAE3-62118F3DA5C6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696758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3851FF-37AD-4AD3-BAE3-62118F3DA5C6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3172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3851FF-37AD-4AD3-BAE3-62118F3DA5C6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31547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412A72-864D-46A9-9918-33596C4218D6}" type="datetimeFigureOut">
              <a:rPr lang="zh-CN" altLang="en-US" smtClean="0"/>
              <a:t>2021/4/20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19189E-7694-4596-B3A9-1B81D24D6B0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56244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412A72-864D-46A9-9918-33596C4218D6}" type="datetimeFigureOut">
              <a:rPr lang="zh-CN" altLang="en-US" smtClean="0"/>
              <a:t>2021/4/20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19189E-7694-4596-B3A9-1B81D24D6B0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60336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412A72-864D-46A9-9918-33596C4218D6}" type="datetimeFigureOut">
              <a:rPr lang="zh-CN" altLang="en-US" smtClean="0"/>
              <a:t>2021/4/20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19189E-7694-4596-B3A9-1B81D24D6B0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49172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412A72-864D-46A9-9918-33596C4218D6}" type="datetimeFigureOut">
              <a:rPr lang="zh-CN" altLang="en-US" smtClean="0"/>
              <a:t>2021/4/20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19189E-7694-4596-B3A9-1B81D24D6B0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10236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412A72-864D-46A9-9918-33596C4218D6}" type="datetimeFigureOut">
              <a:rPr lang="zh-CN" altLang="en-US" smtClean="0"/>
              <a:t>2021/4/20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19189E-7694-4596-B3A9-1B81D24D6B0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04458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412A72-864D-46A9-9918-33596C4218D6}" type="datetimeFigureOut">
              <a:rPr lang="zh-CN" altLang="en-US" smtClean="0"/>
              <a:t>2021/4/20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19189E-7694-4596-B3A9-1B81D24D6B0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27074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412A72-864D-46A9-9918-33596C4218D6}" type="datetimeFigureOut">
              <a:rPr lang="zh-CN" altLang="en-US" smtClean="0"/>
              <a:t>2021/4/20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19189E-7694-4596-B3A9-1B81D24D6B0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64269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412A72-864D-46A9-9918-33596C4218D6}" type="datetimeFigureOut">
              <a:rPr lang="zh-CN" altLang="en-US" smtClean="0"/>
              <a:t>2021/4/20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19189E-7694-4596-B3A9-1B81D24D6B0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77876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412A72-864D-46A9-9918-33596C4218D6}" type="datetimeFigureOut">
              <a:rPr lang="zh-CN" altLang="en-US" smtClean="0"/>
              <a:t>2021/4/20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19189E-7694-4596-B3A9-1B81D24D6B0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46370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412A72-864D-46A9-9918-33596C4218D6}" type="datetimeFigureOut">
              <a:rPr lang="zh-CN" altLang="en-US" smtClean="0"/>
              <a:t>2021/4/20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19189E-7694-4596-B3A9-1B81D24D6B0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53043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412A72-864D-46A9-9918-33596C4218D6}" type="datetimeFigureOut">
              <a:rPr lang="zh-CN" altLang="en-US" smtClean="0"/>
              <a:t>2021/4/20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19189E-7694-4596-B3A9-1B81D24D6B0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1321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412A72-864D-46A9-9918-33596C4218D6}" type="datetimeFigureOut">
              <a:rPr lang="zh-CN" altLang="en-US" smtClean="0"/>
              <a:t>2021/4/20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19189E-7694-4596-B3A9-1B81D24D6B0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67310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12.jpeg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jpeg"/><Relationship Id="rId4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jpeg"/><Relationship Id="rId5" Type="http://schemas.openxmlformats.org/officeDocument/2006/relationships/image" Target="../media/image4.png"/><Relationship Id="rId4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jpeg"/><Relationship Id="rId5" Type="http://schemas.openxmlformats.org/officeDocument/2006/relationships/image" Target="../media/image4.png"/><Relationship Id="rId4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jpg"/><Relationship Id="rId5" Type="http://schemas.openxmlformats.org/officeDocument/2006/relationships/image" Target="../media/image4.png"/><Relationship Id="rId4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jpg"/><Relationship Id="rId5" Type="http://schemas.openxmlformats.org/officeDocument/2006/relationships/image" Target="../media/image4.png"/><Relationship Id="rId4" Type="http://schemas.openxmlformats.org/officeDocument/2006/relationships/image" Target="../media/image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4.pn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7.jpe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9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jpeg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9.png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6.png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7029813" y="5427055"/>
            <a:ext cx="1023215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主讲</a:t>
            </a: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717741" y="5427055"/>
            <a:ext cx="1023215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向天歌</a:t>
            </a:r>
            <a:endParaRPr lang="zh-CN" altLang="en-US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384664" y="4926714"/>
            <a:ext cx="9499236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dist">
              <a:tabLst>
                <a:tab pos="3594100" algn="l"/>
              </a:tabLst>
            </a:pPr>
            <a:r>
              <a:rPr lang="zh-CN" altLang="en-US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本模版内的所有文字仅供参考，如有需要请自行修改哦</a:t>
            </a:r>
            <a:endParaRPr lang="zh-CN" altLang="en-US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99148" y="3932442"/>
            <a:ext cx="11453218" cy="1015663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>
              <a:tabLst>
                <a:tab pos="3594100" algn="l"/>
              </a:tabLst>
            </a:pPr>
            <a:r>
              <a:rPr lang="zh-CN" altLang="en-US" sz="60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践行三严三实 深化作风建设</a:t>
            </a:r>
            <a:endParaRPr lang="zh-CN" altLang="en-US" sz="54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8401413" y="5427055"/>
            <a:ext cx="3142887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2015</a:t>
            </a:r>
            <a:r>
              <a:rPr lang="zh-CN" altLang="en-US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endParaRPr lang="zh-CN" altLang="en-US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5522" y="669542"/>
            <a:ext cx="2232047" cy="20673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0665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1798"/>
            <a:stretch/>
          </p:blipFill>
          <p:spPr>
            <a:xfrm>
              <a:off x="0" y="0"/>
              <a:ext cx="3188426" cy="3228554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24350" y="3876675"/>
              <a:ext cx="7867650" cy="2981325"/>
            </a:xfrm>
            <a:prstGeom prst="rect">
              <a:avLst/>
            </a:prstGeom>
          </p:spPr>
        </p:pic>
      </p:grpSp>
      <p:sp>
        <p:nvSpPr>
          <p:cNvPr id="12292" name="标题 1"/>
          <p:cNvSpPr>
            <a:spLocks noChangeArrowheads="1"/>
          </p:cNvSpPr>
          <p:nvPr/>
        </p:nvSpPr>
        <p:spPr bwMode="auto">
          <a:xfrm>
            <a:off x="1007110" y="2063433"/>
            <a:ext cx="101498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377"/>
            <a:r>
              <a:rPr lang="zh-CN" altLang="en-US" sz="36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二、清醒看待“不严不实”的突出问题</a:t>
            </a:r>
          </a:p>
        </p:txBody>
      </p:sp>
      <p:sp>
        <p:nvSpPr>
          <p:cNvPr id="12293" name="标题 1"/>
          <p:cNvSpPr>
            <a:spLocks noChangeArrowheads="1"/>
          </p:cNvSpPr>
          <p:nvPr/>
        </p:nvSpPr>
        <p:spPr bwMode="auto">
          <a:xfrm>
            <a:off x="8341996" y="59056"/>
            <a:ext cx="3802380" cy="944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lnSpc>
                <a:spcPct val="120000"/>
              </a:lnSpc>
            </a:pPr>
            <a:endParaRPr lang="zh-CN" altLang="en-US" sz="216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2294" name="圆角矩形 23"/>
          <p:cNvSpPr>
            <a:spLocks noChangeArrowheads="1"/>
          </p:cNvSpPr>
          <p:nvPr/>
        </p:nvSpPr>
        <p:spPr bwMode="auto">
          <a:xfrm>
            <a:off x="1889759" y="2895422"/>
            <a:ext cx="8313784" cy="2397621"/>
          </a:xfrm>
          <a:prstGeom prst="roundRect">
            <a:avLst>
              <a:gd name="adj" fmla="val 6949"/>
            </a:avLst>
          </a:prstGeom>
          <a:noFill/>
        </p:spPr>
        <p:txBody>
          <a:bodyPr wrap="square" lIns="72000" rtlCol="0">
            <a:spAutoFit/>
          </a:bodyPr>
          <a:lstStyle/>
          <a:p>
            <a:pPr marL="457200" indent="-457200">
              <a:lnSpc>
                <a:spcPct val="120000"/>
              </a:lnSpc>
              <a:buFont typeface="+mj-lt"/>
              <a:buAutoNum type="arabicPeriod"/>
            </a:pPr>
            <a:r>
              <a:rPr lang="zh-CN" altLang="en-US" sz="2000" b="1" spc="1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在修身不严方面：</a:t>
            </a:r>
            <a:r>
              <a:rPr lang="zh-CN" altLang="en-US" sz="2000" spc="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一是信念动摇。二是党性弱化。三是理论欠缺。</a:t>
            </a:r>
          </a:p>
          <a:p>
            <a:pPr marL="457200" indent="-457200">
              <a:lnSpc>
                <a:spcPct val="120000"/>
              </a:lnSpc>
              <a:buFont typeface="+mj-lt"/>
              <a:buAutoNum type="arabicPeriod"/>
            </a:pPr>
            <a:r>
              <a:rPr lang="zh-CN" altLang="en-US" sz="2000" b="1" spc="1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在用权不严方面：</a:t>
            </a:r>
            <a:r>
              <a:rPr lang="zh-CN" altLang="en-US" sz="2000" spc="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一是有法不依。二是用权不公。三是以权谋私。</a:t>
            </a:r>
          </a:p>
          <a:p>
            <a:pPr marL="457200" indent="-457200">
              <a:lnSpc>
                <a:spcPct val="120000"/>
              </a:lnSpc>
              <a:buFont typeface="+mj-lt"/>
              <a:buAutoNum type="arabicPeriod"/>
            </a:pPr>
            <a:r>
              <a:rPr lang="zh-CN" altLang="en-US" sz="2000" b="1" spc="1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在律己不严方面：</a:t>
            </a:r>
            <a:r>
              <a:rPr lang="zh-CN" altLang="en-US" sz="2000" spc="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一是自我放松。二是随波逐流。三是顶风违纪。</a:t>
            </a:r>
          </a:p>
          <a:p>
            <a:pPr marL="457200" indent="-457200">
              <a:lnSpc>
                <a:spcPct val="120000"/>
              </a:lnSpc>
              <a:buFont typeface="+mj-lt"/>
              <a:buAutoNum type="arabicPeriod"/>
            </a:pPr>
            <a:r>
              <a:rPr lang="zh-CN" altLang="en-US" sz="2000" b="1" spc="1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在谋事不实方面：</a:t>
            </a:r>
            <a:r>
              <a:rPr lang="zh-CN" altLang="en-US" sz="2000" spc="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一是好大喜功。二是追名逐利。三是脱离实际。</a:t>
            </a:r>
          </a:p>
          <a:p>
            <a:pPr marL="457200" indent="-457200">
              <a:lnSpc>
                <a:spcPct val="120000"/>
              </a:lnSpc>
              <a:buFont typeface="+mj-lt"/>
              <a:buAutoNum type="arabicPeriod"/>
            </a:pPr>
            <a:r>
              <a:rPr lang="zh-CN" altLang="en-US" sz="2000" b="1" spc="1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在创业不实方面</a:t>
            </a:r>
            <a:r>
              <a:rPr lang="zh-CN" altLang="en-US" sz="2000" spc="1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：</a:t>
            </a:r>
            <a:r>
              <a:rPr lang="zh-CN" altLang="en-US" sz="2000" spc="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一是缺乏担当。二是作风漂浮。三是懒政怠政。</a:t>
            </a:r>
          </a:p>
          <a:p>
            <a:pPr marL="457200" indent="-457200">
              <a:lnSpc>
                <a:spcPct val="120000"/>
              </a:lnSpc>
              <a:buFont typeface="+mj-lt"/>
              <a:buAutoNum type="arabicPeriod"/>
            </a:pPr>
            <a:r>
              <a:rPr lang="zh-CN" altLang="en-US" sz="2000" b="1" spc="1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在做人不实方面</a:t>
            </a:r>
            <a:r>
              <a:rPr lang="zh-CN" altLang="en-US" sz="2000" b="1" spc="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：</a:t>
            </a:r>
            <a:r>
              <a:rPr lang="zh-CN" altLang="en-US" sz="2000" spc="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一是口是心非。二是不讲原则。三是欺瞒组织。</a:t>
            </a:r>
          </a:p>
        </p:txBody>
      </p:sp>
      <p:sp>
        <p:nvSpPr>
          <p:cNvPr id="10" name="圆角矩形 9"/>
          <p:cNvSpPr/>
          <p:nvPr/>
        </p:nvSpPr>
        <p:spPr>
          <a:xfrm rot="21443085">
            <a:off x="1639385" y="518921"/>
            <a:ext cx="2170758" cy="632336"/>
          </a:xfrm>
          <a:prstGeom prst="roundRect">
            <a:avLst>
              <a:gd name="adj" fmla="val 23050"/>
            </a:avLst>
          </a:prstGeom>
          <a:solidFill>
            <a:srgbClr val="F09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821778" y="555124"/>
            <a:ext cx="2931052" cy="632336"/>
          </a:xfrm>
          <a:prstGeom prst="roundRect">
            <a:avLst>
              <a:gd name="adj" fmla="val 2305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5094" y="459803"/>
            <a:ext cx="905910" cy="766239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1310322" y="640077"/>
            <a:ext cx="24996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“</a:t>
            </a: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三实</a:t>
            </a:r>
            <a:r>
              <a:rPr lang="en-US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”</a:t>
            </a: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内容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26391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1798"/>
            <a:stretch/>
          </p:blipFill>
          <p:spPr>
            <a:xfrm>
              <a:off x="0" y="0"/>
              <a:ext cx="3188426" cy="3228554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24350" y="3876675"/>
              <a:ext cx="7867650" cy="2981325"/>
            </a:xfrm>
            <a:prstGeom prst="rect">
              <a:avLst/>
            </a:prstGeom>
          </p:spPr>
        </p:pic>
      </p:grpSp>
      <p:sp>
        <p:nvSpPr>
          <p:cNvPr id="13316" name="标题 1"/>
          <p:cNvSpPr>
            <a:spLocks noChangeArrowheads="1"/>
          </p:cNvSpPr>
          <p:nvPr/>
        </p:nvSpPr>
        <p:spPr bwMode="auto">
          <a:xfrm>
            <a:off x="1009651" y="1713964"/>
            <a:ext cx="1026794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377"/>
            <a:r>
              <a:rPr lang="zh-CN" altLang="en-US" sz="36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三、加快形成从严从实的从政环境和政治生态</a:t>
            </a:r>
          </a:p>
        </p:txBody>
      </p:sp>
      <p:sp>
        <p:nvSpPr>
          <p:cNvPr id="13317" name="标题 1"/>
          <p:cNvSpPr>
            <a:spLocks noChangeArrowheads="1"/>
          </p:cNvSpPr>
          <p:nvPr/>
        </p:nvSpPr>
        <p:spPr bwMode="auto">
          <a:xfrm>
            <a:off x="8341996" y="59056"/>
            <a:ext cx="3802380" cy="944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lnSpc>
                <a:spcPct val="120000"/>
              </a:lnSpc>
            </a:pPr>
            <a:endParaRPr lang="zh-CN" altLang="en-US" sz="216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3318" name="圆角矩形 23"/>
          <p:cNvSpPr>
            <a:spLocks noChangeArrowheads="1"/>
          </p:cNvSpPr>
          <p:nvPr/>
        </p:nvSpPr>
        <p:spPr bwMode="auto">
          <a:xfrm>
            <a:off x="1485901" y="2360295"/>
            <a:ext cx="9559290" cy="812195"/>
          </a:xfrm>
          <a:prstGeom prst="roundRect">
            <a:avLst>
              <a:gd name="adj" fmla="val 6949"/>
            </a:avLst>
          </a:prstGeom>
          <a:noFill/>
        </p:spPr>
        <p:txBody>
          <a:bodyPr wrap="square" lIns="7200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spc="100" dirty="0" smtClean="0"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　　要</a:t>
            </a:r>
            <a:r>
              <a:rPr lang="zh-CN" altLang="en-US" sz="2000" spc="100" dirty="0"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顺利实现“四强三领先”西部强市的目标，关键在于加快形成风清气正、从严从实的从政环境和政治生态</a:t>
            </a:r>
            <a:r>
              <a:rPr lang="zh-CN" altLang="en-US" sz="2000" spc="100" dirty="0" smtClean="0"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。</a:t>
            </a:r>
            <a:endParaRPr lang="zh-CN" altLang="en-US" sz="2000" spc="100" dirty="0">
              <a:latin typeface="楷体" panose="02010609060101010101" pitchFamily="49" charset="-122"/>
              <a:ea typeface="楷体" panose="02010609060101010101" pitchFamily="49" charset="-122"/>
              <a:sym typeface="微软雅黑" panose="020B0503020204020204" pitchFamily="34" charset="-122"/>
            </a:endParaRPr>
          </a:p>
        </p:txBody>
      </p:sp>
      <p:sp>
        <p:nvSpPr>
          <p:cNvPr id="8" name="圆角矩形 23"/>
          <p:cNvSpPr>
            <a:spLocks noChangeArrowheads="1"/>
          </p:cNvSpPr>
          <p:nvPr/>
        </p:nvSpPr>
        <p:spPr bwMode="auto">
          <a:xfrm>
            <a:off x="3784601" y="3182680"/>
            <a:ext cx="7861299" cy="2014002"/>
          </a:xfrm>
          <a:prstGeom prst="roundRect">
            <a:avLst>
              <a:gd name="adj" fmla="val 6949"/>
            </a:avLst>
          </a:prstGeom>
          <a:noFill/>
        </p:spPr>
        <p:txBody>
          <a:bodyPr wrap="square" lIns="72000" rtlCol="0">
            <a:spAutoFit/>
          </a:bodyPr>
          <a:lstStyle/>
          <a:p>
            <a:pPr>
              <a:lnSpc>
                <a:spcPct val="120000"/>
              </a:lnSpc>
            </a:pPr>
            <a:endParaRPr lang="zh-CN" altLang="en-US" sz="2000" spc="100" dirty="0">
              <a:latin typeface="楷体" panose="02010609060101010101" pitchFamily="49" charset="-122"/>
              <a:ea typeface="楷体" panose="02010609060101010101" pitchFamily="49" charset="-122"/>
              <a:sym typeface="微软雅黑" panose="020B0503020204020204" pitchFamily="34" charset="-122"/>
            </a:endParaRPr>
          </a:p>
          <a:p>
            <a:pPr marL="457200" indent="-457200">
              <a:lnSpc>
                <a:spcPct val="120000"/>
              </a:lnSpc>
              <a:buClr>
                <a:srgbClr val="C00000"/>
              </a:buClr>
              <a:buFont typeface="Wingdings" panose="05000000000000000000" pitchFamily="2" charset="2"/>
              <a:buChar char="Ø"/>
            </a:pPr>
            <a:r>
              <a:rPr lang="zh-CN" altLang="en-US" sz="2000" spc="100" dirty="0"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一是始终忠诚于党、看齐基准，把理想信念牢固坚守好。</a:t>
            </a:r>
          </a:p>
          <a:p>
            <a:pPr marL="457200" indent="-457200">
              <a:lnSpc>
                <a:spcPct val="120000"/>
              </a:lnSpc>
              <a:buClr>
                <a:srgbClr val="C00000"/>
              </a:buClr>
              <a:buFont typeface="Wingdings" panose="05000000000000000000" pitchFamily="2" charset="2"/>
              <a:buChar char="Ø"/>
            </a:pPr>
            <a:r>
              <a:rPr lang="zh-CN" altLang="en-US" sz="2000" spc="100" dirty="0"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二是始终低调务实、埋头苦干，把优良作风持续弘扬好。</a:t>
            </a:r>
          </a:p>
          <a:p>
            <a:pPr marL="457200" indent="-457200">
              <a:lnSpc>
                <a:spcPct val="120000"/>
              </a:lnSpc>
              <a:buClr>
                <a:srgbClr val="C00000"/>
              </a:buClr>
              <a:buFont typeface="Wingdings" panose="05000000000000000000" pitchFamily="2" charset="2"/>
              <a:buChar char="Ø"/>
            </a:pPr>
            <a:r>
              <a:rPr lang="zh-CN" altLang="en-US" sz="2000" spc="100" dirty="0"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三是始终心系群众、为民造福，把党的宗旨真正践行好。</a:t>
            </a:r>
          </a:p>
          <a:p>
            <a:pPr marL="457200" indent="-457200">
              <a:lnSpc>
                <a:spcPct val="120000"/>
              </a:lnSpc>
              <a:buClr>
                <a:srgbClr val="C00000"/>
              </a:buClr>
              <a:buFont typeface="Wingdings" panose="05000000000000000000" pitchFamily="2" charset="2"/>
              <a:buChar char="Ø"/>
            </a:pPr>
            <a:r>
              <a:rPr lang="zh-CN" altLang="en-US" sz="2000" spc="100" dirty="0"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四是始终坚守本色、不越雷池，把先进性纯洁性保持好。</a:t>
            </a:r>
          </a:p>
        </p:txBody>
      </p:sp>
      <p:sp>
        <p:nvSpPr>
          <p:cNvPr id="10" name="圆角矩形 2"/>
          <p:cNvSpPr>
            <a:spLocks noChangeArrowheads="1"/>
          </p:cNvSpPr>
          <p:nvPr/>
        </p:nvSpPr>
        <p:spPr bwMode="auto">
          <a:xfrm>
            <a:off x="-351789" y="5406610"/>
            <a:ext cx="5031104" cy="608465"/>
          </a:xfrm>
          <a:prstGeom prst="roundRect">
            <a:avLst>
              <a:gd name="adj" fmla="val 10477"/>
            </a:avLst>
          </a:prstGeom>
          <a:noFill/>
        </p:spPr>
        <p:txBody>
          <a:bodyPr wrap="square" lIns="7200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spc="1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（图片仅供参考，版权归作者所有，</a:t>
            </a:r>
            <a:endParaRPr lang="en-US" altLang="zh-CN" sz="1400" spc="100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sym typeface="微软雅黑" panose="020B0503020204020204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1400" spc="1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可百度搜索请自行替换图片）</a:t>
            </a:r>
            <a:endParaRPr lang="zh-CN" altLang="en-US" sz="1400" spc="1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sym typeface="微软雅黑" panose="020B0503020204020204" pitchFamily="34" charset="-122"/>
            </a:endParaRPr>
          </a:p>
        </p:txBody>
      </p:sp>
      <p:pic>
        <p:nvPicPr>
          <p:cNvPr id="9218" name="Picture 2" descr="http://www.cma.gov.cn/2011xzt/2014zt/20140811/2014072001/201408/W020140811404719490855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651" y="3382418"/>
            <a:ext cx="2308224" cy="1814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圆角矩形 12"/>
          <p:cNvSpPr/>
          <p:nvPr/>
        </p:nvSpPr>
        <p:spPr>
          <a:xfrm rot="21443085">
            <a:off x="1639385" y="518921"/>
            <a:ext cx="2170758" cy="632336"/>
          </a:xfrm>
          <a:prstGeom prst="roundRect">
            <a:avLst>
              <a:gd name="adj" fmla="val 23050"/>
            </a:avLst>
          </a:prstGeom>
          <a:solidFill>
            <a:srgbClr val="F09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821778" y="555124"/>
            <a:ext cx="2931052" cy="632336"/>
          </a:xfrm>
          <a:prstGeom prst="roundRect">
            <a:avLst>
              <a:gd name="adj" fmla="val 2305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5094" y="459803"/>
            <a:ext cx="905910" cy="766239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1310322" y="640077"/>
            <a:ext cx="24996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“</a:t>
            </a: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三实</a:t>
            </a:r>
            <a:r>
              <a:rPr lang="en-US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”</a:t>
            </a: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内容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90809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831"/>
          <a:stretch/>
        </p:blipFill>
        <p:spPr>
          <a:xfrm>
            <a:off x="0" y="0"/>
            <a:ext cx="12192000" cy="5635158"/>
          </a:xfrm>
          <a:prstGeom prst="rect">
            <a:avLst/>
          </a:prstGeom>
        </p:spPr>
      </p:pic>
      <p:grpSp>
        <p:nvGrpSpPr>
          <p:cNvPr id="14346" name="Group 10"/>
          <p:cNvGrpSpPr>
            <a:grpSpLocks/>
          </p:cNvGrpSpPr>
          <p:nvPr/>
        </p:nvGrpSpPr>
        <p:grpSpPr bwMode="auto">
          <a:xfrm>
            <a:off x="4368166" y="2647951"/>
            <a:ext cx="3118484" cy="3028950"/>
            <a:chOff x="0" y="0"/>
            <a:chExt cx="3069" cy="2979"/>
          </a:xfrm>
        </p:grpSpPr>
        <p:sp>
          <p:nvSpPr>
            <p:cNvPr id="14347" name="Freeform 28"/>
            <p:cNvSpPr>
              <a:spLocks noChangeArrowheads="1"/>
            </p:cNvSpPr>
            <p:nvPr/>
          </p:nvSpPr>
          <p:spPr bwMode="auto">
            <a:xfrm>
              <a:off x="185" y="0"/>
              <a:ext cx="1598" cy="1321"/>
            </a:xfrm>
            <a:custGeom>
              <a:avLst/>
              <a:gdLst>
                <a:gd name="T0" fmla="*/ 455 w 1057"/>
                <a:gd name="T1" fmla="*/ 879 h 900"/>
                <a:gd name="T2" fmla="*/ 471 w 1057"/>
                <a:gd name="T3" fmla="*/ 838 h 900"/>
                <a:gd name="T4" fmla="*/ 490 w 1057"/>
                <a:gd name="T5" fmla="*/ 799 h 900"/>
                <a:gd name="T6" fmla="*/ 514 w 1057"/>
                <a:gd name="T7" fmla="*/ 762 h 900"/>
                <a:gd name="T8" fmla="*/ 541 w 1057"/>
                <a:gd name="T9" fmla="*/ 728 h 900"/>
                <a:gd name="T10" fmla="*/ 570 w 1057"/>
                <a:gd name="T11" fmla="*/ 696 h 900"/>
                <a:gd name="T12" fmla="*/ 603 w 1057"/>
                <a:gd name="T13" fmla="*/ 667 h 900"/>
                <a:gd name="T14" fmla="*/ 639 w 1057"/>
                <a:gd name="T15" fmla="*/ 642 h 900"/>
                <a:gd name="T16" fmla="*/ 676 w 1057"/>
                <a:gd name="T17" fmla="*/ 621 h 900"/>
                <a:gd name="T18" fmla="*/ 713 w 1057"/>
                <a:gd name="T19" fmla="*/ 605 h 900"/>
                <a:gd name="T20" fmla="*/ 753 w 1057"/>
                <a:gd name="T21" fmla="*/ 591 h 900"/>
                <a:gd name="T22" fmla="*/ 793 w 1057"/>
                <a:gd name="T23" fmla="*/ 581 h 900"/>
                <a:gd name="T24" fmla="*/ 834 w 1057"/>
                <a:gd name="T25" fmla="*/ 575 h 900"/>
                <a:gd name="T26" fmla="*/ 833 w 1057"/>
                <a:gd name="T27" fmla="*/ 711 h 900"/>
                <a:gd name="T28" fmla="*/ 1056 w 1057"/>
                <a:gd name="T29" fmla="*/ 374 h 900"/>
                <a:gd name="T30" fmla="*/ 818 w 1057"/>
                <a:gd name="T31" fmla="*/ 0 h 900"/>
                <a:gd name="T32" fmla="*/ 819 w 1057"/>
                <a:gd name="T33" fmla="*/ 137 h 900"/>
                <a:gd name="T34" fmla="*/ 757 w 1057"/>
                <a:gd name="T35" fmla="*/ 143 h 900"/>
                <a:gd name="T36" fmla="*/ 694 w 1057"/>
                <a:gd name="T37" fmla="*/ 154 h 900"/>
                <a:gd name="T38" fmla="*/ 634 w 1057"/>
                <a:gd name="T39" fmla="*/ 168 h 900"/>
                <a:gd name="T40" fmla="*/ 574 w 1057"/>
                <a:gd name="T41" fmla="*/ 188 h 900"/>
                <a:gd name="T42" fmla="*/ 516 w 1057"/>
                <a:gd name="T43" fmla="*/ 211 h 900"/>
                <a:gd name="T44" fmla="*/ 460 w 1057"/>
                <a:gd name="T45" fmla="*/ 238 h 900"/>
                <a:gd name="T46" fmla="*/ 405 w 1057"/>
                <a:gd name="T47" fmla="*/ 270 h 900"/>
                <a:gd name="T48" fmla="*/ 352 w 1057"/>
                <a:gd name="T49" fmla="*/ 306 h 900"/>
                <a:gd name="T50" fmla="*/ 302 w 1057"/>
                <a:gd name="T51" fmla="*/ 346 h 900"/>
                <a:gd name="T52" fmla="*/ 255 w 1057"/>
                <a:gd name="T53" fmla="*/ 390 h 900"/>
                <a:gd name="T54" fmla="*/ 211 w 1057"/>
                <a:gd name="T55" fmla="*/ 437 h 900"/>
                <a:gd name="T56" fmla="*/ 170 w 1057"/>
                <a:gd name="T57" fmla="*/ 486 h 900"/>
                <a:gd name="T58" fmla="*/ 134 w 1057"/>
                <a:gd name="T59" fmla="*/ 539 h 900"/>
                <a:gd name="T60" fmla="*/ 101 w 1057"/>
                <a:gd name="T61" fmla="*/ 595 h 900"/>
                <a:gd name="T62" fmla="*/ 72 w 1057"/>
                <a:gd name="T63" fmla="*/ 653 h 900"/>
                <a:gd name="T64" fmla="*/ 47 w 1057"/>
                <a:gd name="T65" fmla="*/ 711 h 900"/>
                <a:gd name="T66" fmla="*/ 27 w 1057"/>
                <a:gd name="T67" fmla="*/ 773 h 900"/>
                <a:gd name="T68" fmla="*/ 11 w 1057"/>
                <a:gd name="T69" fmla="*/ 835 h 900"/>
                <a:gd name="T70" fmla="*/ 0 w 1057"/>
                <a:gd name="T71" fmla="*/ 899 h 900"/>
                <a:gd name="T72" fmla="*/ 238 w 1057"/>
                <a:gd name="T73" fmla="*/ 741 h 900"/>
                <a:gd name="T74" fmla="*/ 455 w 1057"/>
                <a:gd name="T75" fmla="*/ 879 h 900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057"/>
                <a:gd name="T115" fmla="*/ 0 h 900"/>
                <a:gd name="T116" fmla="*/ 1057 w 1057"/>
                <a:gd name="T117" fmla="*/ 900 h 900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/>
            </a:custGeom>
            <a:gradFill rotWithShape="1">
              <a:gsLst>
                <a:gs pos="0">
                  <a:srgbClr val="FF0000"/>
                </a:gs>
                <a:gs pos="100000">
                  <a:srgbClr val="FF5757"/>
                </a:gs>
              </a:gsLst>
              <a:lin ang="5400000" scaled="1"/>
            </a:gradFill>
            <a:ln w="28575" cap="rnd" cmpd="sng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lnSpc>
                  <a:spcPct val="120000"/>
                </a:lnSpc>
              </a:pPr>
              <a:endParaRPr lang="zh-CN" altLang="zh-CN" sz="2160" b="1" i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4348" name="Freeform 29"/>
            <p:cNvSpPr>
              <a:spLocks noChangeArrowheads="1"/>
            </p:cNvSpPr>
            <p:nvPr/>
          </p:nvSpPr>
          <p:spPr bwMode="auto">
            <a:xfrm>
              <a:off x="1254" y="1652"/>
              <a:ext cx="1562" cy="1327"/>
            </a:xfrm>
            <a:custGeom>
              <a:avLst/>
              <a:gdLst>
                <a:gd name="T0" fmla="*/ 585 w 1033"/>
                <a:gd name="T1" fmla="*/ 1 h 904"/>
                <a:gd name="T2" fmla="*/ 573 w 1033"/>
                <a:gd name="T3" fmla="*/ 41 h 904"/>
                <a:gd name="T4" fmla="*/ 556 w 1033"/>
                <a:gd name="T5" fmla="*/ 78 h 904"/>
                <a:gd name="T6" fmla="*/ 537 w 1033"/>
                <a:gd name="T7" fmla="*/ 116 h 904"/>
                <a:gd name="T8" fmla="*/ 514 w 1033"/>
                <a:gd name="T9" fmla="*/ 150 h 904"/>
                <a:gd name="T10" fmla="*/ 488 w 1033"/>
                <a:gd name="T11" fmla="*/ 182 h 904"/>
                <a:gd name="T12" fmla="*/ 459 w 1033"/>
                <a:gd name="T13" fmla="*/ 212 h 904"/>
                <a:gd name="T14" fmla="*/ 427 w 1033"/>
                <a:gd name="T15" fmla="*/ 239 h 904"/>
                <a:gd name="T16" fmla="*/ 393 w 1033"/>
                <a:gd name="T17" fmla="*/ 262 h 904"/>
                <a:gd name="T18" fmla="*/ 356 w 1033"/>
                <a:gd name="T19" fmla="*/ 283 h 904"/>
                <a:gd name="T20" fmla="*/ 317 w 1033"/>
                <a:gd name="T21" fmla="*/ 301 h 904"/>
                <a:gd name="T22" fmla="*/ 277 w 1033"/>
                <a:gd name="T23" fmla="*/ 314 h 904"/>
                <a:gd name="T24" fmla="*/ 236 w 1033"/>
                <a:gd name="T25" fmla="*/ 323 h 904"/>
                <a:gd name="T26" fmla="*/ 235 w 1033"/>
                <a:gd name="T27" fmla="*/ 187 h 904"/>
                <a:gd name="T28" fmla="*/ 159 w 1033"/>
                <a:gd name="T29" fmla="*/ 298 h 904"/>
                <a:gd name="T30" fmla="*/ 80 w 1033"/>
                <a:gd name="T31" fmla="*/ 409 h 904"/>
                <a:gd name="T32" fmla="*/ 0 w 1033"/>
                <a:gd name="T33" fmla="*/ 517 h 904"/>
                <a:gd name="T34" fmla="*/ 236 w 1033"/>
                <a:gd name="T35" fmla="*/ 903 h 904"/>
                <a:gd name="T36" fmla="*/ 236 w 1033"/>
                <a:gd name="T37" fmla="*/ 766 h 904"/>
                <a:gd name="T38" fmla="*/ 295 w 1033"/>
                <a:gd name="T39" fmla="*/ 759 h 904"/>
                <a:gd name="T40" fmla="*/ 353 w 1033"/>
                <a:gd name="T41" fmla="*/ 747 h 904"/>
                <a:gd name="T42" fmla="*/ 411 w 1033"/>
                <a:gd name="T43" fmla="*/ 733 h 904"/>
                <a:gd name="T44" fmla="*/ 467 w 1033"/>
                <a:gd name="T45" fmla="*/ 713 h 904"/>
                <a:gd name="T46" fmla="*/ 522 w 1033"/>
                <a:gd name="T47" fmla="*/ 691 h 904"/>
                <a:gd name="T48" fmla="*/ 575 w 1033"/>
                <a:gd name="T49" fmla="*/ 665 h 904"/>
                <a:gd name="T50" fmla="*/ 626 w 1033"/>
                <a:gd name="T51" fmla="*/ 635 h 904"/>
                <a:gd name="T52" fmla="*/ 676 w 1033"/>
                <a:gd name="T53" fmla="*/ 601 h 904"/>
                <a:gd name="T54" fmla="*/ 724 w 1033"/>
                <a:gd name="T55" fmla="*/ 564 h 904"/>
                <a:gd name="T56" fmla="*/ 768 w 1033"/>
                <a:gd name="T57" fmla="*/ 525 h 904"/>
                <a:gd name="T58" fmla="*/ 811 w 1033"/>
                <a:gd name="T59" fmla="*/ 481 h 904"/>
                <a:gd name="T60" fmla="*/ 849 w 1033"/>
                <a:gd name="T61" fmla="*/ 435 h 904"/>
                <a:gd name="T62" fmla="*/ 884 w 1033"/>
                <a:gd name="T63" fmla="*/ 387 h 904"/>
                <a:gd name="T64" fmla="*/ 916 w 1033"/>
                <a:gd name="T65" fmla="*/ 337 h 904"/>
                <a:gd name="T66" fmla="*/ 945 w 1033"/>
                <a:gd name="T67" fmla="*/ 284 h 904"/>
                <a:gd name="T68" fmla="*/ 970 w 1033"/>
                <a:gd name="T69" fmla="*/ 231 h 904"/>
                <a:gd name="T70" fmla="*/ 991 w 1033"/>
                <a:gd name="T71" fmla="*/ 174 h 904"/>
                <a:gd name="T72" fmla="*/ 1009 w 1033"/>
                <a:gd name="T73" fmla="*/ 117 h 904"/>
                <a:gd name="T74" fmla="*/ 1023 w 1033"/>
                <a:gd name="T75" fmla="*/ 58 h 904"/>
                <a:gd name="T76" fmla="*/ 1032 w 1033"/>
                <a:gd name="T77" fmla="*/ 0 h 904"/>
                <a:gd name="T78" fmla="*/ 812 w 1033"/>
                <a:gd name="T79" fmla="*/ 132 h 904"/>
                <a:gd name="T80" fmla="*/ 585 w 1033"/>
                <a:gd name="T81" fmla="*/ 1 h 904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1033"/>
                <a:gd name="T124" fmla="*/ 0 h 904"/>
                <a:gd name="T125" fmla="*/ 1033 w 1033"/>
                <a:gd name="T126" fmla="*/ 904 h 904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/>
            </a:custGeom>
            <a:gradFill rotWithShape="1">
              <a:gsLst>
                <a:gs pos="0">
                  <a:srgbClr val="FF8566"/>
                </a:gs>
                <a:gs pos="100000">
                  <a:srgbClr val="FF3300"/>
                </a:gs>
              </a:gsLst>
              <a:lin ang="5400000" scaled="1"/>
            </a:gradFill>
            <a:ln w="28575" cap="rnd" cmpd="sng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lnSpc>
                  <a:spcPct val="120000"/>
                </a:lnSpc>
              </a:pPr>
              <a:endParaRPr lang="zh-CN" altLang="zh-CN" sz="2160" b="1" i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4349" name="Freeform 30"/>
            <p:cNvSpPr>
              <a:spLocks noChangeArrowheads="1"/>
            </p:cNvSpPr>
            <p:nvPr/>
          </p:nvSpPr>
          <p:spPr bwMode="auto">
            <a:xfrm>
              <a:off x="0" y="1169"/>
              <a:ext cx="1407" cy="1578"/>
            </a:xfrm>
            <a:custGeom>
              <a:avLst/>
              <a:gdLst>
                <a:gd name="T0" fmla="*/ 929 w 930"/>
                <a:gd name="T1" fmla="*/ 645 h 1075"/>
                <a:gd name="T2" fmla="*/ 887 w 930"/>
                <a:gd name="T3" fmla="*/ 634 h 1075"/>
                <a:gd name="T4" fmla="*/ 847 w 930"/>
                <a:gd name="T5" fmla="*/ 620 h 1075"/>
                <a:gd name="T6" fmla="*/ 807 w 930"/>
                <a:gd name="T7" fmla="*/ 603 h 1075"/>
                <a:gd name="T8" fmla="*/ 771 w 930"/>
                <a:gd name="T9" fmla="*/ 582 h 1075"/>
                <a:gd name="T10" fmla="*/ 735 w 930"/>
                <a:gd name="T11" fmla="*/ 557 h 1075"/>
                <a:gd name="T12" fmla="*/ 703 w 930"/>
                <a:gd name="T13" fmla="*/ 529 h 1075"/>
                <a:gd name="T14" fmla="*/ 673 w 930"/>
                <a:gd name="T15" fmla="*/ 497 h 1075"/>
                <a:gd name="T16" fmla="*/ 648 w 930"/>
                <a:gd name="T17" fmla="*/ 465 h 1075"/>
                <a:gd name="T18" fmla="*/ 624 w 930"/>
                <a:gd name="T19" fmla="*/ 428 h 1075"/>
                <a:gd name="T20" fmla="*/ 607 w 930"/>
                <a:gd name="T21" fmla="*/ 398 h 1075"/>
                <a:gd name="T22" fmla="*/ 594 w 930"/>
                <a:gd name="T23" fmla="*/ 366 h 1075"/>
                <a:gd name="T24" fmla="*/ 583 w 930"/>
                <a:gd name="T25" fmla="*/ 332 h 1075"/>
                <a:gd name="T26" fmla="*/ 577 w 930"/>
                <a:gd name="T27" fmla="*/ 298 h 1075"/>
                <a:gd name="T28" fmla="*/ 575 w 930"/>
                <a:gd name="T29" fmla="*/ 264 h 1075"/>
                <a:gd name="T30" fmla="*/ 576 w 930"/>
                <a:gd name="T31" fmla="*/ 229 h 1075"/>
                <a:gd name="T32" fmla="*/ 748 w 930"/>
                <a:gd name="T33" fmla="*/ 229 h 1075"/>
                <a:gd name="T34" fmla="*/ 360 w 930"/>
                <a:gd name="T35" fmla="*/ 0 h 1075"/>
                <a:gd name="T36" fmla="*/ 0 w 930"/>
                <a:gd name="T37" fmla="*/ 236 h 1075"/>
                <a:gd name="T38" fmla="*/ 136 w 930"/>
                <a:gd name="T39" fmla="*/ 237 h 1075"/>
                <a:gd name="T40" fmla="*/ 141 w 930"/>
                <a:gd name="T41" fmla="*/ 299 h 1075"/>
                <a:gd name="T42" fmla="*/ 150 w 930"/>
                <a:gd name="T43" fmla="*/ 362 h 1075"/>
                <a:gd name="T44" fmla="*/ 165 w 930"/>
                <a:gd name="T45" fmla="*/ 422 h 1075"/>
                <a:gd name="T46" fmla="*/ 182 w 930"/>
                <a:gd name="T47" fmla="*/ 483 h 1075"/>
                <a:gd name="T48" fmla="*/ 204 w 930"/>
                <a:gd name="T49" fmla="*/ 541 h 1075"/>
                <a:gd name="T50" fmla="*/ 231 w 930"/>
                <a:gd name="T51" fmla="*/ 598 h 1075"/>
                <a:gd name="T52" fmla="*/ 262 w 930"/>
                <a:gd name="T53" fmla="*/ 653 h 1075"/>
                <a:gd name="T54" fmla="*/ 296 w 930"/>
                <a:gd name="T55" fmla="*/ 704 h 1075"/>
                <a:gd name="T56" fmla="*/ 333 w 930"/>
                <a:gd name="T57" fmla="*/ 752 h 1075"/>
                <a:gd name="T58" fmla="*/ 374 w 930"/>
                <a:gd name="T59" fmla="*/ 797 h 1075"/>
                <a:gd name="T60" fmla="*/ 419 w 930"/>
                <a:gd name="T61" fmla="*/ 841 h 1075"/>
                <a:gd name="T62" fmla="*/ 465 w 930"/>
                <a:gd name="T63" fmla="*/ 880 h 1075"/>
                <a:gd name="T64" fmla="*/ 514 w 930"/>
                <a:gd name="T65" fmla="*/ 917 h 1075"/>
                <a:gd name="T66" fmla="*/ 566 w 930"/>
                <a:gd name="T67" fmla="*/ 951 h 1075"/>
                <a:gd name="T68" fmla="*/ 620 w 930"/>
                <a:gd name="T69" fmla="*/ 980 h 1075"/>
                <a:gd name="T70" fmla="*/ 675 w 930"/>
                <a:gd name="T71" fmla="*/ 1007 h 1075"/>
                <a:gd name="T72" fmla="*/ 732 w 930"/>
                <a:gd name="T73" fmla="*/ 1029 h 1075"/>
                <a:gd name="T74" fmla="*/ 790 w 930"/>
                <a:gd name="T75" fmla="*/ 1048 h 1075"/>
                <a:gd name="T76" fmla="*/ 849 w 930"/>
                <a:gd name="T77" fmla="*/ 1062 h 1075"/>
                <a:gd name="T78" fmla="*/ 910 w 930"/>
                <a:gd name="T79" fmla="*/ 1074 h 1075"/>
                <a:gd name="T80" fmla="*/ 772 w 930"/>
                <a:gd name="T81" fmla="*/ 845 h 1075"/>
                <a:gd name="T82" fmla="*/ 929 w 930"/>
                <a:gd name="T83" fmla="*/ 645 h 1075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930"/>
                <a:gd name="T127" fmla="*/ 0 h 1075"/>
                <a:gd name="T128" fmla="*/ 930 w 930"/>
                <a:gd name="T129" fmla="*/ 1075 h 1075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/>
            </a:custGeom>
            <a:gradFill rotWithShape="1">
              <a:gsLst>
                <a:gs pos="0">
                  <a:srgbClr val="800000"/>
                </a:gs>
                <a:gs pos="100000">
                  <a:srgbClr val="C78E8E"/>
                </a:gs>
              </a:gsLst>
              <a:lin ang="5400000" scaled="1"/>
            </a:gradFill>
            <a:ln w="28575" cap="rnd" cmpd="sng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lnSpc>
                  <a:spcPct val="120000"/>
                </a:lnSpc>
              </a:pPr>
              <a:endParaRPr lang="zh-CN" altLang="zh-CN" sz="2160" b="1" i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4350" name="Freeform 31"/>
            <p:cNvSpPr>
              <a:spLocks noChangeArrowheads="1"/>
            </p:cNvSpPr>
            <p:nvPr/>
          </p:nvSpPr>
          <p:spPr bwMode="auto">
            <a:xfrm>
              <a:off x="1643" y="208"/>
              <a:ext cx="1426" cy="1564"/>
            </a:xfrm>
            <a:custGeom>
              <a:avLst/>
              <a:gdLst>
                <a:gd name="T0" fmla="*/ 554 w 943"/>
                <a:gd name="T1" fmla="*/ 1064 h 1065"/>
                <a:gd name="T2" fmla="*/ 942 w 943"/>
                <a:gd name="T3" fmla="*/ 840 h 1065"/>
                <a:gd name="T4" fmla="*/ 781 w 943"/>
                <a:gd name="T5" fmla="*/ 840 h 1065"/>
                <a:gd name="T6" fmla="*/ 776 w 943"/>
                <a:gd name="T7" fmla="*/ 778 h 1065"/>
                <a:gd name="T8" fmla="*/ 767 w 943"/>
                <a:gd name="T9" fmla="*/ 716 h 1065"/>
                <a:gd name="T10" fmla="*/ 754 w 943"/>
                <a:gd name="T11" fmla="*/ 655 h 1065"/>
                <a:gd name="T12" fmla="*/ 737 w 943"/>
                <a:gd name="T13" fmla="*/ 595 h 1065"/>
                <a:gd name="T14" fmla="*/ 714 w 943"/>
                <a:gd name="T15" fmla="*/ 536 h 1065"/>
                <a:gd name="T16" fmla="*/ 688 w 943"/>
                <a:gd name="T17" fmla="*/ 480 h 1065"/>
                <a:gd name="T18" fmla="*/ 658 w 943"/>
                <a:gd name="T19" fmla="*/ 425 h 1065"/>
                <a:gd name="T20" fmla="*/ 624 w 943"/>
                <a:gd name="T21" fmla="*/ 372 h 1065"/>
                <a:gd name="T22" fmla="*/ 586 w 943"/>
                <a:gd name="T23" fmla="*/ 323 h 1065"/>
                <a:gd name="T24" fmla="*/ 547 w 943"/>
                <a:gd name="T25" fmla="*/ 275 h 1065"/>
                <a:gd name="T26" fmla="*/ 502 w 943"/>
                <a:gd name="T27" fmla="*/ 232 h 1065"/>
                <a:gd name="T28" fmla="*/ 455 w 943"/>
                <a:gd name="T29" fmla="*/ 191 h 1065"/>
                <a:gd name="T30" fmla="*/ 405 w 943"/>
                <a:gd name="T31" fmla="*/ 153 h 1065"/>
                <a:gd name="T32" fmla="*/ 352 w 943"/>
                <a:gd name="T33" fmla="*/ 120 h 1065"/>
                <a:gd name="T34" fmla="*/ 298 w 943"/>
                <a:gd name="T35" fmla="*/ 89 h 1065"/>
                <a:gd name="T36" fmla="*/ 241 w 943"/>
                <a:gd name="T37" fmla="*/ 63 h 1065"/>
                <a:gd name="T38" fmla="*/ 182 w 943"/>
                <a:gd name="T39" fmla="*/ 41 h 1065"/>
                <a:gd name="T40" fmla="*/ 122 w 943"/>
                <a:gd name="T41" fmla="*/ 23 h 1065"/>
                <a:gd name="T42" fmla="*/ 61 w 943"/>
                <a:gd name="T43" fmla="*/ 9 h 1065"/>
                <a:gd name="T44" fmla="*/ 0 w 943"/>
                <a:gd name="T45" fmla="*/ 0 h 1065"/>
                <a:gd name="T46" fmla="*/ 137 w 943"/>
                <a:gd name="T47" fmla="*/ 226 h 1065"/>
                <a:gd name="T48" fmla="*/ 5 w 943"/>
                <a:gd name="T49" fmla="*/ 451 h 1065"/>
                <a:gd name="T50" fmla="*/ 48 w 943"/>
                <a:gd name="T51" fmla="*/ 465 h 1065"/>
                <a:gd name="T52" fmla="*/ 90 w 943"/>
                <a:gd name="T53" fmla="*/ 483 h 1065"/>
                <a:gd name="T54" fmla="*/ 130 w 943"/>
                <a:gd name="T55" fmla="*/ 505 h 1065"/>
                <a:gd name="T56" fmla="*/ 168 w 943"/>
                <a:gd name="T57" fmla="*/ 531 h 1065"/>
                <a:gd name="T58" fmla="*/ 202 w 943"/>
                <a:gd name="T59" fmla="*/ 561 h 1065"/>
                <a:gd name="T60" fmla="*/ 233 w 943"/>
                <a:gd name="T61" fmla="*/ 594 h 1065"/>
                <a:gd name="T62" fmla="*/ 262 w 943"/>
                <a:gd name="T63" fmla="*/ 629 h 1065"/>
                <a:gd name="T64" fmla="*/ 285 w 943"/>
                <a:gd name="T65" fmla="*/ 668 h 1065"/>
                <a:gd name="T66" fmla="*/ 305 w 943"/>
                <a:gd name="T67" fmla="*/ 709 h 1065"/>
                <a:gd name="T68" fmla="*/ 321 w 943"/>
                <a:gd name="T69" fmla="*/ 751 h 1065"/>
                <a:gd name="T70" fmla="*/ 333 w 943"/>
                <a:gd name="T71" fmla="*/ 795 h 1065"/>
                <a:gd name="T72" fmla="*/ 340 w 943"/>
                <a:gd name="T73" fmla="*/ 840 h 1065"/>
                <a:gd name="T74" fmla="*/ 188 w 943"/>
                <a:gd name="T75" fmla="*/ 841 h 1065"/>
                <a:gd name="T76" fmla="*/ 554 w 943"/>
                <a:gd name="T77" fmla="*/ 1064 h 1065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943"/>
                <a:gd name="T118" fmla="*/ 0 h 1065"/>
                <a:gd name="T119" fmla="*/ 943 w 943"/>
                <a:gd name="T120" fmla="*/ 1065 h 1065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/>
            </a:custGeom>
            <a:gradFill rotWithShape="1">
              <a:gsLst>
                <a:gs pos="0">
                  <a:srgbClr val="DD5757"/>
                </a:gs>
                <a:gs pos="100000">
                  <a:srgbClr val="CC0000"/>
                </a:gs>
              </a:gsLst>
              <a:lin ang="5400000" scaled="1"/>
            </a:gradFill>
            <a:ln w="28575" cap="rnd" cmpd="sng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lnSpc>
                  <a:spcPct val="120000"/>
                </a:lnSpc>
              </a:pPr>
              <a:endParaRPr lang="zh-CN" altLang="zh-CN" sz="2160" b="1" i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29" name="标题 1"/>
          <p:cNvSpPr>
            <a:spLocks noChangeArrowheads="1"/>
          </p:cNvSpPr>
          <p:nvPr/>
        </p:nvSpPr>
        <p:spPr bwMode="auto">
          <a:xfrm>
            <a:off x="7741113" y="3085872"/>
            <a:ext cx="27223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377"/>
            <a:r>
              <a:rPr lang="zh-CN" altLang="en-US" sz="24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一、自我净化</a:t>
            </a:r>
            <a:endParaRPr lang="zh-CN" altLang="en-US" sz="24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30" name="标题 1"/>
          <p:cNvSpPr>
            <a:spLocks noChangeArrowheads="1"/>
          </p:cNvSpPr>
          <p:nvPr/>
        </p:nvSpPr>
        <p:spPr bwMode="auto">
          <a:xfrm>
            <a:off x="7741113" y="3627228"/>
            <a:ext cx="27223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377"/>
            <a:r>
              <a:rPr lang="zh-CN" altLang="en-US" sz="24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二、自我完善</a:t>
            </a:r>
            <a:endParaRPr lang="zh-CN" altLang="en-US" sz="24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31" name="标题 1"/>
          <p:cNvSpPr>
            <a:spLocks noChangeArrowheads="1"/>
          </p:cNvSpPr>
          <p:nvPr/>
        </p:nvSpPr>
        <p:spPr bwMode="auto">
          <a:xfrm>
            <a:off x="7741113" y="4161506"/>
            <a:ext cx="27223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377"/>
            <a:r>
              <a:rPr lang="zh-CN" altLang="en-US" sz="24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三、自我革新</a:t>
            </a:r>
            <a:endParaRPr lang="zh-CN" altLang="en-US" sz="24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32" name="圆角矩形 31"/>
          <p:cNvSpPr/>
          <p:nvPr/>
        </p:nvSpPr>
        <p:spPr>
          <a:xfrm rot="21443085">
            <a:off x="9600400" y="1860059"/>
            <a:ext cx="2221991" cy="837619"/>
          </a:xfrm>
          <a:prstGeom prst="roundRect">
            <a:avLst>
              <a:gd name="adj" fmla="val 23050"/>
            </a:avLst>
          </a:prstGeom>
          <a:solidFill>
            <a:srgbClr val="F09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3" name="圆角矩形 32"/>
          <p:cNvSpPr/>
          <p:nvPr/>
        </p:nvSpPr>
        <p:spPr>
          <a:xfrm>
            <a:off x="7086432" y="1910552"/>
            <a:ext cx="4620327" cy="917075"/>
          </a:xfrm>
          <a:prstGeom prst="roundRect">
            <a:avLst>
              <a:gd name="adj" fmla="val 2305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34" name="图片 33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57902" y="1652307"/>
            <a:ext cx="905910" cy="766239"/>
          </a:xfrm>
          <a:prstGeom prst="rect">
            <a:avLst/>
          </a:prstGeom>
        </p:spPr>
      </p:pic>
      <p:sp>
        <p:nvSpPr>
          <p:cNvPr id="35" name="文本框 34"/>
          <p:cNvSpPr txBox="1"/>
          <p:nvPr/>
        </p:nvSpPr>
        <p:spPr>
          <a:xfrm>
            <a:off x="7789100" y="1944706"/>
            <a:ext cx="396661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“三严三实”学习心得， </a:t>
            </a:r>
            <a:endParaRPr lang="en-US" altLang="zh-CN" sz="24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提高“四自”能力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36" name="Picture 4" descr="http://pic2.ooopic.com/12/85/25/30b1OOOPICd0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63" t="7833" r="4343" b="7354"/>
          <a:stretch/>
        </p:blipFill>
        <p:spPr bwMode="auto">
          <a:xfrm>
            <a:off x="629347" y="2273936"/>
            <a:ext cx="5676900" cy="28194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sp>
        <p:nvSpPr>
          <p:cNvPr id="39" name="标题 1"/>
          <p:cNvSpPr>
            <a:spLocks noChangeArrowheads="1"/>
          </p:cNvSpPr>
          <p:nvPr/>
        </p:nvSpPr>
        <p:spPr bwMode="auto">
          <a:xfrm>
            <a:off x="7741113" y="4714939"/>
            <a:ext cx="27223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377"/>
            <a:r>
              <a:rPr lang="zh-CN" altLang="en-US" sz="24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四、自我提高</a:t>
            </a:r>
            <a:endParaRPr lang="zh-CN" altLang="en-US" sz="24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71076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1798"/>
            <a:stretch/>
          </p:blipFill>
          <p:spPr>
            <a:xfrm>
              <a:off x="0" y="0"/>
              <a:ext cx="3188426" cy="3228554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24350" y="3876675"/>
              <a:ext cx="7867650" cy="2981325"/>
            </a:xfrm>
            <a:prstGeom prst="rect">
              <a:avLst/>
            </a:prstGeom>
          </p:spPr>
        </p:pic>
      </p:grpSp>
      <p:sp>
        <p:nvSpPr>
          <p:cNvPr id="15366" name="圆角矩形 2"/>
          <p:cNvSpPr>
            <a:spLocks noChangeArrowheads="1"/>
          </p:cNvSpPr>
          <p:nvPr/>
        </p:nvSpPr>
        <p:spPr bwMode="auto">
          <a:xfrm>
            <a:off x="1293496" y="2457950"/>
            <a:ext cx="5475604" cy="2442270"/>
          </a:xfrm>
          <a:prstGeom prst="roundRect">
            <a:avLst>
              <a:gd name="adj" fmla="val 10477"/>
            </a:avLst>
          </a:prstGeom>
          <a:noFill/>
        </p:spPr>
        <p:txBody>
          <a:bodyPr wrap="square" lIns="7200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spc="1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　　自我</a:t>
            </a:r>
            <a:r>
              <a:rPr lang="zh-CN" altLang="en-US" sz="2000" spc="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净化，就是要坚定理想信念、补好精神之钙，自觉清除思想上的灰尘和心灵上的污垢，不为私心所扰、不为人情所困、不为关系所累、不为利益所惑，坚持不懈改作风、祛“四风”，始终保持清正廉洁的政治品格，推动形成良好政治生态。</a:t>
            </a:r>
          </a:p>
        </p:txBody>
      </p:sp>
      <p:sp>
        <p:nvSpPr>
          <p:cNvPr id="7" name="圆角矩形 6"/>
          <p:cNvSpPr/>
          <p:nvPr/>
        </p:nvSpPr>
        <p:spPr>
          <a:xfrm rot="21443085">
            <a:off x="1925021" y="665128"/>
            <a:ext cx="2170758" cy="632336"/>
          </a:xfrm>
          <a:prstGeom prst="roundRect">
            <a:avLst>
              <a:gd name="adj" fmla="val 23050"/>
            </a:avLst>
          </a:prstGeom>
          <a:solidFill>
            <a:srgbClr val="F09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1107414" y="701331"/>
            <a:ext cx="2931052" cy="632336"/>
          </a:xfrm>
          <a:prstGeom prst="roundRect">
            <a:avLst>
              <a:gd name="adj" fmla="val 2305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0730" y="606010"/>
            <a:ext cx="905910" cy="766239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1824671" y="786284"/>
            <a:ext cx="24996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1. </a:t>
            </a: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自我净化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9500" y="2047991"/>
            <a:ext cx="3644900" cy="3035208"/>
          </a:xfrm>
          <a:prstGeom prst="rect">
            <a:avLst/>
          </a:prstGeom>
        </p:spPr>
      </p:pic>
      <p:sp>
        <p:nvSpPr>
          <p:cNvPr id="13" name="圆角矩形 2"/>
          <p:cNvSpPr>
            <a:spLocks noChangeArrowheads="1"/>
          </p:cNvSpPr>
          <p:nvPr/>
        </p:nvSpPr>
        <p:spPr bwMode="auto">
          <a:xfrm>
            <a:off x="6759374" y="5060062"/>
            <a:ext cx="5031104" cy="608465"/>
          </a:xfrm>
          <a:prstGeom prst="roundRect">
            <a:avLst>
              <a:gd name="adj" fmla="val 10477"/>
            </a:avLst>
          </a:prstGeom>
          <a:noFill/>
        </p:spPr>
        <p:txBody>
          <a:bodyPr wrap="square" lIns="7200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spc="1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（图片仅供参考，版权归作者所有，</a:t>
            </a:r>
            <a:endParaRPr lang="en-US" altLang="zh-CN" sz="1400" spc="100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sym typeface="微软雅黑" panose="020B0503020204020204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1400" spc="1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可百度搜索请自行替换图片）</a:t>
            </a:r>
            <a:endParaRPr lang="zh-CN" altLang="en-US" sz="1400" spc="1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sym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16136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1798"/>
            <a:stretch/>
          </p:blipFill>
          <p:spPr>
            <a:xfrm>
              <a:off x="0" y="0"/>
              <a:ext cx="3188426" cy="3228554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24350" y="3876675"/>
              <a:ext cx="7867650" cy="2981325"/>
            </a:xfrm>
            <a:prstGeom prst="rect">
              <a:avLst/>
            </a:prstGeom>
          </p:spPr>
        </p:pic>
      </p:grpSp>
      <p:sp>
        <p:nvSpPr>
          <p:cNvPr id="16390" name="圆角矩形 2"/>
          <p:cNvSpPr>
            <a:spLocks noChangeArrowheads="1"/>
          </p:cNvSpPr>
          <p:nvPr/>
        </p:nvSpPr>
        <p:spPr bwMode="auto">
          <a:xfrm>
            <a:off x="956812" y="2384273"/>
            <a:ext cx="4878704" cy="2442270"/>
          </a:xfrm>
          <a:prstGeom prst="roundRect">
            <a:avLst>
              <a:gd name="adj" fmla="val 10477"/>
            </a:avLst>
          </a:prstGeom>
          <a:noFill/>
        </p:spPr>
        <p:txBody>
          <a:bodyPr wrap="square" lIns="7200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spc="1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　　自我</a:t>
            </a:r>
            <a:r>
              <a:rPr lang="zh-CN" altLang="en-US" sz="2000" spc="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完善，就是要模范践行好干部要求，认真执行党内政治生活各项规定，严格遵守党的纪律和规矩，常修为政之德、常思贪欲之害、常怀律己之心，自重、自省、自警、自励，不断勘误纠错、校正言行、提升境界。</a:t>
            </a:r>
          </a:p>
        </p:txBody>
      </p:sp>
      <p:sp>
        <p:nvSpPr>
          <p:cNvPr id="7" name="圆角矩形 6"/>
          <p:cNvSpPr/>
          <p:nvPr/>
        </p:nvSpPr>
        <p:spPr>
          <a:xfrm rot="21443085">
            <a:off x="1925021" y="665128"/>
            <a:ext cx="2170758" cy="632336"/>
          </a:xfrm>
          <a:prstGeom prst="roundRect">
            <a:avLst>
              <a:gd name="adj" fmla="val 23050"/>
            </a:avLst>
          </a:prstGeom>
          <a:solidFill>
            <a:srgbClr val="F09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1107414" y="701331"/>
            <a:ext cx="2931052" cy="632336"/>
          </a:xfrm>
          <a:prstGeom prst="roundRect">
            <a:avLst>
              <a:gd name="adj" fmla="val 2305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0730" y="606010"/>
            <a:ext cx="905910" cy="766239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1824671" y="786284"/>
            <a:ext cx="24996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2. </a:t>
            </a: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自我完善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8493" y="1897686"/>
            <a:ext cx="3781662" cy="3149093"/>
          </a:xfrm>
          <a:prstGeom prst="rect">
            <a:avLst/>
          </a:prstGeom>
        </p:spPr>
      </p:pic>
      <p:sp>
        <p:nvSpPr>
          <p:cNvPr id="14" name="圆角矩形 2"/>
          <p:cNvSpPr>
            <a:spLocks noChangeArrowheads="1"/>
          </p:cNvSpPr>
          <p:nvPr/>
        </p:nvSpPr>
        <p:spPr bwMode="auto">
          <a:xfrm>
            <a:off x="6759374" y="5262128"/>
            <a:ext cx="5031104" cy="608465"/>
          </a:xfrm>
          <a:prstGeom prst="roundRect">
            <a:avLst>
              <a:gd name="adj" fmla="val 10477"/>
            </a:avLst>
          </a:prstGeom>
          <a:noFill/>
        </p:spPr>
        <p:txBody>
          <a:bodyPr wrap="square" lIns="7200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spc="1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（图片仅供参考，版权归作者所有，</a:t>
            </a:r>
            <a:endParaRPr lang="en-US" altLang="zh-CN" sz="1400" spc="100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sym typeface="微软雅黑" panose="020B0503020204020204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1400" spc="1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可百度搜索请自行替换图片）</a:t>
            </a:r>
            <a:endParaRPr lang="zh-CN" altLang="en-US" sz="1400" spc="1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sym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03355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1798"/>
            <a:stretch/>
          </p:blipFill>
          <p:spPr>
            <a:xfrm>
              <a:off x="0" y="0"/>
              <a:ext cx="3188426" cy="3228554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24350" y="3876675"/>
              <a:ext cx="7867650" cy="2981325"/>
            </a:xfrm>
            <a:prstGeom prst="rect">
              <a:avLst/>
            </a:prstGeom>
          </p:spPr>
        </p:pic>
      </p:grpSp>
      <p:sp>
        <p:nvSpPr>
          <p:cNvPr id="17413" name="标题 1"/>
          <p:cNvSpPr>
            <a:spLocks noChangeArrowheads="1"/>
          </p:cNvSpPr>
          <p:nvPr/>
        </p:nvSpPr>
        <p:spPr bwMode="auto">
          <a:xfrm>
            <a:off x="8341996" y="59056"/>
            <a:ext cx="3802380" cy="944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lnSpc>
                <a:spcPct val="120000"/>
              </a:lnSpc>
            </a:pPr>
            <a:endParaRPr lang="zh-CN" altLang="en-US" sz="216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7414" name="圆角矩形 2"/>
          <p:cNvSpPr>
            <a:spLocks noChangeArrowheads="1"/>
          </p:cNvSpPr>
          <p:nvPr/>
        </p:nvSpPr>
        <p:spPr bwMode="auto">
          <a:xfrm>
            <a:off x="1293496" y="2574119"/>
            <a:ext cx="5869304" cy="2051506"/>
          </a:xfrm>
          <a:prstGeom prst="roundRect">
            <a:avLst>
              <a:gd name="adj" fmla="val 10477"/>
            </a:avLst>
          </a:prstGeom>
          <a:noFill/>
        </p:spPr>
        <p:txBody>
          <a:bodyPr wrap="square" lIns="7200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spc="1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　　自我</a:t>
            </a:r>
            <a:r>
              <a:rPr lang="zh-CN" altLang="en-US" sz="2000" spc="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革新，就是要顺应时代潮流和群众期盼，坚持解放思想、实事求是，坚持继承传统与改革创新相统一，着力破除陈腐落后的思想、僵化保守的观念、因循疲玩的习惯，提振精气神，锤炼好作风，展现新作为。</a:t>
            </a:r>
          </a:p>
        </p:txBody>
      </p:sp>
      <p:sp>
        <p:nvSpPr>
          <p:cNvPr id="7" name="圆角矩形 6"/>
          <p:cNvSpPr/>
          <p:nvPr/>
        </p:nvSpPr>
        <p:spPr>
          <a:xfrm rot="21443085">
            <a:off x="1670793" y="651565"/>
            <a:ext cx="2170758" cy="632336"/>
          </a:xfrm>
          <a:prstGeom prst="roundRect">
            <a:avLst>
              <a:gd name="adj" fmla="val 23050"/>
            </a:avLst>
          </a:prstGeom>
          <a:solidFill>
            <a:srgbClr val="F09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853186" y="687768"/>
            <a:ext cx="2931052" cy="632336"/>
          </a:xfrm>
          <a:prstGeom prst="roundRect">
            <a:avLst>
              <a:gd name="adj" fmla="val 2305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6502" y="592447"/>
            <a:ext cx="905910" cy="766239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1570443" y="772721"/>
            <a:ext cx="24996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3. </a:t>
            </a: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自我革新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2437" y="2276125"/>
            <a:ext cx="3133725" cy="2095500"/>
          </a:xfrm>
          <a:prstGeom prst="rect">
            <a:avLst/>
          </a:prstGeom>
        </p:spPr>
      </p:pic>
      <p:sp>
        <p:nvSpPr>
          <p:cNvPr id="14" name="圆角矩形 2"/>
          <p:cNvSpPr>
            <a:spLocks noChangeArrowheads="1"/>
          </p:cNvSpPr>
          <p:nvPr/>
        </p:nvSpPr>
        <p:spPr bwMode="auto">
          <a:xfrm>
            <a:off x="7123747" y="4414419"/>
            <a:ext cx="5031104" cy="608465"/>
          </a:xfrm>
          <a:prstGeom prst="roundRect">
            <a:avLst>
              <a:gd name="adj" fmla="val 10477"/>
            </a:avLst>
          </a:prstGeom>
          <a:noFill/>
        </p:spPr>
        <p:txBody>
          <a:bodyPr wrap="square" lIns="7200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spc="1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（图片仅供参考，版权归作者所有，</a:t>
            </a:r>
            <a:endParaRPr lang="en-US" altLang="zh-CN" sz="1400" spc="100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sym typeface="微软雅黑" panose="020B0503020204020204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1400" spc="1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可百度搜索请自行替换图片）</a:t>
            </a:r>
            <a:endParaRPr lang="zh-CN" altLang="en-US" sz="1400" spc="1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sym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00556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1798"/>
            <a:stretch/>
          </p:blipFill>
          <p:spPr>
            <a:xfrm>
              <a:off x="0" y="0"/>
              <a:ext cx="3188426" cy="3228554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24350" y="3876675"/>
              <a:ext cx="7867650" cy="2981325"/>
            </a:xfrm>
            <a:prstGeom prst="rect">
              <a:avLst/>
            </a:prstGeom>
          </p:spPr>
        </p:pic>
      </p:grpSp>
      <p:sp>
        <p:nvSpPr>
          <p:cNvPr id="18438" name="圆角矩形 2"/>
          <p:cNvSpPr>
            <a:spLocks noChangeArrowheads="1"/>
          </p:cNvSpPr>
          <p:nvPr/>
        </p:nvSpPr>
        <p:spPr bwMode="auto">
          <a:xfrm>
            <a:off x="1012606" y="2765265"/>
            <a:ext cx="5031104" cy="2051506"/>
          </a:xfrm>
          <a:prstGeom prst="roundRect">
            <a:avLst>
              <a:gd name="adj" fmla="val 10477"/>
            </a:avLst>
          </a:prstGeom>
          <a:noFill/>
        </p:spPr>
        <p:txBody>
          <a:bodyPr wrap="square" lIns="7200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spc="1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　　自我</a:t>
            </a:r>
            <a:r>
              <a:rPr lang="zh-CN" altLang="en-US" sz="2000" spc="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提高，就是要加快知识更新、优化知识结构、拓宽眼界视野，克服本领不足、本领恐慌、本领落后，避免少知而迷、不知而盲、无知而乱，增强工作的预见性、创造性、实效性。</a:t>
            </a:r>
          </a:p>
        </p:txBody>
      </p:sp>
      <p:sp>
        <p:nvSpPr>
          <p:cNvPr id="7" name="圆角矩形 6"/>
          <p:cNvSpPr/>
          <p:nvPr/>
        </p:nvSpPr>
        <p:spPr>
          <a:xfrm rot="21443085">
            <a:off x="1830213" y="667118"/>
            <a:ext cx="2170758" cy="632336"/>
          </a:xfrm>
          <a:prstGeom prst="roundRect">
            <a:avLst>
              <a:gd name="adj" fmla="val 23050"/>
            </a:avLst>
          </a:prstGeom>
          <a:solidFill>
            <a:srgbClr val="F09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1012606" y="703321"/>
            <a:ext cx="2931052" cy="632336"/>
          </a:xfrm>
          <a:prstGeom prst="roundRect">
            <a:avLst>
              <a:gd name="adj" fmla="val 2305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5922" y="608000"/>
            <a:ext cx="905910" cy="766239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1729863" y="788274"/>
            <a:ext cx="24996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4. </a:t>
            </a: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自我提高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0764" y="2077560"/>
            <a:ext cx="5378824" cy="2971800"/>
          </a:xfrm>
          <a:prstGeom prst="rect">
            <a:avLst/>
          </a:prstGeom>
        </p:spPr>
      </p:pic>
      <p:sp>
        <p:nvSpPr>
          <p:cNvPr id="13" name="圆角矩形 2"/>
          <p:cNvSpPr>
            <a:spLocks noChangeArrowheads="1"/>
          </p:cNvSpPr>
          <p:nvPr/>
        </p:nvSpPr>
        <p:spPr bwMode="auto">
          <a:xfrm>
            <a:off x="6478484" y="5175349"/>
            <a:ext cx="5031104" cy="608465"/>
          </a:xfrm>
          <a:prstGeom prst="roundRect">
            <a:avLst>
              <a:gd name="adj" fmla="val 10477"/>
            </a:avLst>
          </a:prstGeom>
          <a:noFill/>
        </p:spPr>
        <p:txBody>
          <a:bodyPr wrap="square" lIns="7200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spc="1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（图片仅供参考，版权归作者所有，</a:t>
            </a:r>
            <a:endParaRPr lang="en-US" altLang="zh-CN" sz="1400" spc="100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sym typeface="微软雅黑" panose="020B0503020204020204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1400" spc="1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可百度搜索请自行替换图片）</a:t>
            </a:r>
            <a:endParaRPr lang="zh-CN" altLang="en-US" sz="1400" spc="1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sym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3297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831"/>
          <a:stretch/>
        </p:blipFill>
        <p:spPr>
          <a:xfrm>
            <a:off x="0" y="0"/>
            <a:ext cx="12192000" cy="5635158"/>
          </a:xfrm>
          <a:prstGeom prst="rect">
            <a:avLst/>
          </a:prstGeom>
        </p:spPr>
      </p:pic>
      <p:sp>
        <p:nvSpPr>
          <p:cNvPr id="19461" name="标题 1"/>
          <p:cNvSpPr>
            <a:spLocks noChangeArrowheads="1"/>
          </p:cNvSpPr>
          <p:nvPr/>
        </p:nvSpPr>
        <p:spPr bwMode="auto">
          <a:xfrm>
            <a:off x="7301293" y="2034629"/>
            <a:ext cx="38023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377"/>
            <a:r>
              <a:rPr lang="zh-CN" altLang="en-US" sz="4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结束语</a:t>
            </a:r>
          </a:p>
        </p:txBody>
      </p:sp>
      <p:sp>
        <p:nvSpPr>
          <p:cNvPr id="19463" name="圆角矩形 2"/>
          <p:cNvSpPr>
            <a:spLocks noChangeArrowheads="1"/>
          </p:cNvSpPr>
          <p:nvPr/>
        </p:nvSpPr>
        <p:spPr bwMode="auto">
          <a:xfrm>
            <a:off x="7428293" y="2804070"/>
            <a:ext cx="3548380" cy="2442270"/>
          </a:xfrm>
          <a:prstGeom prst="roundRect">
            <a:avLst>
              <a:gd name="adj" fmla="val 10477"/>
            </a:avLst>
          </a:prstGeom>
          <a:noFill/>
        </p:spPr>
        <p:txBody>
          <a:bodyPr wrap="square" lIns="7200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spc="1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　　只要</a:t>
            </a:r>
            <a:r>
              <a:rPr lang="zh-CN" altLang="en-US" sz="2000" spc="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每个党员干部都日新其知、日明其德、日勤其业，我们党就会永远保持青春活力、永远走在时代前列，智慧咸阳建设就一定会成为老百姓幸福的航标。</a:t>
            </a:r>
          </a:p>
        </p:txBody>
      </p:sp>
      <p:pic>
        <p:nvPicPr>
          <p:cNvPr id="19464" name="Picture 8" descr="1678806115701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3625" y="2197307"/>
            <a:ext cx="5722369" cy="30435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圆角矩形 2"/>
          <p:cNvSpPr>
            <a:spLocks noChangeArrowheads="1"/>
          </p:cNvSpPr>
          <p:nvPr/>
        </p:nvSpPr>
        <p:spPr bwMode="auto">
          <a:xfrm>
            <a:off x="1450774" y="5351028"/>
            <a:ext cx="5031104" cy="608465"/>
          </a:xfrm>
          <a:prstGeom prst="roundRect">
            <a:avLst>
              <a:gd name="adj" fmla="val 10477"/>
            </a:avLst>
          </a:prstGeom>
          <a:noFill/>
        </p:spPr>
        <p:txBody>
          <a:bodyPr wrap="square" lIns="7200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spc="1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（图片仅供参考，版权归作者所有，</a:t>
            </a:r>
            <a:endParaRPr lang="en-US" altLang="zh-CN" sz="1400" spc="100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sym typeface="微软雅黑" panose="020B0503020204020204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1400" spc="1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可百度搜索请自行替换图片）</a:t>
            </a:r>
            <a:endParaRPr lang="zh-CN" altLang="en-US" sz="1400" spc="1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sym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183905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  <p:bldLst>
      <p:bldP spid="19463" grpId="0" bldLvl="0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2516803" y="3676650"/>
            <a:ext cx="7158394" cy="1714893"/>
          </a:xfrm>
          <a:prstGeom prst="rect">
            <a:avLst/>
          </a:prstGeom>
          <a:noFill/>
          <a:extLst/>
        </p:spPr>
        <p:txBody>
          <a:bodyPr wrap="square" lIns="7200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9600" b="1" spc="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THANKS</a:t>
            </a:r>
            <a:endParaRPr lang="zh-CN" altLang="en-US" sz="9600" b="1" spc="1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2516803" y="5195205"/>
            <a:ext cx="7158394" cy="700769"/>
          </a:xfrm>
          <a:prstGeom prst="rect">
            <a:avLst/>
          </a:prstGeom>
          <a:noFill/>
          <a:extLst/>
        </p:spPr>
        <p:txBody>
          <a:bodyPr wrap="square" lIns="7200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600" b="1" spc="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向天歌</a:t>
            </a:r>
            <a:r>
              <a:rPr lang="en-US" altLang="zh-CN" sz="3600" b="1" spc="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endParaRPr lang="zh-CN" altLang="en-US" sz="3600" b="1" spc="1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17570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Freeform 5"/>
          <p:cNvSpPr>
            <a:spLocks/>
          </p:cNvSpPr>
          <p:nvPr/>
        </p:nvSpPr>
        <p:spPr bwMode="auto">
          <a:xfrm>
            <a:off x="4434185" y="1652712"/>
            <a:ext cx="1444500" cy="1320125"/>
          </a:xfrm>
          <a:custGeom>
            <a:avLst/>
            <a:gdLst>
              <a:gd name="T0" fmla="*/ 238 w 557"/>
              <a:gd name="T1" fmla="*/ 6 h 509"/>
              <a:gd name="T2" fmla="*/ 371 w 557"/>
              <a:gd name="T3" fmla="*/ 323 h 509"/>
              <a:gd name="T4" fmla="*/ 215 w 557"/>
              <a:gd name="T5" fmla="*/ 164 h 509"/>
              <a:gd name="T6" fmla="*/ 275 w 557"/>
              <a:gd name="T7" fmla="*/ 104 h 509"/>
              <a:gd name="T8" fmla="*/ 238 w 557"/>
              <a:gd name="T9" fmla="*/ 66 h 509"/>
              <a:gd name="T10" fmla="*/ 162 w 557"/>
              <a:gd name="T11" fmla="*/ 81 h 509"/>
              <a:gd name="T12" fmla="*/ 44 w 557"/>
              <a:gd name="T13" fmla="*/ 203 h 509"/>
              <a:gd name="T14" fmla="*/ 112 w 557"/>
              <a:gd name="T15" fmla="*/ 270 h 509"/>
              <a:gd name="T16" fmla="*/ 156 w 557"/>
              <a:gd name="T17" fmla="*/ 224 h 509"/>
              <a:gd name="T18" fmla="*/ 312 w 557"/>
              <a:gd name="T19" fmla="*/ 383 h 509"/>
              <a:gd name="T20" fmla="*/ 52 w 557"/>
              <a:gd name="T21" fmla="*/ 331 h 509"/>
              <a:gd name="T22" fmla="*/ 15 w 557"/>
              <a:gd name="T23" fmla="*/ 369 h 509"/>
              <a:gd name="T24" fmla="*/ 47 w 557"/>
              <a:gd name="T25" fmla="*/ 411 h 509"/>
              <a:gd name="T26" fmla="*/ 43 w 557"/>
              <a:gd name="T27" fmla="*/ 415 h 509"/>
              <a:gd name="T28" fmla="*/ 37 w 557"/>
              <a:gd name="T29" fmla="*/ 414 h 509"/>
              <a:gd name="T30" fmla="*/ 0 w 557"/>
              <a:gd name="T31" fmla="*/ 452 h 509"/>
              <a:gd name="T32" fmla="*/ 37 w 557"/>
              <a:gd name="T33" fmla="*/ 489 h 509"/>
              <a:gd name="T34" fmla="*/ 74 w 557"/>
              <a:gd name="T35" fmla="*/ 452 h 509"/>
              <a:gd name="T36" fmla="*/ 73 w 557"/>
              <a:gd name="T37" fmla="*/ 446 h 509"/>
              <a:gd name="T38" fmla="*/ 78 w 557"/>
              <a:gd name="T39" fmla="*/ 439 h 509"/>
              <a:gd name="T40" fmla="*/ 372 w 557"/>
              <a:gd name="T41" fmla="*/ 445 h 509"/>
              <a:gd name="T42" fmla="*/ 415 w 557"/>
              <a:gd name="T43" fmla="*/ 489 h 509"/>
              <a:gd name="T44" fmla="*/ 475 w 557"/>
              <a:gd name="T45" fmla="*/ 429 h 509"/>
              <a:gd name="T46" fmla="*/ 431 w 557"/>
              <a:gd name="T47" fmla="*/ 384 h 509"/>
              <a:gd name="T48" fmla="*/ 238 w 557"/>
              <a:gd name="T49" fmla="*/ 6 h 5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557" h="509">
                <a:moveTo>
                  <a:pt x="238" y="6"/>
                </a:moveTo>
                <a:cubicBezTo>
                  <a:pt x="361" y="53"/>
                  <a:pt x="435" y="203"/>
                  <a:pt x="371" y="323"/>
                </a:cubicBezTo>
                <a:cubicBezTo>
                  <a:pt x="215" y="164"/>
                  <a:pt x="215" y="164"/>
                  <a:pt x="215" y="164"/>
                </a:cubicBezTo>
                <a:cubicBezTo>
                  <a:pt x="275" y="104"/>
                  <a:pt x="275" y="104"/>
                  <a:pt x="275" y="104"/>
                </a:cubicBezTo>
                <a:cubicBezTo>
                  <a:pt x="238" y="66"/>
                  <a:pt x="238" y="66"/>
                  <a:pt x="238" y="66"/>
                </a:cubicBezTo>
                <a:cubicBezTo>
                  <a:pt x="217" y="86"/>
                  <a:pt x="185" y="90"/>
                  <a:pt x="162" y="81"/>
                </a:cubicBezTo>
                <a:cubicBezTo>
                  <a:pt x="44" y="203"/>
                  <a:pt x="44" y="203"/>
                  <a:pt x="44" y="203"/>
                </a:cubicBezTo>
                <a:cubicBezTo>
                  <a:pt x="112" y="270"/>
                  <a:pt x="112" y="270"/>
                  <a:pt x="112" y="270"/>
                </a:cubicBezTo>
                <a:cubicBezTo>
                  <a:pt x="156" y="224"/>
                  <a:pt x="156" y="224"/>
                  <a:pt x="156" y="224"/>
                </a:cubicBezTo>
                <a:cubicBezTo>
                  <a:pt x="312" y="383"/>
                  <a:pt x="312" y="383"/>
                  <a:pt x="312" y="383"/>
                </a:cubicBezTo>
                <a:cubicBezTo>
                  <a:pt x="235" y="427"/>
                  <a:pt x="130" y="413"/>
                  <a:pt x="52" y="331"/>
                </a:cubicBezTo>
                <a:cubicBezTo>
                  <a:pt x="15" y="369"/>
                  <a:pt x="15" y="369"/>
                  <a:pt x="15" y="369"/>
                </a:cubicBezTo>
                <a:cubicBezTo>
                  <a:pt x="25" y="384"/>
                  <a:pt x="35" y="398"/>
                  <a:pt x="47" y="411"/>
                </a:cubicBezTo>
                <a:cubicBezTo>
                  <a:pt x="47" y="413"/>
                  <a:pt x="43" y="415"/>
                  <a:pt x="43" y="415"/>
                </a:cubicBezTo>
                <a:cubicBezTo>
                  <a:pt x="40" y="415"/>
                  <a:pt x="38" y="414"/>
                  <a:pt x="37" y="414"/>
                </a:cubicBezTo>
                <a:cubicBezTo>
                  <a:pt x="16" y="414"/>
                  <a:pt x="0" y="432"/>
                  <a:pt x="0" y="452"/>
                </a:cubicBezTo>
                <a:cubicBezTo>
                  <a:pt x="0" y="473"/>
                  <a:pt x="16" y="489"/>
                  <a:pt x="37" y="489"/>
                </a:cubicBezTo>
                <a:cubicBezTo>
                  <a:pt x="57" y="489"/>
                  <a:pt x="74" y="473"/>
                  <a:pt x="74" y="452"/>
                </a:cubicBezTo>
                <a:cubicBezTo>
                  <a:pt x="74" y="450"/>
                  <a:pt x="73" y="447"/>
                  <a:pt x="73" y="446"/>
                </a:cubicBezTo>
                <a:cubicBezTo>
                  <a:pt x="78" y="439"/>
                  <a:pt x="78" y="439"/>
                  <a:pt x="78" y="439"/>
                </a:cubicBezTo>
                <a:cubicBezTo>
                  <a:pt x="168" y="501"/>
                  <a:pt x="266" y="509"/>
                  <a:pt x="372" y="445"/>
                </a:cubicBezTo>
                <a:cubicBezTo>
                  <a:pt x="415" y="489"/>
                  <a:pt x="415" y="489"/>
                  <a:pt x="415" y="489"/>
                </a:cubicBezTo>
                <a:cubicBezTo>
                  <a:pt x="475" y="429"/>
                  <a:pt x="475" y="429"/>
                  <a:pt x="475" y="429"/>
                </a:cubicBezTo>
                <a:cubicBezTo>
                  <a:pt x="431" y="384"/>
                  <a:pt x="431" y="384"/>
                  <a:pt x="431" y="384"/>
                </a:cubicBezTo>
                <a:cubicBezTo>
                  <a:pt x="557" y="191"/>
                  <a:pt x="388" y="0"/>
                  <a:pt x="238" y="6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4" name="组合 43"/>
          <p:cNvGrpSpPr/>
          <p:nvPr/>
        </p:nvGrpSpPr>
        <p:grpSpPr>
          <a:xfrm>
            <a:off x="9337461" y="1699649"/>
            <a:ext cx="1506689" cy="1573242"/>
            <a:chOff x="5373745" y="3230123"/>
            <a:chExt cx="2192338" cy="2289176"/>
          </a:xfrm>
          <a:solidFill>
            <a:srgbClr val="C00000"/>
          </a:solidFill>
        </p:grpSpPr>
        <p:sp>
          <p:nvSpPr>
            <p:cNvPr id="45" name="Freeform 52"/>
            <p:cNvSpPr>
              <a:spLocks/>
            </p:cNvSpPr>
            <p:nvPr/>
          </p:nvSpPr>
          <p:spPr bwMode="auto">
            <a:xfrm>
              <a:off x="7193020" y="3776223"/>
              <a:ext cx="87313" cy="60325"/>
            </a:xfrm>
            <a:custGeom>
              <a:avLst/>
              <a:gdLst>
                <a:gd name="T0" fmla="*/ 11 w 23"/>
                <a:gd name="T1" fmla="*/ 13 h 16"/>
                <a:gd name="T2" fmla="*/ 16 w 23"/>
                <a:gd name="T3" fmla="*/ 15 h 16"/>
                <a:gd name="T4" fmla="*/ 23 w 23"/>
                <a:gd name="T5" fmla="*/ 15 h 16"/>
                <a:gd name="T6" fmla="*/ 2 w 23"/>
                <a:gd name="T7" fmla="*/ 0 h 16"/>
                <a:gd name="T8" fmla="*/ 11 w 23"/>
                <a:gd name="T9" fmla="*/ 1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16">
                  <a:moveTo>
                    <a:pt x="11" y="13"/>
                  </a:moveTo>
                  <a:cubicBezTo>
                    <a:pt x="13" y="15"/>
                    <a:pt x="14" y="13"/>
                    <a:pt x="16" y="15"/>
                  </a:cubicBezTo>
                  <a:cubicBezTo>
                    <a:pt x="19" y="15"/>
                    <a:pt x="20" y="16"/>
                    <a:pt x="23" y="15"/>
                  </a:cubicBezTo>
                  <a:cubicBezTo>
                    <a:pt x="19" y="7"/>
                    <a:pt x="11" y="1"/>
                    <a:pt x="2" y="0"/>
                  </a:cubicBezTo>
                  <a:cubicBezTo>
                    <a:pt x="0" y="7"/>
                    <a:pt x="10" y="7"/>
                    <a:pt x="11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53"/>
            <p:cNvSpPr>
              <a:spLocks/>
            </p:cNvSpPr>
            <p:nvPr/>
          </p:nvSpPr>
          <p:spPr bwMode="auto">
            <a:xfrm>
              <a:off x="7178733" y="3712723"/>
              <a:ext cx="57150" cy="63500"/>
            </a:xfrm>
            <a:custGeom>
              <a:avLst/>
              <a:gdLst>
                <a:gd name="T0" fmla="*/ 15 w 15"/>
                <a:gd name="T1" fmla="*/ 15 h 17"/>
                <a:gd name="T2" fmla="*/ 4 w 15"/>
                <a:gd name="T3" fmla="*/ 3 h 17"/>
                <a:gd name="T4" fmla="*/ 0 w 15"/>
                <a:gd name="T5" fmla="*/ 3 h 17"/>
                <a:gd name="T6" fmla="*/ 0 w 15"/>
                <a:gd name="T7" fmla="*/ 15 h 17"/>
                <a:gd name="T8" fmla="*/ 1 w 15"/>
                <a:gd name="T9" fmla="*/ 15 h 17"/>
                <a:gd name="T10" fmla="*/ 3 w 15"/>
                <a:gd name="T11" fmla="*/ 13 h 17"/>
                <a:gd name="T12" fmla="*/ 15 w 15"/>
                <a:gd name="T13" fmla="*/ 1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17">
                  <a:moveTo>
                    <a:pt x="15" y="15"/>
                  </a:moveTo>
                  <a:cubicBezTo>
                    <a:pt x="15" y="10"/>
                    <a:pt x="9" y="6"/>
                    <a:pt x="4" y="3"/>
                  </a:cubicBezTo>
                  <a:cubicBezTo>
                    <a:pt x="3" y="1"/>
                    <a:pt x="0" y="0"/>
                    <a:pt x="0" y="3"/>
                  </a:cubicBezTo>
                  <a:cubicBezTo>
                    <a:pt x="0" y="7"/>
                    <a:pt x="0" y="12"/>
                    <a:pt x="0" y="15"/>
                  </a:cubicBezTo>
                  <a:cubicBezTo>
                    <a:pt x="0" y="17"/>
                    <a:pt x="0" y="15"/>
                    <a:pt x="1" y="15"/>
                  </a:cubicBezTo>
                  <a:cubicBezTo>
                    <a:pt x="1" y="15"/>
                    <a:pt x="1" y="13"/>
                    <a:pt x="3" y="13"/>
                  </a:cubicBezTo>
                  <a:cubicBezTo>
                    <a:pt x="7" y="12"/>
                    <a:pt x="11" y="15"/>
                    <a:pt x="15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54"/>
            <p:cNvSpPr>
              <a:spLocks/>
            </p:cNvSpPr>
            <p:nvPr/>
          </p:nvSpPr>
          <p:spPr bwMode="auto">
            <a:xfrm>
              <a:off x="5829358" y="4847786"/>
              <a:ext cx="73025" cy="63500"/>
            </a:xfrm>
            <a:custGeom>
              <a:avLst/>
              <a:gdLst>
                <a:gd name="T0" fmla="*/ 0 w 19"/>
                <a:gd name="T1" fmla="*/ 2 h 17"/>
                <a:gd name="T2" fmla="*/ 4 w 19"/>
                <a:gd name="T3" fmla="*/ 12 h 17"/>
                <a:gd name="T4" fmla="*/ 8 w 19"/>
                <a:gd name="T5" fmla="*/ 17 h 17"/>
                <a:gd name="T6" fmla="*/ 19 w 19"/>
                <a:gd name="T7" fmla="*/ 15 h 17"/>
                <a:gd name="T8" fmla="*/ 11 w 19"/>
                <a:gd name="T9" fmla="*/ 5 h 17"/>
                <a:gd name="T10" fmla="*/ 2 w 19"/>
                <a:gd name="T11" fmla="*/ 0 h 17"/>
                <a:gd name="T12" fmla="*/ 0 w 19"/>
                <a:gd name="T13" fmla="*/ 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17">
                  <a:moveTo>
                    <a:pt x="0" y="2"/>
                  </a:moveTo>
                  <a:cubicBezTo>
                    <a:pt x="0" y="5"/>
                    <a:pt x="2" y="9"/>
                    <a:pt x="4" y="12"/>
                  </a:cubicBezTo>
                  <a:cubicBezTo>
                    <a:pt x="5" y="14"/>
                    <a:pt x="7" y="15"/>
                    <a:pt x="8" y="17"/>
                  </a:cubicBezTo>
                  <a:cubicBezTo>
                    <a:pt x="10" y="11"/>
                    <a:pt x="16" y="17"/>
                    <a:pt x="19" y="15"/>
                  </a:cubicBezTo>
                  <a:cubicBezTo>
                    <a:pt x="19" y="11"/>
                    <a:pt x="14" y="8"/>
                    <a:pt x="11" y="5"/>
                  </a:cubicBezTo>
                  <a:cubicBezTo>
                    <a:pt x="8" y="5"/>
                    <a:pt x="5" y="0"/>
                    <a:pt x="2" y="0"/>
                  </a:cubicBezTo>
                  <a:cubicBezTo>
                    <a:pt x="2" y="2"/>
                    <a:pt x="0" y="0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55"/>
            <p:cNvSpPr>
              <a:spLocks/>
            </p:cNvSpPr>
            <p:nvPr/>
          </p:nvSpPr>
          <p:spPr bwMode="auto">
            <a:xfrm>
              <a:off x="6997758" y="4916048"/>
              <a:ext cx="71438" cy="85725"/>
            </a:xfrm>
            <a:custGeom>
              <a:avLst/>
              <a:gdLst>
                <a:gd name="T0" fmla="*/ 6 w 19"/>
                <a:gd name="T1" fmla="*/ 7 h 23"/>
                <a:gd name="T2" fmla="*/ 0 w 19"/>
                <a:gd name="T3" fmla="*/ 22 h 23"/>
                <a:gd name="T4" fmla="*/ 3 w 19"/>
                <a:gd name="T5" fmla="*/ 23 h 23"/>
                <a:gd name="T6" fmla="*/ 19 w 19"/>
                <a:gd name="T7" fmla="*/ 5 h 23"/>
                <a:gd name="T8" fmla="*/ 17 w 19"/>
                <a:gd name="T9" fmla="*/ 0 h 23"/>
                <a:gd name="T10" fmla="*/ 6 w 19"/>
                <a:gd name="T11" fmla="*/ 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23">
                  <a:moveTo>
                    <a:pt x="6" y="7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3"/>
                    <a:pt x="2" y="23"/>
                    <a:pt x="3" y="23"/>
                  </a:cubicBezTo>
                  <a:cubicBezTo>
                    <a:pt x="11" y="19"/>
                    <a:pt x="17" y="13"/>
                    <a:pt x="19" y="5"/>
                  </a:cubicBezTo>
                  <a:cubicBezTo>
                    <a:pt x="19" y="4"/>
                    <a:pt x="19" y="2"/>
                    <a:pt x="17" y="0"/>
                  </a:cubicBezTo>
                  <a:cubicBezTo>
                    <a:pt x="14" y="2"/>
                    <a:pt x="8" y="2"/>
                    <a:pt x="6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56"/>
            <p:cNvSpPr>
              <a:spLocks/>
            </p:cNvSpPr>
            <p:nvPr/>
          </p:nvSpPr>
          <p:spPr bwMode="auto">
            <a:xfrm>
              <a:off x="7340658" y="4014348"/>
              <a:ext cx="46038" cy="79375"/>
            </a:xfrm>
            <a:custGeom>
              <a:avLst/>
              <a:gdLst>
                <a:gd name="T0" fmla="*/ 5 w 12"/>
                <a:gd name="T1" fmla="*/ 20 h 21"/>
                <a:gd name="T2" fmla="*/ 9 w 12"/>
                <a:gd name="T3" fmla="*/ 9 h 21"/>
                <a:gd name="T4" fmla="*/ 5 w 12"/>
                <a:gd name="T5" fmla="*/ 0 h 21"/>
                <a:gd name="T6" fmla="*/ 1 w 12"/>
                <a:gd name="T7" fmla="*/ 4 h 21"/>
                <a:gd name="T8" fmla="*/ 1 w 12"/>
                <a:gd name="T9" fmla="*/ 20 h 21"/>
                <a:gd name="T10" fmla="*/ 5 w 12"/>
                <a:gd name="T11" fmla="*/ 2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21">
                  <a:moveTo>
                    <a:pt x="5" y="20"/>
                  </a:moveTo>
                  <a:cubicBezTo>
                    <a:pt x="6" y="15"/>
                    <a:pt x="12" y="13"/>
                    <a:pt x="9" y="9"/>
                  </a:cubicBezTo>
                  <a:cubicBezTo>
                    <a:pt x="9" y="6"/>
                    <a:pt x="8" y="3"/>
                    <a:pt x="5" y="0"/>
                  </a:cubicBezTo>
                  <a:cubicBezTo>
                    <a:pt x="3" y="0"/>
                    <a:pt x="3" y="3"/>
                    <a:pt x="1" y="4"/>
                  </a:cubicBezTo>
                  <a:cubicBezTo>
                    <a:pt x="0" y="9"/>
                    <a:pt x="0" y="15"/>
                    <a:pt x="1" y="20"/>
                  </a:cubicBezTo>
                  <a:cubicBezTo>
                    <a:pt x="3" y="20"/>
                    <a:pt x="5" y="21"/>
                    <a:pt x="5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57"/>
            <p:cNvSpPr>
              <a:spLocks/>
            </p:cNvSpPr>
            <p:nvPr/>
          </p:nvSpPr>
          <p:spPr bwMode="auto">
            <a:xfrm>
              <a:off x="7246995" y="3844486"/>
              <a:ext cx="63500" cy="41275"/>
            </a:xfrm>
            <a:custGeom>
              <a:avLst/>
              <a:gdLst>
                <a:gd name="T0" fmla="*/ 9 w 17"/>
                <a:gd name="T1" fmla="*/ 9 h 11"/>
                <a:gd name="T2" fmla="*/ 17 w 17"/>
                <a:gd name="T3" fmla="*/ 11 h 11"/>
                <a:gd name="T4" fmla="*/ 9 w 17"/>
                <a:gd name="T5" fmla="*/ 3 h 11"/>
                <a:gd name="T6" fmla="*/ 0 w 17"/>
                <a:gd name="T7" fmla="*/ 1 h 11"/>
                <a:gd name="T8" fmla="*/ 0 w 17"/>
                <a:gd name="T9" fmla="*/ 3 h 11"/>
                <a:gd name="T10" fmla="*/ 9 w 17"/>
                <a:gd name="T11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11">
                  <a:moveTo>
                    <a:pt x="9" y="9"/>
                  </a:moveTo>
                  <a:cubicBezTo>
                    <a:pt x="13" y="9"/>
                    <a:pt x="14" y="11"/>
                    <a:pt x="17" y="11"/>
                  </a:cubicBezTo>
                  <a:cubicBezTo>
                    <a:pt x="16" y="8"/>
                    <a:pt x="13" y="5"/>
                    <a:pt x="9" y="3"/>
                  </a:cubicBezTo>
                  <a:cubicBezTo>
                    <a:pt x="6" y="3"/>
                    <a:pt x="3" y="0"/>
                    <a:pt x="0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" y="6"/>
                    <a:pt x="5" y="9"/>
                    <a:pt x="9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58"/>
            <p:cNvSpPr>
              <a:spLocks/>
            </p:cNvSpPr>
            <p:nvPr/>
          </p:nvSpPr>
          <p:spPr bwMode="auto">
            <a:xfrm>
              <a:off x="5872220" y="4916048"/>
              <a:ext cx="71438" cy="85725"/>
            </a:xfrm>
            <a:custGeom>
              <a:avLst/>
              <a:gdLst>
                <a:gd name="T0" fmla="*/ 0 w 19"/>
                <a:gd name="T1" fmla="*/ 5 h 23"/>
                <a:gd name="T2" fmla="*/ 16 w 19"/>
                <a:gd name="T3" fmla="*/ 23 h 23"/>
                <a:gd name="T4" fmla="*/ 19 w 19"/>
                <a:gd name="T5" fmla="*/ 22 h 23"/>
                <a:gd name="T6" fmla="*/ 13 w 19"/>
                <a:gd name="T7" fmla="*/ 7 h 23"/>
                <a:gd name="T8" fmla="*/ 0 w 19"/>
                <a:gd name="T9" fmla="*/ 0 h 23"/>
                <a:gd name="T10" fmla="*/ 0 w 19"/>
                <a:gd name="T11" fmla="*/ 5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23">
                  <a:moveTo>
                    <a:pt x="0" y="5"/>
                  </a:moveTo>
                  <a:cubicBezTo>
                    <a:pt x="2" y="13"/>
                    <a:pt x="8" y="19"/>
                    <a:pt x="16" y="23"/>
                  </a:cubicBezTo>
                  <a:cubicBezTo>
                    <a:pt x="17" y="23"/>
                    <a:pt x="19" y="23"/>
                    <a:pt x="19" y="22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9" y="0"/>
                    <a:pt x="3" y="0"/>
                    <a:pt x="0" y="0"/>
                  </a:cubicBezTo>
                  <a:cubicBezTo>
                    <a:pt x="0" y="2"/>
                    <a:pt x="0" y="4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59"/>
            <p:cNvSpPr>
              <a:spLocks/>
            </p:cNvSpPr>
            <p:nvPr/>
          </p:nvSpPr>
          <p:spPr bwMode="auto">
            <a:xfrm>
              <a:off x="7296208" y="3901636"/>
              <a:ext cx="47625" cy="63500"/>
            </a:xfrm>
            <a:custGeom>
              <a:avLst/>
              <a:gdLst>
                <a:gd name="T0" fmla="*/ 6 w 13"/>
                <a:gd name="T1" fmla="*/ 6 h 17"/>
                <a:gd name="T2" fmla="*/ 13 w 13"/>
                <a:gd name="T3" fmla="*/ 17 h 17"/>
                <a:gd name="T4" fmla="*/ 1 w 13"/>
                <a:gd name="T5" fmla="*/ 0 h 17"/>
                <a:gd name="T6" fmla="*/ 0 w 13"/>
                <a:gd name="T7" fmla="*/ 0 h 17"/>
                <a:gd name="T8" fmla="*/ 6 w 13"/>
                <a:gd name="T9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7">
                  <a:moveTo>
                    <a:pt x="6" y="6"/>
                  </a:moveTo>
                  <a:cubicBezTo>
                    <a:pt x="9" y="10"/>
                    <a:pt x="10" y="14"/>
                    <a:pt x="13" y="17"/>
                  </a:cubicBezTo>
                  <a:cubicBezTo>
                    <a:pt x="12" y="11"/>
                    <a:pt x="9" y="2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"/>
                    <a:pt x="4" y="5"/>
                    <a:pt x="6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60"/>
            <p:cNvSpPr>
              <a:spLocks/>
            </p:cNvSpPr>
            <p:nvPr/>
          </p:nvSpPr>
          <p:spPr bwMode="auto">
            <a:xfrm>
              <a:off x="7104120" y="4779523"/>
              <a:ext cx="55563" cy="79375"/>
            </a:xfrm>
            <a:custGeom>
              <a:avLst/>
              <a:gdLst>
                <a:gd name="T0" fmla="*/ 0 w 15"/>
                <a:gd name="T1" fmla="*/ 10 h 21"/>
                <a:gd name="T2" fmla="*/ 3 w 15"/>
                <a:gd name="T3" fmla="*/ 13 h 21"/>
                <a:gd name="T4" fmla="*/ 3 w 15"/>
                <a:gd name="T5" fmla="*/ 21 h 21"/>
                <a:gd name="T6" fmla="*/ 14 w 15"/>
                <a:gd name="T7" fmla="*/ 10 h 21"/>
                <a:gd name="T8" fmla="*/ 15 w 15"/>
                <a:gd name="T9" fmla="*/ 1 h 21"/>
                <a:gd name="T10" fmla="*/ 11 w 15"/>
                <a:gd name="T11" fmla="*/ 1 h 21"/>
                <a:gd name="T12" fmla="*/ 0 w 15"/>
                <a:gd name="T13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21">
                  <a:moveTo>
                    <a:pt x="0" y="10"/>
                  </a:moveTo>
                  <a:cubicBezTo>
                    <a:pt x="0" y="13"/>
                    <a:pt x="1" y="12"/>
                    <a:pt x="3" y="13"/>
                  </a:cubicBezTo>
                  <a:cubicBezTo>
                    <a:pt x="3" y="16"/>
                    <a:pt x="1" y="20"/>
                    <a:pt x="3" y="21"/>
                  </a:cubicBezTo>
                  <a:cubicBezTo>
                    <a:pt x="9" y="21"/>
                    <a:pt x="11" y="13"/>
                    <a:pt x="14" y="10"/>
                  </a:cubicBezTo>
                  <a:cubicBezTo>
                    <a:pt x="14" y="7"/>
                    <a:pt x="15" y="4"/>
                    <a:pt x="15" y="1"/>
                  </a:cubicBezTo>
                  <a:cubicBezTo>
                    <a:pt x="14" y="0"/>
                    <a:pt x="12" y="1"/>
                    <a:pt x="11" y="1"/>
                  </a:cubicBezTo>
                  <a:cubicBezTo>
                    <a:pt x="6" y="4"/>
                    <a:pt x="3" y="7"/>
                    <a:pt x="0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61"/>
            <p:cNvSpPr>
              <a:spLocks/>
            </p:cNvSpPr>
            <p:nvPr/>
          </p:nvSpPr>
          <p:spPr bwMode="auto">
            <a:xfrm>
              <a:off x="5932545" y="4933511"/>
              <a:ext cx="63500" cy="68263"/>
            </a:xfrm>
            <a:custGeom>
              <a:avLst/>
              <a:gdLst>
                <a:gd name="T0" fmla="*/ 15 w 17"/>
                <a:gd name="T1" fmla="*/ 18 h 18"/>
                <a:gd name="T2" fmla="*/ 14 w 17"/>
                <a:gd name="T3" fmla="*/ 6 h 18"/>
                <a:gd name="T4" fmla="*/ 3 w 17"/>
                <a:gd name="T5" fmla="*/ 2 h 18"/>
                <a:gd name="T6" fmla="*/ 6 w 17"/>
                <a:gd name="T7" fmla="*/ 12 h 18"/>
                <a:gd name="T8" fmla="*/ 15 w 17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8">
                  <a:moveTo>
                    <a:pt x="15" y="18"/>
                  </a:moveTo>
                  <a:cubicBezTo>
                    <a:pt x="17" y="14"/>
                    <a:pt x="15" y="11"/>
                    <a:pt x="14" y="6"/>
                  </a:cubicBezTo>
                  <a:cubicBezTo>
                    <a:pt x="12" y="3"/>
                    <a:pt x="7" y="0"/>
                    <a:pt x="3" y="2"/>
                  </a:cubicBezTo>
                  <a:cubicBezTo>
                    <a:pt x="0" y="5"/>
                    <a:pt x="3" y="9"/>
                    <a:pt x="6" y="12"/>
                  </a:cubicBezTo>
                  <a:cubicBezTo>
                    <a:pt x="9" y="15"/>
                    <a:pt x="12" y="18"/>
                    <a:pt x="15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62"/>
            <p:cNvSpPr>
              <a:spLocks/>
            </p:cNvSpPr>
            <p:nvPr/>
          </p:nvSpPr>
          <p:spPr bwMode="auto">
            <a:xfrm>
              <a:off x="7039033" y="4847786"/>
              <a:ext cx="68263" cy="63500"/>
            </a:xfrm>
            <a:custGeom>
              <a:avLst/>
              <a:gdLst>
                <a:gd name="T0" fmla="*/ 18 w 18"/>
                <a:gd name="T1" fmla="*/ 2 h 17"/>
                <a:gd name="T2" fmla="*/ 17 w 18"/>
                <a:gd name="T3" fmla="*/ 0 h 17"/>
                <a:gd name="T4" fmla="*/ 8 w 18"/>
                <a:gd name="T5" fmla="*/ 5 h 17"/>
                <a:gd name="T6" fmla="*/ 0 w 18"/>
                <a:gd name="T7" fmla="*/ 15 h 17"/>
                <a:gd name="T8" fmla="*/ 11 w 18"/>
                <a:gd name="T9" fmla="*/ 17 h 17"/>
                <a:gd name="T10" fmla="*/ 15 w 18"/>
                <a:gd name="T11" fmla="*/ 12 h 17"/>
                <a:gd name="T12" fmla="*/ 18 w 18"/>
                <a:gd name="T13" fmla="*/ 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17">
                  <a:moveTo>
                    <a:pt x="18" y="2"/>
                  </a:moveTo>
                  <a:cubicBezTo>
                    <a:pt x="18" y="0"/>
                    <a:pt x="17" y="2"/>
                    <a:pt x="17" y="0"/>
                  </a:cubicBezTo>
                  <a:cubicBezTo>
                    <a:pt x="14" y="0"/>
                    <a:pt x="11" y="5"/>
                    <a:pt x="8" y="5"/>
                  </a:cubicBezTo>
                  <a:cubicBezTo>
                    <a:pt x="4" y="8"/>
                    <a:pt x="0" y="11"/>
                    <a:pt x="0" y="15"/>
                  </a:cubicBezTo>
                  <a:cubicBezTo>
                    <a:pt x="3" y="17"/>
                    <a:pt x="9" y="11"/>
                    <a:pt x="11" y="17"/>
                  </a:cubicBezTo>
                  <a:cubicBezTo>
                    <a:pt x="12" y="15"/>
                    <a:pt x="14" y="14"/>
                    <a:pt x="15" y="12"/>
                  </a:cubicBezTo>
                  <a:cubicBezTo>
                    <a:pt x="17" y="9"/>
                    <a:pt x="18" y="5"/>
                    <a:pt x="18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63"/>
            <p:cNvSpPr>
              <a:spLocks/>
            </p:cNvSpPr>
            <p:nvPr/>
          </p:nvSpPr>
          <p:spPr bwMode="auto">
            <a:xfrm>
              <a:off x="7073958" y="4881123"/>
              <a:ext cx="74613" cy="76200"/>
            </a:xfrm>
            <a:custGeom>
              <a:avLst/>
              <a:gdLst>
                <a:gd name="T0" fmla="*/ 12 w 20"/>
                <a:gd name="T1" fmla="*/ 2 h 20"/>
                <a:gd name="T2" fmla="*/ 8 w 20"/>
                <a:gd name="T3" fmla="*/ 8 h 20"/>
                <a:gd name="T4" fmla="*/ 3 w 20"/>
                <a:gd name="T5" fmla="*/ 16 h 20"/>
                <a:gd name="T6" fmla="*/ 9 w 20"/>
                <a:gd name="T7" fmla="*/ 19 h 20"/>
                <a:gd name="T8" fmla="*/ 17 w 20"/>
                <a:gd name="T9" fmla="*/ 2 h 20"/>
                <a:gd name="T10" fmla="*/ 12 w 20"/>
                <a:gd name="T11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20">
                  <a:moveTo>
                    <a:pt x="12" y="2"/>
                  </a:moveTo>
                  <a:cubicBezTo>
                    <a:pt x="11" y="3"/>
                    <a:pt x="9" y="6"/>
                    <a:pt x="8" y="8"/>
                  </a:cubicBezTo>
                  <a:cubicBezTo>
                    <a:pt x="8" y="11"/>
                    <a:pt x="0" y="13"/>
                    <a:pt x="3" y="16"/>
                  </a:cubicBezTo>
                  <a:cubicBezTo>
                    <a:pt x="6" y="16"/>
                    <a:pt x="8" y="20"/>
                    <a:pt x="9" y="19"/>
                  </a:cubicBezTo>
                  <a:cubicBezTo>
                    <a:pt x="14" y="14"/>
                    <a:pt x="20" y="8"/>
                    <a:pt x="17" y="2"/>
                  </a:cubicBezTo>
                  <a:cubicBezTo>
                    <a:pt x="15" y="0"/>
                    <a:pt x="14" y="2"/>
                    <a:pt x="1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64"/>
            <p:cNvSpPr>
              <a:spLocks/>
            </p:cNvSpPr>
            <p:nvPr/>
          </p:nvSpPr>
          <p:spPr bwMode="auto">
            <a:xfrm>
              <a:off x="5781733" y="4779523"/>
              <a:ext cx="55563" cy="79375"/>
            </a:xfrm>
            <a:custGeom>
              <a:avLst/>
              <a:gdLst>
                <a:gd name="T0" fmla="*/ 0 w 15"/>
                <a:gd name="T1" fmla="*/ 1 h 21"/>
                <a:gd name="T2" fmla="*/ 1 w 15"/>
                <a:gd name="T3" fmla="*/ 10 h 21"/>
                <a:gd name="T4" fmla="*/ 12 w 15"/>
                <a:gd name="T5" fmla="*/ 21 h 21"/>
                <a:gd name="T6" fmla="*/ 12 w 15"/>
                <a:gd name="T7" fmla="*/ 13 h 21"/>
                <a:gd name="T8" fmla="*/ 15 w 15"/>
                <a:gd name="T9" fmla="*/ 10 h 21"/>
                <a:gd name="T10" fmla="*/ 4 w 15"/>
                <a:gd name="T11" fmla="*/ 1 h 21"/>
                <a:gd name="T12" fmla="*/ 0 w 15"/>
                <a:gd name="T13" fmla="*/ 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21">
                  <a:moveTo>
                    <a:pt x="0" y="1"/>
                  </a:moveTo>
                  <a:cubicBezTo>
                    <a:pt x="0" y="4"/>
                    <a:pt x="1" y="7"/>
                    <a:pt x="1" y="10"/>
                  </a:cubicBezTo>
                  <a:cubicBezTo>
                    <a:pt x="4" y="13"/>
                    <a:pt x="6" y="21"/>
                    <a:pt x="12" y="21"/>
                  </a:cubicBezTo>
                  <a:cubicBezTo>
                    <a:pt x="13" y="20"/>
                    <a:pt x="12" y="16"/>
                    <a:pt x="12" y="13"/>
                  </a:cubicBezTo>
                  <a:cubicBezTo>
                    <a:pt x="13" y="12"/>
                    <a:pt x="15" y="13"/>
                    <a:pt x="15" y="10"/>
                  </a:cubicBezTo>
                  <a:cubicBezTo>
                    <a:pt x="12" y="7"/>
                    <a:pt x="9" y="4"/>
                    <a:pt x="4" y="1"/>
                  </a:cubicBezTo>
                  <a:cubicBezTo>
                    <a:pt x="3" y="1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65"/>
            <p:cNvSpPr>
              <a:spLocks/>
            </p:cNvSpPr>
            <p:nvPr/>
          </p:nvSpPr>
          <p:spPr bwMode="auto">
            <a:xfrm>
              <a:off x="6945370" y="4933511"/>
              <a:ext cx="63500" cy="68263"/>
            </a:xfrm>
            <a:custGeom>
              <a:avLst/>
              <a:gdLst>
                <a:gd name="T0" fmla="*/ 14 w 17"/>
                <a:gd name="T1" fmla="*/ 2 h 18"/>
                <a:gd name="T2" fmla="*/ 3 w 17"/>
                <a:gd name="T3" fmla="*/ 6 h 18"/>
                <a:gd name="T4" fmla="*/ 2 w 17"/>
                <a:gd name="T5" fmla="*/ 18 h 18"/>
                <a:gd name="T6" fmla="*/ 11 w 17"/>
                <a:gd name="T7" fmla="*/ 12 h 18"/>
                <a:gd name="T8" fmla="*/ 14 w 17"/>
                <a:gd name="T9" fmla="*/ 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8">
                  <a:moveTo>
                    <a:pt x="14" y="2"/>
                  </a:moveTo>
                  <a:cubicBezTo>
                    <a:pt x="9" y="0"/>
                    <a:pt x="5" y="3"/>
                    <a:pt x="3" y="6"/>
                  </a:cubicBezTo>
                  <a:cubicBezTo>
                    <a:pt x="2" y="11"/>
                    <a:pt x="0" y="14"/>
                    <a:pt x="2" y="18"/>
                  </a:cubicBezTo>
                  <a:cubicBezTo>
                    <a:pt x="5" y="18"/>
                    <a:pt x="8" y="15"/>
                    <a:pt x="11" y="12"/>
                  </a:cubicBezTo>
                  <a:cubicBezTo>
                    <a:pt x="14" y="9"/>
                    <a:pt x="17" y="5"/>
                    <a:pt x="1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66"/>
            <p:cNvSpPr>
              <a:spLocks/>
            </p:cNvSpPr>
            <p:nvPr/>
          </p:nvSpPr>
          <p:spPr bwMode="auto">
            <a:xfrm>
              <a:off x="5792845" y="4881123"/>
              <a:ext cx="74613" cy="76200"/>
            </a:xfrm>
            <a:custGeom>
              <a:avLst/>
              <a:gdLst>
                <a:gd name="T0" fmla="*/ 12 w 20"/>
                <a:gd name="T1" fmla="*/ 8 h 20"/>
                <a:gd name="T2" fmla="*/ 7 w 20"/>
                <a:gd name="T3" fmla="*/ 2 h 20"/>
                <a:gd name="T4" fmla="*/ 3 w 20"/>
                <a:gd name="T5" fmla="*/ 2 h 20"/>
                <a:gd name="T6" fmla="*/ 10 w 20"/>
                <a:gd name="T7" fmla="*/ 19 h 20"/>
                <a:gd name="T8" fmla="*/ 17 w 20"/>
                <a:gd name="T9" fmla="*/ 16 h 20"/>
                <a:gd name="T10" fmla="*/ 12 w 20"/>
                <a:gd name="T11" fmla="*/ 8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20">
                  <a:moveTo>
                    <a:pt x="12" y="8"/>
                  </a:moveTo>
                  <a:cubicBezTo>
                    <a:pt x="10" y="6"/>
                    <a:pt x="9" y="3"/>
                    <a:pt x="7" y="2"/>
                  </a:cubicBezTo>
                  <a:cubicBezTo>
                    <a:pt x="6" y="2"/>
                    <a:pt x="4" y="0"/>
                    <a:pt x="3" y="2"/>
                  </a:cubicBezTo>
                  <a:cubicBezTo>
                    <a:pt x="0" y="8"/>
                    <a:pt x="6" y="14"/>
                    <a:pt x="10" y="19"/>
                  </a:cubicBezTo>
                  <a:cubicBezTo>
                    <a:pt x="12" y="20"/>
                    <a:pt x="14" y="16"/>
                    <a:pt x="17" y="16"/>
                  </a:cubicBezTo>
                  <a:cubicBezTo>
                    <a:pt x="20" y="13"/>
                    <a:pt x="12" y="11"/>
                    <a:pt x="1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67"/>
            <p:cNvSpPr>
              <a:spLocks/>
            </p:cNvSpPr>
            <p:nvPr/>
          </p:nvSpPr>
          <p:spPr bwMode="auto">
            <a:xfrm>
              <a:off x="6161145" y="4825561"/>
              <a:ext cx="52388" cy="14288"/>
            </a:xfrm>
            <a:custGeom>
              <a:avLst/>
              <a:gdLst>
                <a:gd name="T0" fmla="*/ 11 w 14"/>
                <a:gd name="T1" fmla="*/ 1 h 4"/>
                <a:gd name="T2" fmla="*/ 0 w 14"/>
                <a:gd name="T3" fmla="*/ 4 h 4"/>
                <a:gd name="T4" fmla="*/ 14 w 14"/>
                <a:gd name="T5" fmla="*/ 4 h 4"/>
                <a:gd name="T6" fmla="*/ 11 w 14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4">
                  <a:moveTo>
                    <a:pt x="11" y="1"/>
                  </a:moveTo>
                  <a:cubicBezTo>
                    <a:pt x="8" y="3"/>
                    <a:pt x="0" y="0"/>
                    <a:pt x="0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4" y="3"/>
                    <a:pt x="13" y="3"/>
                    <a:pt x="1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68"/>
            <p:cNvSpPr>
              <a:spLocks/>
            </p:cNvSpPr>
            <p:nvPr/>
          </p:nvSpPr>
          <p:spPr bwMode="auto">
            <a:xfrm>
              <a:off x="6764395" y="3800036"/>
              <a:ext cx="241300" cy="230188"/>
            </a:xfrm>
            <a:custGeom>
              <a:avLst/>
              <a:gdLst>
                <a:gd name="T0" fmla="*/ 10 w 64"/>
                <a:gd name="T1" fmla="*/ 58 h 61"/>
                <a:gd name="T2" fmla="*/ 31 w 64"/>
                <a:gd name="T3" fmla="*/ 46 h 61"/>
                <a:gd name="T4" fmla="*/ 50 w 64"/>
                <a:gd name="T5" fmla="*/ 61 h 61"/>
                <a:gd name="T6" fmla="*/ 45 w 64"/>
                <a:gd name="T7" fmla="*/ 37 h 61"/>
                <a:gd name="T8" fmla="*/ 64 w 64"/>
                <a:gd name="T9" fmla="*/ 24 h 61"/>
                <a:gd name="T10" fmla="*/ 40 w 64"/>
                <a:gd name="T11" fmla="*/ 24 h 61"/>
                <a:gd name="T12" fmla="*/ 34 w 64"/>
                <a:gd name="T13" fmla="*/ 0 h 61"/>
                <a:gd name="T14" fmla="*/ 24 w 64"/>
                <a:gd name="T15" fmla="*/ 23 h 61"/>
                <a:gd name="T16" fmla="*/ 0 w 64"/>
                <a:gd name="T17" fmla="*/ 23 h 61"/>
                <a:gd name="T18" fmla="*/ 17 w 64"/>
                <a:gd name="T19" fmla="*/ 37 h 61"/>
                <a:gd name="T20" fmla="*/ 10 w 64"/>
                <a:gd name="T21" fmla="*/ 58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4" h="61">
                  <a:moveTo>
                    <a:pt x="10" y="58"/>
                  </a:moveTo>
                  <a:cubicBezTo>
                    <a:pt x="16" y="53"/>
                    <a:pt x="24" y="50"/>
                    <a:pt x="31" y="46"/>
                  </a:cubicBezTo>
                  <a:cubicBezTo>
                    <a:pt x="37" y="50"/>
                    <a:pt x="44" y="55"/>
                    <a:pt x="50" y="61"/>
                  </a:cubicBezTo>
                  <a:cubicBezTo>
                    <a:pt x="48" y="53"/>
                    <a:pt x="47" y="44"/>
                    <a:pt x="45" y="37"/>
                  </a:cubicBezTo>
                  <a:cubicBezTo>
                    <a:pt x="64" y="24"/>
                    <a:pt x="64" y="24"/>
                    <a:pt x="64" y="24"/>
                  </a:cubicBezTo>
                  <a:cubicBezTo>
                    <a:pt x="40" y="24"/>
                    <a:pt x="40" y="24"/>
                    <a:pt x="40" y="24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16" y="23"/>
                    <a:pt x="8" y="21"/>
                    <a:pt x="0" y="23"/>
                  </a:cubicBezTo>
                  <a:cubicBezTo>
                    <a:pt x="17" y="37"/>
                    <a:pt x="17" y="37"/>
                    <a:pt x="17" y="37"/>
                  </a:cubicBezTo>
                  <a:lnTo>
                    <a:pt x="10" y="5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69"/>
            <p:cNvSpPr>
              <a:spLocks/>
            </p:cNvSpPr>
            <p:nvPr/>
          </p:nvSpPr>
          <p:spPr bwMode="auto">
            <a:xfrm>
              <a:off x="6169083" y="4779523"/>
              <a:ext cx="33338" cy="38100"/>
            </a:xfrm>
            <a:custGeom>
              <a:avLst/>
              <a:gdLst>
                <a:gd name="T0" fmla="*/ 9 w 9"/>
                <a:gd name="T1" fmla="*/ 6 h 10"/>
                <a:gd name="T2" fmla="*/ 1 w 9"/>
                <a:gd name="T3" fmla="*/ 3 h 10"/>
                <a:gd name="T4" fmla="*/ 0 w 9"/>
                <a:gd name="T5" fmla="*/ 10 h 10"/>
                <a:gd name="T6" fmla="*/ 9 w 9"/>
                <a:gd name="T7" fmla="*/ 10 h 10"/>
                <a:gd name="T8" fmla="*/ 9 w 9"/>
                <a:gd name="T9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0">
                  <a:moveTo>
                    <a:pt x="9" y="6"/>
                  </a:moveTo>
                  <a:cubicBezTo>
                    <a:pt x="9" y="3"/>
                    <a:pt x="4" y="0"/>
                    <a:pt x="1" y="3"/>
                  </a:cubicBezTo>
                  <a:cubicBezTo>
                    <a:pt x="1" y="4"/>
                    <a:pt x="0" y="7"/>
                    <a:pt x="0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9"/>
                    <a:pt x="9" y="7"/>
                    <a:pt x="9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70"/>
            <p:cNvSpPr>
              <a:spLocks/>
            </p:cNvSpPr>
            <p:nvPr/>
          </p:nvSpPr>
          <p:spPr bwMode="auto">
            <a:xfrm>
              <a:off x="6226233" y="4716023"/>
              <a:ext cx="52388" cy="123825"/>
            </a:xfrm>
            <a:custGeom>
              <a:avLst/>
              <a:gdLst>
                <a:gd name="T0" fmla="*/ 6 w 14"/>
                <a:gd name="T1" fmla="*/ 27 h 33"/>
                <a:gd name="T2" fmla="*/ 3 w 14"/>
                <a:gd name="T3" fmla="*/ 33 h 33"/>
                <a:gd name="T4" fmla="*/ 11 w 14"/>
                <a:gd name="T5" fmla="*/ 33 h 33"/>
                <a:gd name="T6" fmla="*/ 13 w 14"/>
                <a:gd name="T7" fmla="*/ 33 h 33"/>
                <a:gd name="T8" fmla="*/ 9 w 14"/>
                <a:gd name="T9" fmla="*/ 12 h 33"/>
                <a:gd name="T10" fmla="*/ 13 w 14"/>
                <a:gd name="T11" fmla="*/ 10 h 33"/>
                <a:gd name="T12" fmla="*/ 14 w 14"/>
                <a:gd name="T13" fmla="*/ 6 h 33"/>
                <a:gd name="T14" fmla="*/ 11 w 14"/>
                <a:gd name="T15" fmla="*/ 4 h 33"/>
                <a:gd name="T16" fmla="*/ 5 w 14"/>
                <a:gd name="T17" fmla="*/ 6 h 33"/>
                <a:gd name="T18" fmla="*/ 0 w 14"/>
                <a:gd name="T19" fmla="*/ 6 h 33"/>
                <a:gd name="T20" fmla="*/ 6 w 14"/>
                <a:gd name="T21" fmla="*/ 10 h 33"/>
                <a:gd name="T22" fmla="*/ 6 w 14"/>
                <a:gd name="T23" fmla="*/ 2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" h="33">
                  <a:moveTo>
                    <a:pt x="6" y="27"/>
                  </a:moveTo>
                  <a:cubicBezTo>
                    <a:pt x="5" y="29"/>
                    <a:pt x="2" y="30"/>
                    <a:pt x="3" y="33"/>
                  </a:cubicBezTo>
                  <a:cubicBezTo>
                    <a:pt x="11" y="33"/>
                    <a:pt x="11" y="33"/>
                    <a:pt x="11" y="33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6" y="27"/>
                    <a:pt x="9" y="18"/>
                    <a:pt x="9" y="12"/>
                  </a:cubicBezTo>
                  <a:cubicBezTo>
                    <a:pt x="9" y="10"/>
                    <a:pt x="11" y="10"/>
                    <a:pt x="13" y="10"/>
                  </a:cubicBezTo>
                  <a:cubicBezTo>
                    <a:pt x="14" y="10"/>
                    <a:pt x="14" y="7"/>
                    <a:pt x="14" y="6"/>
                  </a:cubicBezTo>
                  <a:cubicBezTo>
                    <a:pt x="13" y="6"/>
                    <a:pt x="9" y="6"/>
                    <a:pt x="11" y="4"/>
                  </a:cubicBezTo>
                  <a:cubicBezTo>
                    <a:pt x="8" y="0"/>
                    <a:pt x="5" y="4"/>
                    <a:pt x="5" y="6"/>
                  </a:cubicBezTo>
                  <a:cubicBezTo>
                    <a:pt x="3" y="6"/>
                    <a:pt x="2" y="4"/>
                    <a:pt x="0" y="6"/>
                  </a:cubicBezTo>
                  <a:cubicBezTo>
                    <a:pt x="0" y="7"/>
                    <a:pt x="3" y="9"/>
                    <a:pt x="6" y="10"/>
                  </a:cubicBezTo>
                  <a:lnTo>
                    <a:pt x="6" y="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71"/>
            <p:cNvSpPr>
              <a:spLocks noEditPoints="1"/>
            </p:cNvSpPr>
            <p:nvPr/>
          </p:nvSpPr>
          <p:spPr bwMode="auto">
            <a:xfrm>
              <a:off x="6273858" y="4738248"/>
              <a:ext cx="392113" cy="101600"/>
            </a:xfrm>
            <a:custGeom>
              <a:avLst/>
              <a:gdLst>
                <a:gd name="T0" fmla="*/ 0 w 104"/>
                <a:gd name="T1" fmla="*/ 20 h 27"/>
                <a:gd name="T2" fmla="*/ 3 w 104"/>
                <a:gd name="T3" fmla="*/ 20 h 27"/>
                <a:gd name="T4" fmla="*/ 7 w 104"/>
                <a:gd name="T5" fmla="*/ 9 h 27"/>
                <a:gd name="T6" fmla="*/ 12 w 104"/>
                <a:gd name="T7" fmla="*/ 9 h 27"/>
                <a:gd name="T8" fmla="*/ 16 w 104"/>
                <a:gd name="T9" fmla="*/ 18 h 27"/>
                <a:gd name="T10" fmla="*/ 21 w 104"/>
                <a:gd name="T11" fmla="*/ 27 h 27"/>
                <a:gd name="T12" fmla="*/ 40 w 104"/>
                <a:gd name="T13" fmla="*/ 27 h 27"/>
                <a:gd name="T14" fmla="*/ 40 w 104"/>
                <a:gd name="T15" fmla="*/ 21 h 27"/>
                <a:gd name="T16" fmla="*/ 46 w 104"/>
                <a:gd name="T17" fmla="*/ 7 h 27"/>
                <a:gd name="T18" fmla="*/ 52 w 104"/>
                <a:gd name="T19" fmla="*/ 7 h 27"/>
                <a:gd name="T20" fmla="*/ 58 w 104"/>
                <a:gd name="T21" fmla="*/ 7 h 27"/>
                <a:gd name="T22" fmla="*/ 64 w 104"/>
                <a:gd name="T23" fmla="*/ 21 h 27"/>
                <a:gd name="T24" fmla="*/ 64 w 104"/>
                <a:gd name="T25" fmla="*/ 27 h 27"/>
                <a:gd name="T26" fmla="*/ 83 w 104"/>
                <a:gd name="T27" fmla="*/ 27 h 27"/>
                <a:gd name="T28" fmla="*/ 87 w 104"/>
                <a:gd name="T29" fmla="*/ 18 h 27"/>
                <a:gd name="T30" fmla="*/ 92 w 104"/>
                <a:gd name="T31" fmla="*/ 9 h 27"/>
                <a:gd name="T32" fmla="*/ 97 w 104"/>
                <a:gd name="T33" fmla="*/ 9 h 27"/>
                <a:gd name="T34" fmla="*/ 101 w 104"/>
                <a:gd name="T35" fmla="*/ 20 h 27"/>
                <a:gd name="T36" fmla="*/ 104 w 104"/>
                <a:gd name="T37" fmla="*/ 20 h 27"/>
                <a:gd name="T38" fmla="*/ 104 w 104"/>
                <a:gd name="T39" fmla="*/ 7 h 27"/>
                <a:gd name="T40" fmla="*/ 98 w 104"/>
                <a:gd name="T41" fmla="*/ 0 h 27"/>
                <a:gd name="T42" fmla="*/ 52 w 104"/>
                <a:gd name="T43" fmla="*/ 0 h 27"/>
                <a:gd name="T44" fmla="*/ 6 w 104"/>
                <a:gd name="T45" fmla="*/ 0 h 27"/>
                <a:gd name="T46" fmla="*/ 0 w 104"/>
                <a:gd name="T47" fmla="*/ 7 h 27"/>
                <a:gd name="T48" fmla="*/ 0 w 104"/>
                <a:gd name="T49" fmla="*/ 20 h 27"/>
                <a:gd name="T50" fmla="*/ 80 w 104"/>
                <a:gd name="T51" fmla="*/ 23 h 27"/>
                <a:gd name="T52" fmla="*/ 81 w 104"/>
                <a:gd name="T53" fmla="*/ 24 h 27"/>
                <a:gd name="T54" fmla="*/ 80 w 104"/>
                <a:gd name="T55" fmla="*/ 24 h 27"/>
                <a:gd name="T56" fmla="*/ 78 w 104"/>
                <a:gd name="T57" fmla="*/ 23 h 27"/>
                <a:gd name="T58" fmla="*/ 80 w 104"/>
                <a:gd name="T59" fmla="*/ 23 h 27"/>
                <a:gd name="T60" fmla="*/ 73 w 104"/>
                <a:gd name="T61" fmla="*/ 23 h 27"/>
                <a:gd name="T62" fmla="*/ 75 w 104"/>
                <a:gd name="T63" fmla="*/ 24 h 27"/>
                <a:gd name="T64" fmla="*/ 73 w 104"/>
                <a:gd name="T65" fmla="*/ 26 h 27"/>
                <a:gd name="T66" fmla="*/ 72 w 104"/>
                <a:gd name="T67" fmla="*/ 23 h 27"/>
                <a:gd name="T68" fmla="*/ 73 w 104"/>
                <a:gd name="T69" fmla="*/ 23 h 27"/>
                <a:gd name="T70" fmla="*/ 67 w 104"/>
                <a:gd name="T71" fmla="*/ 23 h 27"/>
                <a:gd name="T72" fmla="*/ 69 w 104"/>
                <a:gd name="T73" fmla="*/ 24 h 27"/>
                <a:gd name="T74" fmla="*/ 67 w 104"/>
                <a:gd name="T75" fmla="*/ 24 h 27"/>
                <a:gd name="T76" fmla="*/ 66 w 104"/>
                <a:gd name="T77" fmla="*/ 23 h 27"/>
                <a:gd name="T78" fmla="*/ 67 w 104"/>
                <a:gd name="T79" fmla="*/ 23 h 27"/>
                <a:gd name="T80" fmla="*/ 36 w 104"/>
                <a:gd name="T81" fmla="*/ 23 h 27"/>
                <a:gd name="T82" fmla="*/ 38 w 104"/>
                <a:gd name="T83" fmla="*/ 23 h 27"/>
                <a:gd name="T84" fmla="*/ 36 w 104"/>
                <a:gd name="T85" fmla="*/ 24 h 27"/>
                <a:gd name="T86" fmla="*/ 35 w 104"/>
                <a:gd name="T87" fmla="*/ 24 h 27"/>
                <a:gd name="T88" fmla="*/ 36 w 104"/>
                <a:gd name="T89" fmla="*/ 23 h 27"/>
                <a:gd name="T90" fmla="*/ 30 w 104"/>
                <a:gd name="T91" fmla="*/ 23 h 27"/>
                <a:gd name="T92" fmla="*/ 32 w 104"/>
                <a:gd name="T93" fmla="*/ 23 h 27"/>
                <a:gd name="T94" fmla="*/ 30 w 104"/>
                <a:gd name="T95" fmla="*/ 26 h 27"/>
                <a:gd name="T96" fmla="*/ 29 w 104"/>
                <a:gd name="T97" fmla="*/ 24 h 27"/>
                <a:gd name="T98" fmla="*/ 30 w 104"/>
                <a:gd name="T99" fmla="*/ 23 h 27"/>
                <a:gd name="T100" fmla="*/ 24 w 104"/>
                <a:gd name="T101" fmla="*/ 23 h 27"/>
                <a:gd name="T102" fmla="*/ 26 w 104"/>
                <a:gd name="T103" fmla="*/ 23 h 27"/>
                <a:gd name="T104" fmla="*/ 24 w 104"/>
                <a:gd name="T105" fmla="*/ 24 h 27"/>
                <a:gd name="T106" fmla="*/ 23 w 104"/>
                <a:gd name="T107" fmla="*/ 24 h 27"/>
                <a:gd name="T108" fmla="*/ 24 w 104"/>
                <a:gd name="T109" fmla="*/ 2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04" h="27">
                  <a:moveTo>
                    <a:pt x="0" y="20"/>
                  </a:moveTo>
                  <a:cubicBezTo>
                    <a:pt x="3" y="20"/>
                    <a:pt x="3" y="20"/>
                    <a:pt x="3" y="20"/>
                  </a:cubicBezTo>
                  <a:cubicBezTo>
                    <a:pt x="4" y="17"/>
                    <a:pt x="3" y="12"/>
                    <a:pt x="7" y="9"/>
                  </a:cubicBezTo>
                  <a:cubicBezTo>
                    <a:pt x="7" y="9"/>
                    <a:pt x="10" y="7"/>
                    <a:pt x="12" y="9"/>
                  </a:cubicBezTo>
                  <a:cubicBezTo>
                    <a:pt x="15" y="11"/>
                    <a:pt x="16" y="15"/>
                    <a:pt x="16" y="18"/>
                  </a:cubicBezTo>
                  <a:cubicBezTo>
                    <a:pt x="18" y="21"/>
                    <a:pt x="18" y="26"/>
                    <a:pt x="21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1"/>
                    <a:pt x="40" y="21"/>
                    <a:pt x="40" y="21"/>
                  </a:cubicBezTo>
                  <a:cubicBezTo>
                    <a:pt x="41" y="17"/>
                    <a:pt x="41" y="11"/>
                    <a:pt x="46" y="7"/>
                  </a:cubicBezTo>
                  <a:cubicBezTo>
                    <a:pt x="47" y="7"/>
                    <a:pt x="50" y="7"/>
                    <a:pt x="52" y="7"/>
                  </a:cubicBezTo>
                  <a:cubicBezTo>
                    <a:pt x="53" y="7"/>
                    <a:pt x="56" y="7"/>
                    <a:pt x="58" y="7"/>
                  </a:cubicBezTo>
                  <a:cubicBezTo>
                    <a:pt x="63" y="11"/>
                    <a:pt x="63" y="17"/>
                    <a:pt x="64" y="21"/>
                  </a:cubicBezTo>
                  <a:cubicBezTo>
                    <a:pt x="64" y="27"/>
                    <a:pt x="64" y="27"/>
                    <a:pt x="64" y="27"/>
                  </a:cubicBezTo>
                  <a:cubicBezTo>
                    <a:pt x="83" y="27"/>
                    <a:pt x="83" y="27"/>
                    <a:pt x="83" y="27"/>
                  </a:cubicBezTo>
                  <a:cubicBezTo>
                    <a:pt x="86" y="26"/>
                    <a:pt x="86" y="21"/>
                    <a:pt x="87" y="18"/>
                  </a:cubicBezTo>
                  <a:cubicBezTo>
                    <a:pt x="87" y="15"/>
                    <a:pt x="89" y="11"/>
                    <a:pt x="92" y="9"/>
                  </a:cubicBezTo>
                  <a:cubicBezTo>
                    <a:pt x="93" y="7"/>
                    <a:pt x="95" y="9"/>
                    <a:pt x="97" y="9"/>
                  </a:cubicBezTo>
                  <a:cubicBezTo>
                    <a:pt x="100" y="12"/>
                    <a:pt x="100" y="17"/>
                    <a:pt x="101" y="20"/>
                  </a:cubicBezTo>
                  <a:cubicBezTo>
                    <a:pt x="104" y="20"/>
                    <a:pt x="104" y="20"/>
                    <a:pt x="104" y="20"/>
                  </a:cubicBezTo>
                  <a:cubicBezTo>
                    <a:pt x="104" y="7"/>
                    <a:pt x="104" y="7"/>
                    <a:pt x="104" y="7"/>
                  </a:cubicBezTo>
                  <a:cubicBezTo>
                    <a:pt x="101" y="6"/>
                    <a:pt x="100" y="3"/>
                    <a:pt x="98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3"/>
                    <a:pt x="3" y="6"/>
                    <a:pt x="0" y="7"/>
                  </a:cubicBezTo>
                  <a:lnTo>
                    <a:pt x="0" y="20"/>
                  </a:lnTo>
                  <a:close/>
                  <a:moveTo>
                    <a:pt x="80" y="23"/>
                  </a:moveTo>
                  <a:cubicBezTo>
                    <a:pt x="81" y="23"/>
                    <a:pt x="81" y="23"/>
                    <a:pt x="81" y="24"/>
                  </a:cubicBezTo>
                  <a:cubicBezTo>
                    <a:pt x="81" y="24"/>
                    <a:pt x="80" y="26"/>
                    <a:pt x="80" y="24"/>
                  </a:cubicBezTo>
                  <a:cubicBezTo>
                    <a:pt x="78" y="24"/>
                    <a:pt x="78" y="24"/>
                    <a:pt x="78" y="23"/>
                  </a:cubicBezTo>
                  <a:lnTo>
                    <a:pt x="80" y="23"/>
                  </a:lnTo>
                  <a:close/>
                  <a:moveTo>
                    <a:pt x="73" y="23"/>
                  </a:moveTo>
                  <a:cubicBezTo>
                    <a:pt x="75" y="23"/>
                    <a:pt x="75" y="23"/>
                    <a:pt x="75" y="24"/>
                  </a:cubicBezTo>
                  <a:cubicBezTo>
                    <a:pt x="73" y="26"/>
                    <a:pt x="73" y="26"/>
                    <a:pt x="73" y="26"/>
                  </a:cubicBezTo>
                  <a:cubicBezTo>
                    <a:pt x="72" y="24"/>
                    <a:pt x="72" y="24"/>
                    <a:pt x="72" y="23"/>
                  </a:cubicBezTo>
                  <a:cubicBezTo>
                    <a:pt x="72" y="23"/>
                    <a:pt x="73" y="21"/>
                    <a:pt x="73" y="23"/>
                  </a:cubicBezTo>
                  <a:close/>
                  <a:moveTo>
                    <a:pt x="67" y="23"/>
                  </a:moveTo>
                  <a:cubicBezTo>
                    <a:pt x="69" y="23"/>
                    <a:pt x="69" y="23"/>
                    <a:pt x="69" y="24"/>
                  </a:cubicBezTo>
                  <a:cubicBezTo>
                    <a:pt x="69" y="24"/>
                    <a:pt x="67" y="26"/>
                    <a:pt x="67" y="24"/>
                  </a:cubicBezTo>
                  <a:cubicBezTo>
                    <a:pt x="66" y="24"/>
                    <a:pt x="66" y="24"/>
                    <a:pt x="66" y="23"/>
                  </a:cubicBezTo>
                  <a:lnTo>
                    <a:pt x="67" y="23"/>
                  </a:lnTo>
                  <a:close/>
                  <a:moveTo>
                    <a:pt x="36" y="23"/>
                  </a:moveTo>
                  <a:cubicBezTo>
                    <a:pt x="38" y="23"/>
                    <a:pt x="38" y="23"/>
                    <a:pt x="38" y="23"/>
                  </a:cubicBezTo>
                  <a:cubicBezTo>
                    <a:pt x="38" y="24"/>
                    <a:pt x="38" y="24"/>
                    <a:pt x="36" y="24"/>
                  </a:cubicBezTo>
                  <a:cubicBezTo>
                    <a:pt x="36" y="26"/>
                    <a:pt x="35" y="24"/>
                    <a:pt x="35" y="24"/>
                  </a:cubicBezTo>
                  <a:cubicBezTo>
                    <a:pt x="35" y="23"/>
                    <a:pt x="35" y="23"/>
                    <a:pt x="36" y="23"/>
                  </a:cubicBezTo>
                  <a:close/>
                  <a:moveTo>
                    <a:pt x="30" y="23"/>
                  </a:moveTo>
                  <a:cubicBezTo>
                    <a:pt x="30" y="21"/>
                    <a:pt x="32" y="23"/>
                    <a:pt x="32" y="23"/>
                  </a:cubicBezTo>
                  <a:cubicBezTo>
                    <a:pt x="32" y="24"/>
                    <a:pt x="32" y="24"/>
                    <a:pt x="30" y="26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3"/>
                    <a:pt x="29" y="23"/>
                    <a:pt x="30" y="23"/>
                  </a:cubicBezTo>
                  <a:close/>
                  <a:moveTo>
                    <a:pt x="24" y="23"/>
                  </a:moveTo>
                  <a:cubicBezTo>
                    <a:pt x="26" y="23"/>
                    <a:pt x="26" y="23"/>
                    <a:pt x="26" y="23"/>
                  </a:cubicBezTo>
                  <a:cubicBezTo>
                    <a:pt x="26" y="24"/>
                    <a:pt x="26" y="24"/>
                    <a:pt x="24" y="24"/>
                  </a:cubicBezTo>
                  <a:cubicBezTo>
                    <a:pt x="24" y="26"/>
                    <a:pt x="23" y="24"/>
                    <a:pt x="23" y="24"/>
                  </a:cubicBezTo>
                  <a:cubicBezTo>
                    <a:pt x="23" y="23"/>
                    <a:pt x="23" y="23"/>
                    <a:pt x="24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72"/>
            <p:cNvSpPr>
              <a:spLocks/>
            </p:cNvSpPr>
            <p:nvPr/>
          </p:nvSpPr>
          <p:spPr bwMode="auto">
            <a:xfrm>
              <a:off x="5935720" y="3800036"/>
              <a:ext cx="236538" cy="230188"/>
            </a:xfrm>
            <a:custGeom>
              <a:avLst/>
              <a:gdLst>
                <a:gd name="T0" fmla="*/ 14 w 63"/>
                <a:gd name="T1" fmla="*/ 61 h 61"/>
                <a:gd name="T2" fmla="*/ 33 w 63"/>
                <a:gd name="T3" fmla="*/ 46 h 61"/>
                <a:gd name="T4" fmla="*/ 54 w 63"/>
                <a:gd name="T5" fmla="*/ 58 h 61"/>
                <a:gd name="T6" fmla="*/ 46 w 63"/>
                <a:gd name="T7" fmla="*/ 37 h 61"/>
                <a:gd name="T8" fmla="*/ 63 w 63"/>
                <a:gd name="T9" fmla="*/ 23 h 61"/>
                <a:gd name="T10" fmla="*/ 40 w 63"/>
                <a:gd name="T11" fmla="*/ 23 h 61"/>
                <a:gd name="T12" fmla="*/ 28 w 63"/>
                <a:gd name="T13" fmla="*/ 0 h 61"/>
                <a:gd name="T14" fmla="*/ 23 w 63"/>
                <a:gd name="T15" fmla="*/ 24 h 61"/>
                <a:gd name="T16" fmla="*/ 0 w 63"/>
                <a:gd name="T17" fmla="*/ 24 h 61"/>
                <a:gd name="T18" fmla="*/ 19 w 63"/>
                <a:gd name="T19" fmla="*/ 37 h 61"/>
                <a:gd name="T20" fmla="*/ 14 w 63"/>
                <a:gd name="T21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3" h="61">
                  <a:moveTo>
                    <a:pt x="14" y="61"/>
                  </a:moveTo>
                  <a:cubicBezTo>
                    <a:pt x="20" y="55"/>
                    <a:pt x="26" y="50"/>
                    <a:pt x="33" y="46"/>
                  </a:cubicBezTo>
                  <a:cubicBezTo>
                    <a:pt x="40" y="50"/>
                    <a:pt x="48" y="53"/>
                    <a:pt x="54" y="58"/>
                  </a:cubicBezTo>
                  <a:cubicBezTo>
                    <a:pt x="46" y="37"/>
                    <a:pt x="46" y="37"/>
                    <a:pt x="46" y="37"/>
                  </a:cubicBezTo>
                  <a:cubicBezTo>
                    <a:pt x="63" y="23"/>
                    <a:pt x="63" y="23"/>
                    <a:pt x="63" y="23"/>
                  </a:cubicBezTo>
                  <a:cubicBezTo>
                    <a:pt x="56" y="21"/>
                    <a:pt x="48" y="23"/>
                    <a:pt x="40" y="23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3" y="24"/>
                    <a:pt x="23" y="24"/>
                    <a:pt x="23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7" y="44"/>
                    <a:pt x="16" y="53"/>
                    <a:pt x="14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73"/>
            <p:cNvSpPr>
              <a:spLocks/>
            </p:cNvSpPr>
            <p:nvPr/>
          </p:nvSpPr>
          <p:spPr bwMode="auto">
            <a:xfrm>
              <a:off x="7343833" y="4090548"/>
              <a:ext cx="60325" cy="77788"/>
            </a:xfrm>
            <a:custGeom>
              <a:avLst/>
              <a:gdLst>
                <a:gd name="T0" fmla="*/ 5 w 16"/>
                <a:gd name="T1" fmla="*/ 18 h 21"/>
                <a:gd name="T2" fmla="*/ 7 w 16"/>
                <a:gd name="T3" fmla="*/ 21 h 21"/>
                <a:gd name="T4" fmla="*/ 11 w 16"/>
                <a:gd name="T5" fmla="*/ 16 h 21"/>
                <a:gd name="T6" fmla="*/ 10 w 16"/>
                <a:gd name="T7" fmla="*/ 0 h 21"/>
                <a:gd name="T8" fmla="*/ 8 w 16"/>
                <a:gd name="T9" fmla="*/ 0 h 21"/>
                <a:gd name="T10" fmla="*/ 2 w 16"/>
                <a:gd name="T11" fmla="*/ 7 h 21"/>
                <a:gd name="T12" fmla="*/ 5 w 16"/>
                <a:gd name="T13" fmla="*/ 1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21">
                  <a:moveTo>
                    <a:pt x="5" y="18"/>
                  </a:moveTo>
                  <a:cubicBezTo>
                    <a:pt x="5" y="20"/>
                    <a:pt x="5" y="20"/>
                    <a:pt x="7" y="21"/>
                  </a:cubicBezTo>
                  <a:cubicBezTo>
                    <a:pt x="8" y="21"/>
                    <a:pt x="10" y="18"/>
                    <a:pt x="11" y="16"/>
                  </a:cubicBezTo>
                  <a:cubicBezTo>
                    <a:pt x="11" y="12"/>
                    <a:pt x="16" y="3"/>
                    <a:pt x="10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10"/>
                    <a:pt x="0" y="16"/>
                    <a:pt x="5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74"/>
            <p:cNvSpPr>
              <a:spLocks/>
            </p:cNvSpPr>
            <p:nvPr/>
          </p:nvSpPr>
          <p:spPr bwMode="auto">
            <a:xfrm>
              <a:off x="6202420" y="4041336"/>
              <a:ext cx="227013" cy="233363"/>
            </a:xfrm>
            <a:custGeom>
              <a:avLst/>
              <a:gdLst>
                <a:gd name="T0" fmla="*/ 22 w 60"/>
                <a:gd name="T1" fmla="*/ 42 h 62"/>
                <a:gd name="T2" fmla="*/ 35 w 60"/>
                <a:gd name="T3" fmla="*/ 62 h 62"/>
                <a:gd name="T4" fmla="*/ 39 w 60"/>
                <a:gd name="T5" fmla="*/ 39 h 62"/>
                <a:gd name="T6" fmla="*/ 60 w 60"/>
                <a:gd name="T7" fmla="*/ 33 h 62"/>
                <a:gd name="T8" fmla="*/ 39 w 60"/>
                <a:gd name="T9" fmla="*/ 23 h 62"/>
                <a:gd name="T10" fmla="*/ 40 w 60"/>
                <a:gd name="T11" fmla="*/ 0 h 62"/>
                <a:gd name="T12" fmla="*/ 25 w 60"/>
                <a:gd name="T13" fmla="*/ 17 h 62"/>
                <a:gd name="T14" fmla="*/ 3 w 60"/>
                <a:gd name="T15" fmla="*/ 11 h 62"/>
                <a:gd name="T16" fmla="*/ 14 w 60"/>
                <a:gd name="T17" fmla="*/ 29 h 62"/>
                <a:gd name="T18" fmla="*/ 0 w 60"/>
                <a:gd name="T19" fmla="*/ 48 h 62"/>
                <a:gd name="T20" fmla="*/ 22 w 60"/>
                <a:gd name="T21" fmla="*/ 4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0" h="62">
                  <a:moveTo>
                    <a:pt x="22" y="42"/>
                  </a:moveTo>
                  <a:cubicBezTo>
                    <a:pt x="35" y="62"/>
                    <a:pt x="35" y="62"/>
                    <a:pt x="35" y="62"/>
                  </a:cubicBezTo>
                  <a:cubicBezTo>
                    <a:pt x="39" y="39"/>
                    <a:pt x="39" y="39"/>
                    <a:pt x="39" y="39"/>
                  </a:cubicBezTo>
                  <a:cubicBezTo>
                    <a:pt x="45" y="36"/>
                    <a:pt x="52" y="34"/>
                    <a:pt x="60" y="33"/>
                  </a:cubicBezTo>
                  <a:cubicBezTo>
                    <a:pt x="39" y="23"/>
                    <a:pt x="39" y="23"/>
                    <a:pt x="39" y="23"/>
                  </a:cubicBezTo>
                  <a:cubicBezTo>
                    <a:pt x="39" y="16"/>
                    <a:pt x="40" y="8"/>
                    <a:pt x="40" y="0"/>
                  </a:cubicBezTo>
                  <a:cubicBezTo>
                    <a:pt x="25" y="17"/>
                    <a:pt x="25" y="17"/>
                    <a:pt x="25" y="17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14" y="29"/>
                    <a:pt x="14" y="29"/>
                    <a:pt x="14" y="29"/>
                  </a:cubicBezTo>
                  <a:cubicBezTo>
                    <a:pt x="9" y="36"/>
                    <a:pt x="5" y="42"/>
                    <a:pt x="0" y="48"/>
                  </a:cubicBezTo>
                  <a:lnTo>
                    <a:pt x="22" y="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75"/>
            <p:cNvSpPr>
              <a:spLocks/>
            </p:cNvSpPr>
            <p:nvPr/>
          </p:nvSpPr>
          <p:spPr bwMode="auto">
            <a:xfrm>
              <a:off x="6511983" y="4041336"/>
              <a:ext cx="225425" cy="233363"/>
            </a:xfrm>
            <a:custGeom>
              <a:avLst/>
              <a:gdLst>
                <a:gd name="T0" fmla="*/ 35 w 60"/>
                <a:gd name="T1" fmla="*/ 17 h 62"/>
                <a:gd name="T2" fmla="*/ 20 w 60"/>
                <a:gd name="T3" fmla="*/ 0 h 62"/>
                <a:gd name="T4" fmla="*/ 21 w 60"/>
                <a:gd name="T5" fmla="*/ 23 h 62"/>
                <a:gd name="T6" fmla="*/ 0 w 60"/>
                <a:gd name="T7" fmla="*/ 33 h 62"/>
                <a:gd name="T8" fmla="*/ 21 w 60"/>
                <a:gd name="T9" fmla="*/ 39 h 62"/>
                <a:gd name="T10" fmla="*/ 24 w 60"/>
                <a:gd name="T11" fmla="*/ 62 h 62"/>
                <a:gd name="T12" fmla="*/ 37 w 60"/>
                <a:gd name="T13" fmla="*/ 42 h 62"/>
                <a:gd name="T14" fmla="*/ 60 w 60"/>
                <a:gd name="T15" fmla="*/ 48 h 62"/>
                <a:gd name="T16" fmla="*/ 46 w 60"/>
                <a:gd name="T17" fmla="*/ 29 h 62"/>
                <a:gd name="T18" fmla="*/ 57 w 60"/>
                <a:gd name="T19" fmla="*/ 11 h 62"/>
                <a:gd name="T20" fmla="*/ 35 w 60"/>
                <a:gd name="T21" fmla="*/ 17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0" h="62">
                  <a:moveTo>
                    <a:pt x="35" y="17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20" y="8"/>
                    <a:pt x="21" y="16"/>
                    <a:pt x="21" y="2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7" y="34"/>
                    <a:pt x="15" y="36"/>
                    <a:pt x="21" y="39"/>
                  </a:cubicBezTo>
                  <a:cubicBezTo>
                    <a:pt x="24" y="62"/>
                    <a:pt x="24" y="62"/>
                    <a:pt x="24" y="62"/>
                  </a:cubicBezTo>
                  <a:cubicBezTo>
                    <a:pt x="37" y="42"/>
                    <a:pt x="37" y="42"/>
                    <a:pt x="37" y="42"/>
                  </a:cubicBezTo>
                  <a:cubicBezTo>
                    <a:pt x="60" y="48"/>
                    <a:pt x="60" y="48"/>
                    <a:pt x="60" y="48"/>
                  </a:cubicBezTo>
                  <a:cubicBezTo>
                    <a:pt x="55" y="42"/>
                    <a:pt x="50" y="36"/>
                    <a:pt x="46" y="29"/>
                  </a:cubicBezTo>
                  <a:cubicBezTo>
                    <a:pt x="57" y="11"/>
                    <a:pt x="57" y="11"/>
                    <a:pt x="57" y="11"/>
                  </a:cubicBezTo>
                  <a:lnTo>
                    <a:pt x="35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76"/>
            <p:cNvSpPr>
              <a:spLocks/>
            </p:cNvSpPr>
            <p:nvPr/>
          </p:nvSpPr>
          <p:spPr bwMode="auto">
            <a:xfrm>
              <a:off x="6237345" y="3509523"/>
              <a:ext cx="463550" cy="433388"/>
            </a:xfrm>
            <a:custGeom>
              <a:avLst/>
              <a:gdLst>
                <a:gd name="T0" fmla="*/ 92 w 292"/>
                <a:gd name="T1" fmla="*/ 178 h 273"/>
                <a:gd name="T2" fmla="*/ 61 w 292"/>
                <a:gd name="T3" fmla="*/ 273 h 273"/>
                <a:gd name="T4" fmla="*/ 147 w 292"/>
                <a:gd name="T5" fmla="*/ 214 h 273"/>
                <a:gd name="T6" fmla="*/ 230 w 292"/>
                <a:gd name="T7" fmla="*/ 273 h 273"/>
                <a:gd name="T8" fmla="*/ 201 w 292"/>
                <a:gd name="T9" fmla="*/ 178 h 273"/>
                <a:gd name="T10" fmla="*/ 201 w 292"/>
                <a:gd name="T11" fmla="*/ 176 h 273"/>
                <a:gd name="T12" fmla="*/ 292 w 292"/>
                <a:gd name="T13" fmla="*/ 109 h 273"/>
                <a:gd name="T14" fmla="*/ 182 w 292"/>
                <a:gd name="T15" fmla="*/ 109 h 273"/>
                <a:gd name="T16" fmla="*/ 147 w 292"/>
                <a:gd name="T17" fmla="*/ 0 h 273"/>
                <a:gd name="T18" fmla="*/ 109 w 292"/>
                <a:gd name="T19" fmla="*/ 109 h 273"/>
                <a:gd name="T20" fmla="*/ 0 w 292"/>
                <a:gd name="T21" fmla="*/ 109 h 273"/>
                <a:gd name="T22" fmla="*/ 92 w 292"/>
                <a:gd name="T23" fmla="*/ 176 h 273"/>
                <a:gd name="T24" fmla="*/ 92 w 292"/>
                <a:gd name="T25" fmla="*/ 178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92" h="273">
                  <a:moveTo>
                    <a:pt x="92" y="178"/>
                  </a:moveTo>
                  <a:lnTo>
                    <a:pt x="61" y="273"/>
                  </a:lnTo>
                  <a:lnTo>
                    <a:pt x="147" y="214"/>
                  </a:lnTo>
                  <a:lnTo>
                    <a:pt x="230" y="273"/>
                  </a:lnTo>
                  <a:lnTo>
                    <a:pt x="201" y="178"/>
                  </a:lnTo>
                  <a:lnTo>
                    <a:pt x="201" y="176"/>
                  </a:lnTo>
                  <a:lnTo>
                    <a:pt x="292" y="109"/>
                  </a:lnTo>
                  <a:lnTo>
                    <a:pt x="182" y="109"/>
                  </a:lnTo>
                  <a:lnTo>
                    <a:pt x="147" y="0"/>
                  </a:lnTo>
                  <a:lnTo>
                    <a:pt x="109" y="109"/>
                  </a:lnTo>
                  <a:lnTo>
                    <a:pt x="0" y="109"/>
                  </a:lnTo>
                  <a:lnTo>
                    <a:pt x="92" y="176"/>
                  </a:lnTo>
                  <a:lnTo>
                    <a:pt x="92" y="17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77"/>
            <p:cNvSpPr>
              <a:spLocks/>
            </p:cNvSpPr>
            <p:nvPr/>
          </p:nvSpPr>
          <p:spPr bwMode="auto">
            <a:xfrm>
              <a:off x="6297670" y="4782698"/>
              <a:ext cx="33338" cy="30163"/>
            </a:xfrm>
            <a:custGeom>
              <a:avLst/>
              <a:gdLst>
                <a:gd name="T0" fmla="*/ 3 w 9"/>
                <a:gd name="T1" fmla="*/ 0 h 8"/>
                <a:gd name="T2" fmla="*/ 0 w 9"/>
                <a:gd name="T3" fmla="*/ 8 h 8"/>
                <a:gd name="T4" fmla="*/ 9 w 9"/>
                <a:gd name="T5" fmla="*/ 8 h 8"/>
                <a:gd name="T6" fmla="*/ 7 w 9"/>
                <a:gd name="T7" fmla="*/ 3 h 8"/>
                <a:gd name="T8" fmla="*/ 3 w 9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3" y="0"/>
                  </a:moveTo>
                  <a:cubicBezTo>
                    <a:pt x="0" y="2"/>
                    <a:pt x="0" y="5"/>
                    <a:pt x="0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0"/>
                    <a:pt x="4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78"/>
            <p:cNvSpPr>
              <a:spLocks/>
            </p:cNvSpPr>
            <p:nvPr/>
          </p:nvSpPr>
          <p:spPr bwMode="auto">
            <a:xfrm>
              <a:off x="6429433" y="5204973"/>
              <a:ext cx="82550" cy="12700"/>
            </a:xfrm>
            <a:custGeom>
              <a:avLst/>
              <a:gdLst>
                <a:gd name="T0" fmla="*/ 0 w 22"/>
                <a:gd name="T1" fmla="*/ 0 h 3"/>
                <a:gd name="T2" fmla="*/ 0 w 22"/>
                <a:gd name="T3" fmla="*/ 2 h 3"/>
                <a:gd name="T4" fmla="*/ 11 w 22"/>
                <a:gd name="T5" fmla="*/ 3 h 3"/>
                <a:gd name="T6" fmla="*/ 22 w 22"/>
                <a:gd name="T7" fmla="*/ 2 h 3"/>
                <a:gd name="T8" fmla="*/ 22 w 22"/>
                <a:gd name="T9" fmla="*/ 0 h 3"/>
                <a:gd name="T10" fmla="*/ 11 w 22"/>
                <a:gd name="T11" fmla="*/ 0 h 3"/>
                <a:gd name="T12" fmla="*/ 0 w 22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3">
                  <a:moveTo>
                    <a:pt x="0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3" y="3"/>
                    <a:pt x="8" y="3"/>
                    <a:pt x="11" y="3"/>
                  </a:cubicBezTo>
                  <a:cubicBezTo>
                    <a:pt x="14" y="3"/>
                    <a:pt x="19" y="3"/>
                    <a:pt x="22" y="2"/>
                  </a:cubicBezTo>
                  <a:cubicBezTo>
                    <a:pt x="22" y="2"/>
                    <a:pt x="22" y="2"/>
                    <a:pt x="22" y="0"/>
                  </a:cubicBezTo>
                  <a:cubicBezTo>
                    <a:pt x="19" y="0"/>
                    <a:pt x="14" y="0"/>
                    <a:pt x="11" y="0"/>
                  </a:cubicBezTo>
                  <a:cubicBezTo>
                    <a:pt x="8" y="0"/>
                    <a:pt x="3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79"/>
            <p:cNvSpPr>
              <a:spLocks/>
            </p:cNvSpPr>
            <p:nvPr/>
          </p:nvSpPr>
          <p:spPr bwMode="auto">
            <a:xfrm>
              <a:off x="6289733" y="4828736"/>
              <a:ext cx="44450" cy="11113"/>
            </a:xfrm>
            <a:custGeom>
              <a:avLst/>
              <a:gdLst>
                <a:gd name="T0" fmla="*/ 2 w 12"/>
                <a:gd name="T1" fmla="*/ 3 h 3"/>
                <a:gd name="T2" fmla="*/ 12 w 12"/>
                <a:gd name="T3" fmla="*/ 3 h 3"/>
                <a:gd name="T4" fmla="*/ 12 w 12"/>
                <a:gd name="T5" fmla="*/ 0 h 3"/>
                <a:gd name="T6" fmla="*/ 2 w 12"/>
                <a:gd name="T7" fmla="*/ 0 h 3"/>
                <a:gd name="T8" fmla="*/ 2 w 12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">
                  <a:moveTo>
                    <a:pt x="2" y="3"/>
                  </a:moveTo>
                  <a:cubicBezTo>
                    <a:pt x="12" y="3"/>
                    <a:pt x="12" y="3"/>
                    <a:pt x="12" y="3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9" y="0"/>
                    <a:pt x="5" y="0"/>
                    <a:pt x="2" y="0"/>
                  </a:cubicBezTo>
                  <a:cubicBezTo>
                    <a:pt x="2" y="2"/>
                    <a:pt x="0" y="2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80"/>
            <p:cNvSpPr>
              <a:spLocks/>
            </p:cNvSpPr>
            <p:nvPr/>
          </p:nvSpPr>
          <p:spPr bwMode="auto">
            <a:xfrm>
              <a:off x="6726295" y="4825561"/>
              <a:ext cx="52388" cy="14288"/>
            </a:xfrm>
            <a:custGeom>
              <a:avLst/>
              <a:gdLst>
                <a:gd name="T0" fmla="*/ 3 w 14"/>
                <a:gd name="T1" fmla="*/ 1 h 4"/>
                <a:gd name="T2" fmla="*/ 0 w 14"/>
                <a:gd name="T3" fmla="*/ 4 h 4"/>
                <a:gd name="T4" fmla="*/ 14 w 14"/>
                <a:gd name="T5" fmla="*/ 4 h 4"/>
                <a:gd name="T6" fmla="*/ 3 w 14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4">
                  <a:moveTo>
                    <a:pt x="3" y="1"/>
                  </a:moveTo>
                  <a:cubicBezTo>
                    <a:pt x="1" y="3"/>
                    <a:pt x="0" y="3"/>
                    <a:pt x="0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4" y="0"/>
                    <a:pt x="6" y="3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81"/>
            <p:cNvSpPr>
              <a:spLocks/>
            </p:cNvSpPr>
            <p:nvPr/>
          </p:nvSpPr>
          <p:spPr bwMode="auto">
            <a:xfrm>
              <a:off x="6737408" y="4779523"/>
              <a:ext cx="34925" cy="38100"/>
            </a:xfrm>
            <a:custGeom>
              <a:avLst/>
              <a:gdLst>
                <a:gd name="T0" fmla="*/ 6 w 9"/>
                <a:gd name="T1" fmla="*/ 3 h 10"/>
                <a:gd name="T2" fmla="*/ 0 w 9"/>
                <a:gd name="T3" fmla="*/ 6 h 10"/>
                <a:gd name="T4" fmla="*/ 0 w 9"/>
                <a:gd name="T5" fmla="*/ 10 h 10"/>
                <a:gd name="T6" fmla="*/ 9 w 9"/>
                <a:gd name="T7" fmla="*/ 10 h 10"/>
                <a:gd name="T8" fmla="*/ 6 w 9"/>
                <a:gd name="T9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0">
                  <a:moveTo>
                    <a:pt x="6" y="3"/>
                  </a:moveTo>
                  <a:cubicBezTo>
                    <a:pt x="4" y="0"/>
                    <a:pt x="0" y="3"/>
                    <a:pt x="0" y="6"/>
                  </a:cubicBezTo>
                  <a:cubicBezTo>
                    <a:pt x="0" y="7"/>
                    <a:pt x="0" y="9"/>
                    <a:pt x="0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7"/>
                    <a:pt x="7" y="4"/>
                    <a:pt x="6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82"/>
            <p:cNvSpPr>
              <a:spLocks/>
            </p:cNvSpPr>
            <p:nvPr/>
          </p:nvSpPr>
          <p:spPr bwMode="auto">
            <a:xfrm>
              <a:off x="6602470" y="4828736"/>
              <a:ext cx="49213" cy="11113"/>
            </a:xfrm>
            <a:custGeom>
              <a:avLst/>
              <a:gdLst>
                <a:gd name="T0" fmla="*/ 0 w 13"/>
                <a:gd name="T1" fmla="*/ 0 h 3"/>
                <a:gd name="T2" fmla="*/ 0 w 13"/>
                <a:gd name="T3" fmla="*/ 3 h 3"/>
                <a:gd name="T4" fmla="*/ 11 w 13"/>
                <a:gd name="T5" fmla="*/ 3 h 3"/>
                <a:gd name="T6" fmla="*/ 11 w 13"/>
                <a:gd name="T7" fmla="*/ 0 h 3"/>
                <a:gd name="T8" fmla="*/ 0 w 13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3">
                  <a:moveTo>
                    <a:pt x="0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3" y="2"/>
                    <a:pt x="11" y="2"/>
                    <a:pt x="11" y="0"/>
                  </a:cubicBezTo>
                  <a:cubicBezTo>
                    <a:pt x="8" y="0"/>
                    <a:pt x="3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83"/>
            <p:cNvSpPr>
              <a:spLocks/>
            </p:cNvSpPr>
            <p:nvPr/>
          </p:nvSpPr>
          <p:spPr bwMode="auto">
            <a:xfrm>
              <a:off x="6610408" y="4782698"/>
              <a:ext cx="33338" cy="30163"/>
            </a:xfrm>
            <a:custGeom>
              <a:avLst/>
              <a:gdLst>
                <a:gd name="T0" fmla="*/ 6 w 9"/>
                <a:gd name="T1" fmla="*/ 0 h 8"/>
                <a:gd name="T2" fmla="*/ 1 w 9"/>
                <a:gd name="T3" fmla="*/ 3 h 8"/>
                <a:gd name="T4" fmla="*/ 0 w 9"/>
                <a:gd name="T5" fmla="*/ 8 h 8"/>
                <a:gd name="T6" fmla="*/ 9 w 9"/>
                <a:gd name="T7" fmla="*/ 8 h 8"/>
                <a:gd name="T8" fmla="*/ 6 w 9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6" y="0"/>
                  </a:moveTo>
                  <a:cubicBezTo>
                    <a:pt x="4" y="0"/>
                    <a:pt x="1" y="0"/>
                    <a:pt x="1" y="3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5"/>
                    <a:pt x="9" y="2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84"/>
            <p:cNvSpPr>
              <a:spLocks/>
            </p:cNvSpPr>
            <p:nvPr/>
          </p:nvSpPr>
          <p:spPr bwMode="auto">
            <a:xfrm>
              <a:off x="6662795" y="4716023"/>
              <a:ext cx="52388" cy="123825"/>
            </a:xfrm>
            <a:custGeom>
              <a:avLst/>
              <a:gdLst>
                <a:gd name="T0" fmla="*/ 1 w 14"/>
                <a:gd name="T1" fmla="*/ 10 h 33"/>
                <a:gd name="T2" fmla="*/ 4 w 14"/>
                <a:gd name="T3" fmla="*/ 12 h 33"/>
                <a:gd name="T4" fmla="*/ 1 w 14"/>
                <a:gd name="T5" fmla="*/ 33 h 33"/>
                <a:gd name="T6" fmla="*/ 3 w 14"/>
                <a:gd name="T7" fmla="*/ 33 h 33"/>
                <a:gd name="T8" fmla="*/ 10 w 14"/>
                <a:gd name="T9" fmla="*/ 33 h 33"/>
                <a:gd name="T10" fmla="*/ 7 w 14"/>
                <a:gd name="T11" fmla="*/ 27 h 33"/>
                <a:gd name="T12" fmla="*/ 7 w 14"/>
                <a:gd name="T13" fmla="*/ 10 h 33"/>
                <a:gd name="T14" fmla="*/ 14 w 14"/>
                <a:gd name="T15" fmla="*/ 6 h 33"/>
                <a:gd name="T16" fmla="*/ 9 w 14"/>
                <a:gd name="T17" fmla="*/ 6 h 33"/>
                <a:gd name="T18" fmla="*/ 3 w 14"/>
                <a:gd name="T19" fmla="*/ 4 h 33"/>
                <a:gd name="T20" fmla="*/ 0 w 14"/>
                <a:gd name="T21" fmla="*/ 6 h 33"/>
                <a:gd name="T22" fmla="*/ 1 w 14"/>
                <a:gd name="T23" fmla="*/ 1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" h="33">
                  <a:moveTo>
                    <a:pt x="1" y="10"/>
                  </a:moveTo>
                  <a:cubicBezTo>
                    <a:pt x="3" y="10"/>
                    <a:pt x="4" y="10"/>
                    <a:pt x="4" y="12"/>
                  </a:cubicBezTo>
                  <a:cubicBezTo>
                    <a:pt x="4" y="18"/>
                    <a:pt x="7" y="27"/>
                    <a:pt x="1" y="33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2" y="30"/>
                    <a:pt x="9" y="29"/>
                    <a:pt x="7" y="27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10" y="9"/>
                    <a:pt x="12" y="7"/>
                    <a:pt x="14" y="6"/>
                  </a:cubicBezTo>
                  <a:cubicBezTo>
                    <a:pt x="12" y="4"/>
                    <a:pt x="10" y="6"/>
                    <a:pt x="9" y="6"/>
                  </a:cubicBezTo>
                  <a:cubicBezTo>
                    <a:pt x="9" y="4"/>
                    <a:pt x="4" y="0"/>
                    <a:pt x="3" y="4"/>
                  </a:cubicBezTo>
                  <a:cubicBezTo>
                    <a:pt x="4" y="6"/>
                    <a:pt x="1" y="6"/>
                    <a:pt x="0" y="6"/>
                  </a:cubicBezTo>
                  <a:cubicBezTo>
                    <a:pt x="0" y="7"/>
                    <a:pt x="0" y="10"/>
                    <a:pt x="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85"/>
            <p:cNvSpPr>
              <a:spLocks/>
            </p:cNvSpPr>
            <p:nvPr/>
          </p:nvSpPr>
          <p:spPr bwMode="auto">
            <a:xfrm>
              <a:off x="6429433" y="4817623"/>
              <a:ext cx="74613" cy="22225"/>
            </a:xfrm>
            <a:custGeom>
              <a:avLst/>
              <a:gdLst>
                <a:gd name="T0" fmla="*/ 11 w 20"/>
                <a:gd name="T1" fmla="*/ 3 h 6"/>
                <a:gd name="T2" fmla="*/ 2 w 20"/>
                <a:gd name="T3" fmla="*/ 6 h 6"/>
                <a:gd name="T4" fmla="*/ 11 w 20"/>
                <a:gd name="T5" fmla="*/ 6 h 6"/>
                <a:gd name="T6" fmla="*/ 20 w 20"/>
                <a:gd name="T7" fmla="*/ 6 h 6"/>
                <a:gd name="T8" fmla="*/ 11 w 20"/>
                <a:gd name="T9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6">
                  <a:moveTo>
                    <a:pt x="11" y="3"/>
                  </a:moveTo>
                  <a:cubicBezTo>
                    <a:pt x="6" y="2"/>
                    <a:pt x="0" y="0"/>
                    <a:pt x="2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0"/>
                    <a:pt x="15" y="2"/>
                    <a:pt x="1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86"/>
            <p:cNvSpPr>
              <a:spLocks/>
            </p:cNvSpPr>
            <p:nvPr/>
          </p:nvSpPr>
          <p:spPr bwMode="auto">
            <a:xfrm>
              <a:off x="6440545" y="4782698"/>
              <a:ext cx="60325" cy="30163"/>
            </a:xfrm>
            <a:custGeom>
              <a:avLst/>
              <a:gdLst>
                <a:gd name="T0" fmla="*/ 16 w 16"/>
                <a:gd name="T1" fmla="*/ 8 h 8"/>
                <a:gd name="T2" fmla="*/ 12 w 16"/>
                <a:gd name="T3" fmla="*/ 0 h 8"/>
                <a:gd name="T4" fmla="*/ 8 w 16"/>
                <a:gd name="T5" fmla="*/ 0 h 8"/>
                <a:gd name="T6" fmla="*/ 3 w 16"/>
                <a:gd name="T7" fmla="*/ 0 h 8"/>
                <a:gd name="T8" fmla="*/ 0 w 16"/>
                <a:gd name="T9" fmla="*/ 8 h 8"/>
                <a:gd name="T10" fmla="*/ 8 w 16"/>
                <a:gd name="T11" fmla="*/ 8 h 8"/>
                <a:gd name="T12" fmla="*/ 16 w 16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8">
                  <a:moveTo>
                    <a:pt x="16" y="8"/>
                  </a:moveTo>
                  <a:cubicBezTo>
                    <a:pt x="14" y="6"/>
                    <a:pt x="16" y="2"/>
                    <a:pt x="12" y="0"/>
                  </a:cubicBezTo>
                  <a:cubicBezTo>
                    <a:pt x="11" y="0"/>
                    <a:pt x="9" y="0"/>
                    <a:pt x="8" y="0"/>
                  </a:cubicBezTo>
                  <a:cubicBezTo>
                    <a:pt x="6" y="0"/>
                    <a:pt x="5" y="0"/>
                    <a:pt x="3" y="0"/>
                  </a:cubicBezTo>
                  <a:cubicBezTo>
                    <a:pt x="0" y="2"/>
                    <a:pt x="2" y="6"/>
                    <a:pt x="0" y="8"/>
                  </a:cubicBezTo>
                  <a:cubicBezTo>
                    <a:pt x="8" y="8"/>
                    <a:pt x="8" y="8"/>
                    <a:pt x="8" y="8"/>
                  </a:cubicBezTo>
                  <a:lnTo>
                    <a:pt x="16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87"/>
            <p:cNvSpPr>
              <a:spLocks/>
            </p:cNvSpPr>
            <p:nvPr/>
          </p:nvSpPr>
          <p:spPr bwMode="auto">
            <a:xfrm>
              <a:off x="5630920" y="3844486"/>
              <a:ext cx="63500" cy="41275"/>
            </a:xfrm>
            <a:custGeom>
              <a:avLst/>
              <a:gdLst>
                <a:gd name="T0" fmla="*/ 17 w 17"/>
                <a:gd name="T1" fmla="*/ 3 h 11"/>
                <a:gd name="T2" fmla="*/ 17 w 17"/>
                <a:gd name="T3" fmla="*/ 1 h 11"/>
                <a:gd name="T4" fmla="*/ 7 w 17"/>
                <a:gd name="T5" fmla="*/ 3 h 11"/>
                <a:gd name="T6" fmla="*/ 0 w 17"/>
                <a:gd name="T7" fmla="*/ 11 h 11"/>
                <a:gd name="T8" fmla="*/ 7 w 17"/>
                <a:gd name="T9" fmla="*/ 9 h 11"/>
                <a:gd name="T10" fmla="*/ 17 w 17"/>
                <a:gd name="T11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11">
                  <a:moveTo>
                    <a:pt x="17" y="3"/>
                  </a:moveTo>
                  <a:cubicBezTo>
                    <a:pt x="17" y="1"/>
                    <a:pt x="17" y="1"/>
                    <a:pt x="17" y="1"/>
                  </a:cubicBezTo>
                  <a:cubicBezTo>
                    <a:pt x="13" y="0"/>
                    <a:pt x="10" y="3"/>
                    <a:pt x="7" y="3"/>
                  </a:cubicBezTo>
                  <a:cubicBezTo>
                    <a:pt x="4" y="5"/>
                    <a:pt x="1" y="8"/>
                    <a:pt x="0" y="11"/>
                  </a:cubicBezTo>
                  <a:cubicBezTo>
                    <a:pt x="3" y="11"/>
                    <a:pt x="4" y="9"/>
                    <a:pt x="7" y="9"/>
                  </a:cubicBezTo>
                  <a:cubicBezTo>
                    <a:pt x="12" y="9"/>
                    <a:pt x="15" y="6"/>
                    <a:pt x="1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88"/>
            <p:cNvSpPr>
              <a:spLocks/>
            </p:cNvSpPr>
            <p:nvPr/>
          </p:nvSpPr>
          <p:spPr bwMode="auto">
            <a:xfrm>
              <a:off x="5773795" y="3674623"/>
              <a:ext cx="71438" cy="95250"/>
            </a:xfrm>
            <a:custGeom>
              <a:avLst/>
              <a:gdLst>
                <a:gd name="T0" fmla="*/ 17 w 19"/>
                <a:gd name="T1" fmla="*/ 0 h 25"/>
                <a:gd name="T2" fmla="*/ 15 w 19"/>
                <a:gd name="T3" fmla="*/ 0 h 25"/>
                <a:gd name="T4" fmla="*/ 3 w 19"/>
                <a:gd name="T5" fmla="*/ 5 h 25"/>
                <a:gd name="T6" fmla="*/ 2 w 19"/>
                <a:gd name="T7" fmla="*/ 19 h 25"/>
                <a:gd name="T8" fmla="*/ 5 w 19"/>
                <a:gd name="T9" fmla="*/ 23 h 25"/>
                <a:gd name="T10" fmla="*/ 17 w 19"/>
                <a:gd name="T11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25">
                  <a:moveTo>
                    <a:pt x="17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11" y="2"/>
                    <a:pt x="6" y="2"/>
                    <a:pt x="3" y="5"/>
                  </a:cubicBezTo>
                  <a:cubicBezTo>
                    <a:pt x="2" y="10"/>
                    <a:pt x="0" y="14"/>
                    <a:pt x="2" y="19"/>
                  </a:cubicBezTo>
                  <a:cubicBezTo>
                    <a:pt x="3" y="20"/>
                    <a:pt x="2" y="25"/>
                    <a:pt x="5" y="23"/>
                  </a:cubicBezTo>
                  <a:cubicBezTo>
                    <a:pt x="12" y="19"/>
                    <a:pt x="19" y="11"/>
                    <a:pt x="1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89"/>
            <p:cNvSpPr>
              <a:spLocks/>
            </p:cNvSpPr>
            <p:nvPr/>
          </p:nvSpPr>
          <p:spPr bwMode="auto">
            <a:xfrm>
              <a:off x="5996045" y="3512698"/>
              <a:ext cx="90488" cy="52388"/>
            </a:xfrm>
            <a:custGeom>
              <a:avLst/>
              <a:gdLst>
                <a:gd name="T0" fmla="*/ 24 w 24"/>
                <a:gd name="T1" fmla="*/ 3 h 14"/>
                <a:gd name="T2" fmla="*/ 23 w 24"/>
                <a:gd name="T3" fmla="*/ 2 h 14"/>
                <a:gd name="T4" fmla="*/ 0 w 24"/>
                <a:gd name="T5" fmla="*/ 8 h 14"/>
                <a:gd name="T6" fmla="*/ 0 w 24"/>
                <a:gd name="T7" fmla="*/ 10 h 14"/>
                <a:gd name="T8" fmla="*/ 9 w 24"/>
                <a:gd name="T9" fmla="*/ 13 h 14"/>
                <a:gd name="T10" fmla="*/ 21 w 24"/>
                <a:gd name="T11" fmla="*/ 10 h 14"/>
                <a:gd name="T12" fmla="*/ 24 w 24"/>
                <a:gd name="T13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14">
                  <a:moveTo>
                    <a:pt x="24" y="3"/>
                  </a:moveTo>
                  <a:cubicBezTo>
                    <a:pt x="23" y="2"/>
                    <a:pt x="23" y="2"/>
                    <a:pt x="23" y="2"/>
                  </a:cubicBezTo>
                  <a:cubicBezTo>
                    <a:pt x="13" y="0"/>
                    <a:pt x="7" y="3"/>
                    <a:pt x="0" y="8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4" y="10"/>
                    <a:pt x="6" y="13"/>
                    <a:pt x="9" y="13"/>
                  </a:cubicBezTo>
                  <a:cubicBezTo>
                    <a:pt x="13" y="14"/>
                    <a:pt x="17" y="10"/>
                    <a:pt x="21" y="10"/>
                  </a:cubicBezTo>
                  <a:cubicBezTo>
                    <a:pt x="21" y="6"/>
                    <a:pt x="23" y="5"/>
                    <a:pt x="2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90"/>
            <p:cNvSpPr>
              <a:spLocks/>
            </p:cNvSpPr>
            <p:nvPr/>
          </p:nvSpPr>
          <p:spPr bwMode="auto">
            <a:xfrm>
              <a:off x="5815070" y="3734948"/>
              <a:ext cx="41275" cy="41275"/>
            </a:xfrm>
            <a:custGeom>
              <a:avLst/>
              <a:gdLst>
                <a:gd name="T0" fmla="*/ 0 w 11"/>
                <a:gd name="T1" fmla="*/ 11 h 11"/>
                <a:gd name="T2" fmla="*/ 9 w 11"/>
                <a:gd name="T3" fmla="*/ 1 h 11"/>
                <a:gd name="T4" fmla="*/ 9 w 11"/>
                <a:gd name="T5" fmla="*/ 0 h 11"/>
                <a:gd name="T6" fmla="*/ 0 w 11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1">
                  <a:moveTo>
                    <a:pt x="0" y="11"/>
                  </a:moveTo>
                  <a:cubicBezTo>
                    <a:pt x="3" y="9"/>
                    <a:pt x="6" y="4"/>
                    <a:pt x="9" y="1"/>
                  </a:cubicBezTo>
                  <a:cubicBezTo>
                    <a:pt x="11" y="1"/>
                    <a:pt x="9" y="0"/>
                    <a:pt x="9" y="0"/>
                  </a:cubicBezTo>
                  <a:cubicBezTo>
                    <a:pt x="6" y="3"/>
                    <a:pt x="3" y="7"/>
                    <a:pt x="0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91"/>
            <p:cNvSpPr>
              <a:spLocks/>
            </p:cNvSpPr>
            <p:nvPr/>
          </p:nvSpPr>
          <p:spPr bwMode="auto">
            <a:xfrm>
              <a:off x="5969058" y="3565086"/>
              <a:ext cx="65088" cy="46038"/>
            </a:xfrm>
            <a:custGeom>
              <a:avLst/>
              <a:gdLst>
                <a:gd name="T0" fmla="*/ 5 w 17"/>
                <a:gd name="T1" fmla="*/ 2 h 12"/>
                <a:gd name="T2" fmla="*/ 0 w 17"/>
                <a:gd name="T3" fmla="*/ 6 h 12"/>
                <a:gd name="T4" fmla="*/ 7 w 17"/>
                <a:gd name="T5" fmla="*/ 12 h 12"/>
                <a:gd name="T6" fmla="*/ 11 w 17"/>
                <a:gd name="T7" fmla="*/ 9 h 12"/>
                <a:gd name="T8" fmla="*/ 17 w 17"/>
                <a:gd name="T9" fmla="*/ 5 h 12"/>
                <a:gd name="T10" fmla="*/ 5 w 17"/>
                <a:gd name="T11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12">
                  <a:moveTo>
                    <a:pt x="5" y="2"/>
                  </a:moveTo>
                  <a:cubicBezTo>
                    <a:pt x="4" y="3"/>
                    <a:pt x="0" y="3"/>
                    <a:pt x="0" y="6"/>
                  </a:cubicBezTo>
                  <a:cubicBezTo>
                    <a:pt x="5" y="8"/>
                    <a:pt x="2" y="12"/>
                    <a:pt x="7" y="12"/>
                  </a:cubicBezTo>
                  <a:cubicBezTo>
                    <a:pt x="8" y="12"/>
                    <a:pt x="10" y="11"/>
                    <a:pt x="11" y="9"/>
                  </a:cubicBezTo>
                  <a:cubicBezTo>
                    <a:pt x="13" y="6"/>
                    <a:pt x="17" y="8"/>
                    <a:pt x="17" y="5"/>
                  </a:cubicBezTo>
                  <a:cubicBezTo>
                    <a:pt x="16" y="0"/>
                    <a:pt x="10" y="2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92"/>
            <p:cNvSpPr>
              <a:spLocks/>
            </p:cNvSpPr>
            <p:nvPr/>
          </p:nvSpPr>
          <p:spPr bwMode="auto">
            <a:xfrm>
              <a:off x="5913495" y="3600011"/>
              <a:ext cx="55563" cy="52388"/>
            </a:xfrm>
            <a:custGeom>
              <a:avLst/>
              <a:gdLst>
                <a:gd name="T0" fmla="*/ 0 w 15"/>
                <a:gd name="T1" fmla="*/ 8 h 14"/>
                <a:gd name="T2" fmla="*/ 3 w 15"/>
                <a:gd name="T3" fmla="*/ 10 h 14"/>
                <a:gd name="T4" fmla="*/ 5 w 15"/>
                <a:gd name="T5" fmla="*/ 14 h 14"/>
                <a:gd name="T6" fmla="*/ 9 w 15"/>
                <a:gd name="T7" fmla="*/ 13 h 14"/>
                <a:gd name="T8" fmla="*/ 14 w 15"/>
                <a:gd name="T9" fmla="*/ 2 h 14"/>
                <a:gd name="T10" fmla="*/ 14 w 15"/>
                <a:gd name="T11" fmla="*/ 0 h 14"/>
                <a:gd name="T12" fmla="*/ 5 w 15"/>
                <a:gd name="T13" fmla="*/ 7 h 14"/>
                <a:gd name="T14" fmla="*/ 0 w 15"/>
                <a:gd name="T15" fmla="*/ 8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14">
                  <a:moveTo>
                    <a:pt x="0" y="8"/>
                  </a:moveTo>
                  <a:cubicBezTo>
                    <a:pt x="0" y="10"/>
                    <a:pt x="2" y="10"/>
                    <a:pt x="3" y="10"/>
                  </a:cubicBezTo>
                  <a:cubicBezTo>
                    <a:pt x="5" y="11"/>
                    <a:pt x="6" y="13"/>
                    <a:pt x="5" y="14"/>
                  </a:cubicBezTo>
                  <a:cubicBezTo>
                    <a:pt x="8" y="14"/>
                    <a:pt x="8" y="13"/>
                    <a:pt x="9" y="13"/>
                  </a:cubicBezTo>
                  <a:cubicBezTo>
                    <a:pt x="15" y="11"/>
                    <a:pt x="12" y="5"/>
                    <a:pt x="14" y="2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9" y="2"/>
                    <a:pt x="8" y="3"/>
                    <a:pt x="5" y="7"/>
                  </a:cubicBezTo>
                  <a:cubicBezTo>
                    <a:pt x="3" y="7"/>
                    <a:pt x="2" y="7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93"/>
            <p:cNvSpPr>
              <a:spLocks/>
            </p:cNvSpPr>
            <p:nvPr/>
          </p:nvSpPr>
          <p:spPr bwMode="auto">
            <a:xfrm>
              <a:off x="5848408" y="3641286"/>
              <a:ext cx="65088" cy="74613"/>
            </a:xfrm>
            <a:custGeom>
              <a:avLst/>
              <a:gdLst>
                <a:gd name="T0" fmla="*/ 14 w 17"/>
                <a:gd name="T1" fmla="*/ 3 h 20"/>
                <a:gd name="T2" fmla="*/ 0 w 17"/>
                <a:gd name="T3" fmla="*/ 16 h 20"/>
                <a:gd name="T4" fmla="*/ 2 w 17"/>
                <a:gd name="T5" fmla="*/ 20 h 20"/>
                <a:gd name="T6" fmla="*/ 5 w 17"/>
                <a:gd name="T7" fmla="*/ 20 h 20"/>
                <a:gd name="T8" fmla="*/ 17 w 17"/>
                <a:gd name="T9" fmla="*/ 3 h 20"/>
                <a:gd name="T10" fmla="*/ 14 w 17"/>
                <a:gd name="T11" fmla="*/ 3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20">
                  <a:moveTo>
                    <a:pt x="14" y="3"/>
                  </a:moveTo>
                  <a:cubicBezTo>
                    <a:pt x="12" y="11"/>
                    <a:pt x="3" y="9"/>
                    <a:pt x="0" y="16"/>
                  </a:cubicBezTo>
                  <a:cubicBezTo>
                    <a:pt x="0" y="17"/>
                    <a:pt x="0" y="19"/>
                    <a:pt x="2" y="20"/>
                  </a:cubicBezTo>
                  <a:cubicBezTo>
                    <a:pt x="2" y="20"/>
                    <a:pt x="3" y="20"/>
                    <a:pt x="5" y="20"/>
                  </a:cubicBezTo>
                  <a:cubicBezTo>
                    <a:pt x="11" y="16"/>
                    <a:pt x="15" y="11"/>
                    <a:pt x="17" y="3"/>
                  </a:cubicBezTo>
                  <a:cubicBezTo>
                    <a:pt x="17" y="0"/>
                    <a:pt x="14" y="2"/>
                    <a:pt x="1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94"/>
            <p:cNvSpPr>
              <a:spLocks/>
            </p:cNvSpPr>
            <p:nvPr/>
          </p:nvSpPr>
          <p:spPr bwMode="auto">
            <a:xfrm>
              <a:off x="5603933" y="3920686"/>
              <a:ext cx="76200" cy="85725"/>
            </a:xfrm>
            <a:custGeom>
              <a:avLst/>
              <a:gdLst>
                <a:gd name="T0" fmla="*/ 2 w 20"/>
                <a:gd name="T1" fmla="*/ 12 h 23"/>
                <a:gd name="T2" fmla="*/ 2 w 20"/>
                <a:gd name="T3" fmla="*/ 23 h 23"/>
                <a:gd name="T4" fmla="*/ 13 w 20"/>
                <a:gd name="T5" fmla="*/ 17 h 23"/>
                <a:gd name="T6" fmla="*/ 20 w 20"/>
                <a:gd name="T7" fmla="*/ 0 h 23"/>
                <a:gd name="T8" fmla="*/ 16 w 20"/>
                <a:gd name="T9" fmla="*/ 0 h 23"/>
                <a:gd name="T10" fmla="*/ 2 w 20"/>
                <a:gd name="T11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23">
                  <a:moveTo>
                    <a:pt x="2" y="12"/>
                  </a:moveTo>
                  <a:cubicBezTo>
                    <a:pt x="2" y="15"/>
                    <a:pt x="0" y="20"/>
                    <a:pt x="2" y="23"/>
                  </a:cubicBezTo>
                  <a:cubicBezTo>
                    <a:pt x="7" y="21"/>
                    <a:pt x="8" y="18"/>
                    <a:pt x="13" y="17"/>
                  </a:cubicBezTo>
                  <a:cubicBezTo>
                    <a:pt x="19" y="15"/>
                    <a:pt x="20" y="8"/>
                    <a:pt x="20" y="0"/>
                  </a:cubicBezTo>
                  <a:cubicBezTo>
                    <a:pt x="19" y="0"/>
                    <a:pt x="17" y="0"/>
                    <a:pt x="16" y="0"/>
                  </a:cubicBezTo>
                  <a:cubicBezTo>
                    <a:pt x="10" y="0"/>
                    <a:pt x="5" y="8"/>
                    <a:pt x="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95"/>
            <p:cNvSpPr>
              <a:spLocks/>
            </p:cNvSpPr>
            <p:nvPr/>
          </p:nvSpPr>
          <p:spPr bwMode="auto">
            <a:xfrm>
              <a:off x="5721408" y="3792098"/>
              <a:ext cx="74613" cy="63500"/>
            </a:xfrm>
            <a:custGeom>
              <a:avLst/>
              <a:gdLst>
                <a:gd name="T0" fmla="*/ 0 w 20"/>
                <a:gd name="T1" fmla="*/ 15 h 17"/>
                <a:gd name="T2" fmla="*/ 6 w 20"/>
                <a:gd name="T3" fmla="*/ 17 h 17"/>
                <a:gd name="T4" fmla="*/ 13 w 20"/>
                <a:gd name="T5" fmla="*/ 12 h 17"/>
                <a:gd name="T6" fmla="*/ 20 w 20"/>
                <a:gd name="T7" fmla="*/ 2 h 17"/>
                <a:gd name="T8" fmla="*/ 20 w 20"/>
                <a:gd name="T9" fmla="*/ 0 h 17"/>
                <a:gd name="T10" fmla="*/ 11 w 20"/>
                <a:gd name="T11" fmla="*/ 0 h 17"/>
                <a:gd name="T12" fmla="*/ 0 w 20"/>
                <a:gd name="T13" fmla="*/ 1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17">
                  <a:moveTo>
                    <a:pt x="0" y="15"/>
                  </a:moveTo>
                  <a:cubicBezTo>
                    <a:pt x="2" y="17"/>
                    <a:pt x="3" y="17"/>
                    <a:pt x="6" y="17"/>
                  </a:cubicBezTo>
                  <a:cubicBezTo>
                    <a:pt x="9" y="17"/>
                    <a:pt x="11" y="15"/>
                    <a:pt x="13" y="12"/>
                  </a:cubicBezTo>
                  <a:cubicBezTo>
                    <a:pt x="17" y="11"/>
                    <a:pt x="16" y="5"/>
                    <a:pt x="20" y="2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7" y="0"/>
                    <a:pt x="14" y="0"/>
                    <a:pt x="11" y="0"/>
                  </a:cubicBezTo>
                  <a:cubicBezTo>
                    <a:pt x="5" y="3"/>
                    <a:pt x="0" y="9"/>
                    <a:pt x="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96"/>
            <p:cNvSpPr>
              <a:spLocks/>
            </p:cNvSpPr>
            <p:nvPr/>
          </p:nvSpPr>
          <p:spPr bwMode="auto">
            <a:xfrm>
              <a:off x="5675370" y="3961961"/>
              <a:ext cx="30163" cy="33338"/>
            </a:xfrm>
            <a:custGeom>
              <a:avLst/>
              <a:gdLst>
                <a:gd name="T0" fmla="*/ 3 w 8"/>
                <a:gd name="T1" fmla="*/ 1 h 9"/>
                <a:gd name="T2" fmla="*/ 3 w 8"/>
                <a:gd name="T3" fmla="*/ 9 h 9"/>
                <a:gd name="T4" fmla="*/ 8 w 8"/>
                <a:gd name="T5" fmla="*/ 1 h 9"/>
                <a:gd name="T6" fmla="*/ 3 w 8"/>
                <a:gd name="T7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9">
                  <a:moveTo>
                    <a:pt x="3" y="1"/>
                  </a:moveTo>
                  <a:cubicBezTo>
                    <a:pt x="3" y="3"/>
                    <a:pt x="0" y="6"/>
                    <a:pt x="3" y="9"/>
                  </a:cubicBezTo>
                  <a:cubicBezTo>
                    <a:pt x="6" y="7"/>
                    <a:pt x="5" y="3"/>
                    <a:pt x="8" y="1"/>
                  </a:cubicBezTo>
                  <a:cubicBezTo>
                    <a:pt x="6" y="0"/>
                    <a:pt x="5" y="0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97"/>
            <p:cNvSpPr>
              <a:spLocks/>
            </p:cNvSpPr>
            <p:nvPr/>
          </p:nvSpPr>
          <p:spPr bwMode="auto">
            <a:xfrm>
              <a:off x="5667433" y="3866711"/>
              <a:ext cx="76200" cy="73025"/>
            </a:xfrm>
            <a:custGeom>
              <a:avLst/>
              <a:gdLst>
                <a:gd name="T0" fmla="*/ 16 w 20"/>
                <a:gd name="T1" fmla="*/ 0 h 19"/>
                <a:gd name="T2" fmla="*/ 7 w 20"/>
                <a:gd name="T3" fmla="*/ 2 h 19"/>
                <a:gd name="T4" fmla="*/ 0 w 20"/>
                <a:gd name="T5" fmla="*/ 9 h 19"/>
                <a:gd name="T6" fmla="*/ 5 w 20"/>
                <a:gd name="T7" fmla="*/ 9 h 19"/>
                <a:gd name="T8" fmla="*/ 7 w 20"/>
                <a:gd name="T9" fmla="*/ 11 h 19"/>
                <a:gd name="T10" fmla="*/ 8 w 20"/>
                <a:gd name="T11" fmla="*/ 19 h 19"/>
                <a:gd name="T12" fmla="*/ 19 w 20"/>
                <a:gd name="T13" fmla="*/ 2 h 19"/>
                <a:gd name="T14" fmla="*/ 16 w 20"/>
                <a:gd name="T1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" h="19">
                  <a:moveTo>
                    <a:pt x="16" y="0"/>
                  </a:moveTo>
                  <a:cubicBezTo>
                    <a:pt x="14" y="3"/>
                    <a:pt x="10" y="0"/>
                    <a:pt x="7" y="2"/>
                  </a:cubicBezTo>
                  <a:cubicBezTo>
                    <a:pt x="3" y="3"/>
                    <a:pt x="0" y="6"/>
                    <a:pt x="0" y="9"/>
                  </a:cubicBezTo>
                  <a:cubicBezTo>
                    <a:pt x="2" y="11"/>
                    <a:pt x="3" y="9"/>
                    <a:pt x="5" y="9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4"/>
                    <a:pt x="5" y="17"/>
                    <a:pt x="8" y="19"/>
                  </a:cubicBezTo>
                  <a:cubicBezTo>
                    <a:pt x="11" y="12"/>
                    <a:pt x="20" y="9"/>
                    <a:pt x="19" y="2"/>
                  </a:cubicBezTo>
                  <a:cubicBezTo>
                    <a:pt x="17" y="0"/>
                    <a:pt x="17" y="0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98"/>
            <p:cNvSpPr>
              <a:spLocks/>
            </p:cNvSpPr>
            <p:nvPr/>
          </p:nvSpPr>
          <p:spPr bwMode="auto">
            <a:xfrm>
              <a:off x="6097645" y="3498411"/>
              <a:ext cx="71438" cy="52388"/>
            </a:xfrm>
            <a:custGeom>
              <a:avLst/>
              <a:gdLst>
                <a:gd name="T0" fmla="*/ 13 w 19"/>
                <a:gd name="T1" fmla="*/ 1 h 14"/>
                <a:gd name="T2" fmla="*/ 0 w 19"/>
                <a:gd name="T3" fmla="*/ 3 h 14"/>
                <a:gd name="T4" fmla="*/ 3 w 19"/>
                <a:gd name="T5" fmla="*/ 6 h 14"/>
                <a:gd name="T6" fmla="*/ 0 w 19"/>
                <a:gd name="T7" fmla="*/ 12 h 14"/>
                <a:gd name="T8" fmla="*/ 19 w 19"/>
                <a:gd name="T9" fmla="*/ 6 h 14"/>
                <a:gd name="T10" fmla="*/ 13 w 19"/>
                <a:gd name="T11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4">
                  <a:moveTo>
                    <a:pt x="13" y="1"/>
                  </a:moveTo>
                  <a:cubicBezTo>
                    <a:pt x="10" y="0"/>
                    <a:pt x="3" y="0"/>
                    <a:pt x="0" y="3"/>
                  </a:cubicBezTo>
                  <a:cubicBezTo>
                    <a:pt x="2" y="3"/>
                    <a:pt x="3" y="4"/>
                    <a:pt x="3" y="6"/>
                  </a:cubicBezTo>
                  <a:cubicBezTo>
                    <a:pt x="3" y="9"/>
                    <a:pt x="0" y="10"/>
                    <a:pt x="0" y="12"/>
                  </a:cubicBezTo>
                  <a:cubicBezTo>
                    <a:pt x="8" y="14"/>
                    <a:pt x="13" y="9"/>
                    <a:pt x="19" y="6"/>
                  </a:cubicBezTo>
                  <a:cubicBezTo>
                    <a:pt x="19" y="3"/>
                    <a:pt x="16" y="1"/>
                    <a:pt x="1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99"/>
            <p:cNvSpPr>
              <a:spLocks/>
            </p:cNvSpPr>
            <p:nvPr/>
          </p:nvSpPr>
          <p:spPr bwMode="auto">
            <a:xfrm>
              <a:off x="6383395" y="3252348"/>
              <a:ext cx="173038" cy="222250"/>
            </a:xfrm>
            <a:custGeom>
              <a:avLst/>
              <a:gdLst>
                <a:gd name="T0" fmla="*/ 27 w 46"/>
                <a:gd name="T1" fmla="*/ 20 h 59"/>
                <a:gd name="T2" fmla="*/ 34 w 46"/>
                <a:gd name="T3" fmla="*/ 2 h 59"/>
                <a:gd name="T4" fmla="*/ 32 w 46"/>
                <a:gd name="T5" fmla="*/ 0 h 59"/>
                <a:gd name="T6" fmla="*/ 23 w 46"/>
                <a:gd name="T7" fmla="*/ 0 h 59"/>
                <a:gd name="T8" fmla="*/ 14 w 46"/>
                <a:gd name="T9" fmla="*/ 0 h 59"/>
                <a:gd name="T10" fmla="*/ 12 w 46"/>
                <a:gd name="T11" fmla="*/ 2 h 59"/>
                <a:gd name="T12" fmla="*/ 18 w 46"/>
                <a:gd name="T13" fmla="*/ 20 h 59"/>
                <a:gd name="T14" fmla="*/ 0 w 46"/>
                <a:gd name="T15" fmla="*/ 57 h 59"/>
                <a:gd name="T16" fmla="*/ 0 w 46"/>
                <a:gd name="T17" fmla="*/ 59 h 59"/>
                <a:gd name="T18" fmla="*/ 23 w 46"/>
                <a:gd name="T19" fmla="*/ 59 h 59"/>
                <a:gd name="T20" fmla="*/ 46 w 46"/>
                <a:gd name="T21" fmla="*/ 59 h 59"/>
                <a:gd name="T22" fmla="*/ 46 w 46"/>
                <a:gd name="T23" fmla="*/ 57 h 59"/>
                <a:gd name="T24" fmla="*/ 27 w 46"/>
                <a:gd name="T25" fmla="*/ 2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" h="59">
                  <a:moveTo>
                    <a:pt x="27" y="20"/>
                  </a:moveTo>
                  <a:cubicBezTo>
                    <a:pt x="27" y="12"/>
                    <a:pt x="29" y="6"/>
                    <a:pt x="34" y="2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9" y="0"/>
                    <a:pt x="26" y="0"/>
                    <a:pt x="23" y="0"/>
                  </a:cubicBezTo>
                  <a:cubicBezTo>
                    <a:pt x="20" y="0"/>
                    <a:pt x="17" y="0"/>
                    <a:pt x="14" y="0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7" y="6"/>
                    <a:pt x="18" y="12"/>
                    <a:pt x="18" y="20"/>
                  </a:cubicBezTo>
                  <a:cubicBezTo>
                    <a:pt x="20" y="35"/>
                    <a:pt x="11" y="48"/>
                    <a:pt x="0" y="57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46" y="59"/>
                    <a:pt x="46" y="59"/>
                    <a:pt x="46" y="59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35" y="48"/>
                    <a:pt x="26" y="35"/>
                    <a:pt x="27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100"/>
            <p:cNvSpPr>
              <a:spLocks/>
            </p:cNvSpPr>
            <p:nvPr/>
          </p:nvSpPr>
          <p:spPr bwMode="auto">
            <a:xfrm>
              <a:off x="6342120" y="3384111"/>
              <a:ext cx="76200" cy="53975"/>
            </a:xfrm>
            <a:custGeom>
              <a:avLst/>
              <a:gdLst>
                <a:gd name="T0" fmla="*/ 20 w 20"/>
                <a:gd name="T1" fmla="*/ 2 h 14"/>
                <a:gd name="T2" fmla="*/ 18 w 20"/>
                <a:gd name="T3" fmla="*/ 2 h 14"/>
                <a:gd name="T4" fmla="*/ 6 w 20"/>
                <a:gd name="T5" fmla="*/ 2 h 14"/>
                <a:gd name="T6" fmla="*/ 0 w 20"/>
                <a:gd name="T7" fmla="*/ 7 h 14"/>
                <a:gd name="T8" fmla="*/ 6 w 20"/>
                <a:gd name="T9" fmla="*/ 10 h 14"/>
                <a:gd name="T10" fmla="*/ 5 w 20"/>
                <a:gd name="T11" fmla="*/ 14 h 14"/>
                <a:gd name="T12" fmla="*/ 6 w 20"/>
                <a:gd name="T13" fmla="*/ 14 h 14"/>
                <a:gd name="T14" fmla="*/ 20 w 20"/>
                <a:gd name="T15" fmla="*/ 5 h 14"/>
                <a:gd name="T16" fmla="*/ 20 w 20"/>
                <a:gd name="T17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14">
                  <a:moveTo>
                    <a:pt x="20" y="2"/>
                  </a:moveTo>
                  <a:cubicBezTo>
                    <a:pt x="18" y="2"/>
                    <a:pt x="18" y="2"/>
                    <a:pt x="18" y="2"/>
                  </a:cubicBezTo>
                  <a:cubicBezTo>
                    <a:pt x="15" y="0"/>
                    <a:pt x="11" y="0"/>
                    <a:pt x="6" y="2"/>
                  </a:cubicBezTo>
                  <a:cubicBezTo>
                    <a:pt x="5" y="4"/>
                    <a:pt x="0" y="4"/>
                    <a:pt x="0" y="7"/>
                  </a:cubicBezTo>
                  <a:cubicBezTo>
                    <a:pt x="2" y="8"/>
                    <a:pt x="5" y="8"/>
                    <a:pt x="6" y="10"/>
                  </a:cubicBezTo>
                  <a:cubicBezTo>
                    <a:pt x="6" y="11"/>
                    <a:pt x="5" y="13"/>
                    <a:pt x="5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12" y="13"/>
                    <a:pt x="15" y="8"/>
                    <a:pt x="20" y="5"/>
                  </a:cubicBezTo>
                  <a:cubicBezTo>
                    <a:pt x="20" y="4"/>
                    <a:pt x="20" y="4"/>
                    <a:pt x="2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101"/>
            <p:cNvSpPr>
              <a:spLocks/>
            </p:cNvSpPr>
            <p:nvPr/>
          </p:nvSpPr>
          <p:spPr bwMode="auto">
            <a:xfrm>
              <a:off x="6523095" y="3384111"/>
              <a:ext cx="76200" cy="53975"/>
            </a:xfrm>
            <a:custGeom>
              <a:avLst/>
              <a:gdLst>
                <a:gd name="T0" fmla="*/ 20 w 20"/>
                <a:gd name="T1" fmla="*/ 7 h 14"/>
                <a:gd name="T2" fmla="*/ 14 w 20"/>
                <a:gd name="T3" fmla="*/ 2 h 14"/>
                <a:gd name="T4" fmla="*/ 1 w 20"/>
                <a:gd name="T5" fmla="*/ 2 h 14"/>
                <a:gd name="T6" fmla="*/ 0 w 20"/>
                <a:gd name="T7" fmla="*/ 2 h 14"/>
                <a:gd name="T8" fmla="*/ 0 w 20"/>
                <a:gd name="T9" fmla="*/ 5 h 14"/>
                <a:gd name="T10" fmla="*/ 14 w 20"/>
                <a:gd name="T11" fmla="*/ 14 h 14"/>
                <a:gd name="T12" fmla="*/ 15 w 20"/>
                <a:gd name="T13" fmla="*/ 14 h 14"/>
                <a:gd name="T14" fmla="*/ 14 w 20"/>
                <a:gd name="T15" fmla="*/ 10 h 14"/>
                <a:gd name="T16" fmla="*/ 20 w 20"/>
                <a:gd name="T17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14">
                  <a:moveTo>
                    <a:pt x="20" y="7"/>
                  </a:moveTo>
                  <a:cubicBezTo>
                    <a:pt x="20" y="4"/>
                    <a:pt x="15" y="4"/>
                    <a:pt x="14" y="2"/>
                  </a:cubicBezTo>
                  <a:cubicBezTo>
                    <a:pt x="9" y="0"/>
                    <a:pt x="4" y="0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4"/>
                    <a:pt x="0" y="4"/>
                    <a:pt x="0" y="5"/>
                  </a:cubicBezTo>
                  <a:cubicBezTo>
                    <a:pt x="4" y="8"/>
                    <a:pt x="7" y="13"/>
                    <a:pt x="14" y="14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5" y="13"/>
                    <a:pt x="14" y="11"/>
                    <a:pt x="14" y="10"/>
                  </a:cubicBezTo>
                  <a:cubicBezTo>
                    <a:pt x="15" y="8"/>
                    <a:pt x="18" y="8"/>
                    <a:pt x="2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102"/>
            <p:cNvSpPr>
              <a:spLocks/>
            </p:cNvSpPr>
            <p:nvPr/>
          </p:nvSpPr>
          <p:spPr bwMode="auto">
            <a:xfrm>
              <a:off x="6591358" y="3468248"/>
              <a:ext cx="82550" cy="30163"/>
            </a:xfrm>
            <a:custGeom>
              <a:avLst/>
              <a:gdLst>
                <a:gd name="T0" fmla="*/ 19 w 22"/>
                <a:gd name="T1" fmla="*/ 3 h 8"/>
                <a:gd name="T2" fmla="*/ 2 w 22"/>
                <a:gd name="T3" fmla="*/ 0 h 8"/>
                <a:gd name="T4" fmla="*/ 5 w 22"/>
                <a:gd name="T5" fmla="*/ 3 h 8"/>
                <a:gd name="T6" fmla="*/ 19 w 22"/>
                <a:gd name="T7" fmla="*/ 6 h 8"/>
                <a:gd name="T8" fmla="*/ 22 w 22"/>
                <a:gd name="T9" fmla="*/ 6 h 8"/>
                <a:gd name="T10" fmla="*/ 19 w 22"/>
                <a:gd name="T11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8">
                  <a:moveTo>
                    <a:pt x="19" y="3"/>
                  </a:moveTo>
                  <a:cubicBezTo>
                    <a:pt x="13" y="2"/>
                    <a:pt x="6" y="3"/>
                    <a:pt x="2" y="0"/>
                  </a:cubicBezTo>
                  <a:cubicBezTo>
                    <a:pt x="0" y="2"/>
                    <a:pt x="3" y="3"/>
                    <a:pt x="5" y="3"/>
                  </a:cubicBezTo>
                  <a:cubicBezTo>
                    <a:pt x="9" y="5"/>
                    <a:pt x="14" y="5"/>
                    <a:pt x="19" y="6"/>
                  </a:cubicBezTo>
                  <a:cubicBezTo>
                    <a:pt x="20" y="6"/>
                    <a:pt x="22" y="8"/>
                    <a:pt x="22" y="6"/>
                  </a:cubicBezTo>
                  <a:cubicBezTo>
                    <a:pt x="22" y="5"/>
                    <a:pt x="19" y="3"/>
                    <a:pt x="1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103"/>
            <p:cNvSpPr>
              <a:spLocks/>
            </p:cNvSpPr>
            <p:nvPr/>
          </p:nvSpPr>
          <p:spPr bwMode="auto">
            <a:xfrm>
              <a:off x="6256395" y="3414273"/>
              <a:ext cx="85725" cy="53975"/>
            </a:xfrm>
            <a:custGeom>
              <a:avLst/>
              <a:gdLst>
                <a:gd name="T0" fmla="*/ 20 w 23"/>
                <a:gd name="T1" fmla="*/ 9 h 14"/>
                <a:gd name="T2" fmla="*/ 23 w 23"/>
                <a:gd name="T3" fmla="*/ 6 h 14"/>
                <a:gd name="T4" fmla="*/ 20 w 23"/>
                <a:gd name="T5" fmla="*/ 3 h 14"/>
                <a:gd name="T6" fmla="*/ 6 w 23"/>
                <a:gd name="T7" fmla="*/ 5 h 14"/>
                <a:gd name="T8" fmla="*/ 3 w 23"/>
                <a:gd name="T9" fmla="*/ 12 h 14"/>
                <a:gd name="T10" fmla="*/ 20 w 23"/>
                <a:gd name="T11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14">
                  <a:moveTo>
                    <a:pt x="20" y="9"/>
                  </a:moveTo>
                  <a:cubicBezTo>
                    <a:pt x="21" y="8"/>
                    <a:pt x="23" y="8"/>
                    <a:pt x="23" y="6"/>
                  </a:cubicBezTo>
                  <a:cubicBezTo>
                    <a:pt x="23" y="3"/>
                    <a:pt x="21" y="3"/>
                    <a:pt x="20" y="3"/>
                  </a:cubicBezTo>
                  <a:cubicBezTo>
                    <a:pt x="15" y="3"/>
                    <a:pt x="9" y="0"/>
                    <a:pt x="6" y="5"/>
                  </a:cubicBezTo>
                  <a:cubicBezTo>
                    <a:pt x="6" y="8"/>
                    <a:pt x="0" y="9"/>
                    <a:pt x="3" y="12"/>
                  </a:cubicBezTo>
                  <a:cubicBezTo>
                    <a:pt x="9" y="14"/>
                    <a:pt x="15" y="11"/>
                    <a:pt x="2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104"/>
            <p:cNvSpPr>
              <a:spLocks/>
            </p:cNvSpPr>
            <p:nvPr/>
          </p:nvSpPr>
          <p:spPr bwMode="auto">
            <a:xfrm>
              <a:off x="5615045" y="4000061"/>
              <a:ext cx="60325" cy="71438"/>
            </a:xfrm>
            <a:custGeom>
              <a:avLst/>
              <a:gdLst>
                <a:gd name="T0" fmla="*/ 11 w 16"/>
                <a:gd name="T1" fmla="*/ 0 h 19"/>
                <a:gd name="T2" fmla="*/ 0 w 16"/>
                <a:gd name="T3" fmla="*/ 14 h 19"/>
                <a:gd name="T4" fmla="*/ 7 w 16"/>
                <a:gd name="T5" fmla="*/ 14 h 19"/>
                <a:gd name="T6" fmla="*/ 10 w 16"/>
                <a:gd name="T7" fmla="*/ 19 h 19"/>
                <a:gd name="T8" fmla="*/ 13 w 16"/>
                <a:gd name="T9" fmla="*/ 17 h 19"/>
                <a:gd name="T10" fmla="*/ 14 w 16"/>
                <a:gd name="T11" fmla="*/ 2 h 19"/>
                <a:gd name="T12" fmla="*/ 11 w 16"/>
                <a:gd name="T1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19">
                  <a:moveTo>
                    <a:pt x="11" y="0"/>
                  </a:moveTo>
                  <a:cubicBezTo>
                    <a:pt x="7" y="2"/>
                    <a:pt x="0" y="7"/>
                    <a:pt x="0" y="14"/>
                  </a:cubicBezTo>
                  <a:cubicBezTo>
                    <a:pt x="2" y="16"/>
                    <a:pt x="5" y="14"/>
                    <a:pt x="7" y="14"/>
                  </a:cubicBezTo>
                  <a:cubicBezTo>
                    <a:pt x="8" y="16"/>
                    <a:pt x="7" y="19"/>
                    <a:pt x="10" y="19"/>
                  </a:cubicBezTo>
                  <a:cubicBezTo>
                    <a:pt x="11" y="19"/>
                    <a:pt x="13" y="19"/>
                    <a:pt x="13" y="17"/>
                  </a:cubicBezTo>
                  <a:cubicBezTo>
                    <a:pt x="16" y="13"/>
                    <a:pt x="16" y="7"/>
                    <a:pt x="14" y="2"/>
                  </a:cubicBezTo>
                  <a:cubicBezTo>
                    <a:pt x="13" y="0"/>
                    <a:pt x="13" y="0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105"/>
            <p:cNvSpPr>
              <a:spLocks/>
            </p:cNvSpPr>
            <p:nvPr/>
          </p:nvSpPr>
          <p:spPr bwMode="auto">
            <a:xfrm>
              <a:off x="6161145" y="3460311"/>
              <a:ext cx="82550" cy="60325"/>
            </a:xfrm>
            <a:custGeom>
              <a:avLst/>
              <a:gdLst>
                <a:gd name="T0" fmla="*/ 5 w 22"/>
                <a:gd name="T1" fmla="*/ 5 h 16"/>
                <a:gd name="T2" fmla="*/ 0 w 22"/>
                <a:gd name="T3" fmla="*/ 8 h 16"/>
                <a:gd name="T4" fmla="*/ 6 w 22"/>
                <a:gd name="T5" fmla="*/ 11 h 16"/>
                <a:gd name="T6" fmla="*/ 8 w 22"/>
                <a:gd name="T7" fmla="*/ 14 h 16"/>
                <a:gd name="T8" fmla="*/ 13 w 22"/>
                <a:gd name="T9" fmla="*/ 14 h 16"/>
                <a:gd name="T10" fmla="*/ 22 w 22"/>
                <a:gd name="T11" fmla="*/ 7 h 16"/>
                <a:gd name="T12" fmla="*/ 5 w 22"/>
                <a:gd name="T13" fmla="*/ 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16">
                  <a:moveTo>
                    <a:pt x="5" y="5"/>
                  </a:moveTo>
                  <a:cubicBezTo>
                    <a:pt x="3" y="7"/>
                    <a:pt x="0" y="5"/>
                    <a:pt x="0" y="8"/>
                  </a:cubicBezTo>
                  <a:cubicBezTo>
                    <a:pt x="2" y="10"/>
                    <a:pt x="3" y="11"/>
                    <a:pt x="6" y="11"/>
                  </a:cubicBezTo>
                  <a:cubicBezTo>
                    <a:pt x="6" y="11"/>
                    <a:pt x="8" y="13"/>
                    <a:pt x="8" y="14"/>
                  </a:cubicBezTo>
                  <a:cubicBezTo>
                    <a:pt x="9" y="16"/>
                    <a:pt x="11" y="14"/>
                    <a:pt x="13" y="14"/>
                  </a:cubicBezTo>
                  <a:cubicBezTo>
                    <a:pt x="16" y="11"/>
                    <a:pt x="20" y="11"/>
                    <a:pt x="22" y="7"/>
                  </a:cubicBezTo>
                  <a:cubicBezTo>
                    <a:pt x="19" y="0"/>
                    <a:pt x="9" y="4"/>
                    <a:pt x="5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106"/>
            <p:cNvSpPr>
              <a:spLocks/>
            </p:cNvSpPr>
            <p:nvPr/>
          </p:nvSpPr>
          <p:spPr bwMode="auto">
            <a:xfrm>
              <a:off x="6070658" y="3553973"/>
              <a:ext cx="23813" cy="11113"/>
            </a:xfrm>
            <a:custGeom>
              <a:avLst/>
              <a:gdLst>
                <a:gd name="T0" fmla="*/ 0 w 6"/>
                <a:gd name="T1" fmla="*/ 3 h 3"/>
                <a:gd name="T2" fmla="*/ 6 w 6"/>
                <a:gd name="T3" fmla="*/ 2 h 3"/>
                <a:gd name="T4" fmla="*/ 6 w 6"/>
                <a:gd name="T5" fmla="*/ 0 h 3"/>
                <a:gd name="T6" fmla="*/ 4 w 6"/>
                <a:gd name="T7" fmla="*/ 0 h 3"/>
                <a:gd name="T8" fmla="*/ 0 w 6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3">
                  <a:moveTo>
                    <a:pt x="0" y="3"/>
                  </a:moveTo>
                  <a:cubicBezTo>
                    <a:pt x="3" y="3"/>
                    <a:pt x="4" y="2"/>
                    <a:pt x="6" y="2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1" y="2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107"/>
            <p:cNvSpPr>
              <a:spLocks/>
            </p:cNvSpPr>
            <p:nvPr/>
          </p:nvSpPr>
          <p:spPr bwMode="auto">
            <a:xfrm>
              <a:off x="6267508" y="3468248"/>
              <a:ext cx="82550" cy="30163"/>
            </a:xfrm>
            <a:custGeom>
              <a:avLst/>
              <a:gdLst>
                <a:gd name="T0" fmla="*/ 3 w 22"/>
                <a:gd name="T1" fmla="*/ 3 h 8"/>
                <a:gd name="T2" fmla="*/ 0 w 22"/>
                <a:gd name="T3" fmla="*/ 6 h 8"/>
                <a:gd name="T4" fmla="*/ 3 w 22"/>
                <a:gd name="T5" fmla="*/ 6 h 8"/>
                <a:gd name="T6" fmla="*/ 17 w 22"/>
                <a:gd name="T7" fmla="*/ 3 h 8"/>
                <a:gd name="T8" fmla="*/ 20 w 22"/>
                <a:gd name="T9" fmla="*/ 0 h 8"/>
                <a:gd name="T10" fmla="*/ 3 w 22"/>
                <a:gd name="T11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8">
                  <a:moveTo>
                    <a:pt x="3" y="3"/>
                  </a:moveTo>
                  <a:cubicBezTo>
                    <a:pt x="3" y="3"/>
                    <a:pt x="0" y="5"/>
                    <a:pt x="0" y="6"/>
                  </a:cubicBezTo>
                  <a:cubicBezTo>
                    <a:pt x="0" y="8"/>
                    <a:pt x="2" y="6"/>
                    <a:pt x="3" y="6"/>
                  </a:cubicBezTo>
                  <a:cubicBezTo>
                    <a:pt x="6" y="5"/>
                    <a:pt x="12" y="5"/>
                    <a:pt x="17" y="3"/>
                  </a:cubicBezTo>
                  <a:cubicBezTo>
                    <a:pt x="18" y="3"/>
                    <a:pt x="22" y="2"/>
                    <a:pt x="20" y="0"/>
                  </a:cubicBezTo>
                  <a:cubicBezTo>
                    <a:pt x="15" y="3"/>
                    <a:pt x="9" y="2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108"/>
            <p:cNvSpPr>
              <a:spLocks/>
            </p:cNvSpPr>
            <p:nvPr/>
          </p:nvSpPr>
          <p:spPr bwMode="auto">
            <a:xfrm>
              <a:off x="5502333" y="4579498"/>
              <a:ext cx="68263" cy="150813"/>
            </a:xfrm>
            <a:custGeom>
              <a:avLst/>
              <a:gdLst>
                <a:gd name="T0" fmla="*/ 0 w 18"/>
                <a:gd name="T1" fmla="*/ 2 h 40"/>
                <a:gd name="T2" fmla="*/ 15 w 18"/>
                <a:gd name="T3" fmla="*/ 39 h 40"/>
                <a:gd name="T4" fmla="*/ 17 w 18"/>
                <a:gd name="T5" fmla="*/ 40 h 40"/>
                <a:gd name="T6" fmla="*/ 18 w 18"/>
                <a:gd name="T7" fmla="*/ 39 h 40"/>
                <a:gd name="T8" fmla="*/ 1 w 18"/>
                <a:gd name="T9" fmla="*/ 2 h 40"/>
                <a:gd name="T10" fmla="*/ 0 w 18"/>
                <a:gd name="T11" fmla="*/ 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40">
                  <a:moveTo>
                    <a:pt x="0" y="2"/>
                  </a:moveTo>
                  <a:cubicBezTo>
                    <a:pt x="4" y="14"/>
                    <a:pt x="10" y="26"/>
                    <a:pt x="15" y="39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8" y="40"/>
                    <a:pt x="18" y="40"/>
                    <a:pt x="18" y="39"/>
                  </a:cubicBezTo>
                  <a:cubicBezTo>
                    <a:pt x="12" y="26"/>
                    <a:pt x="7" y="14"/>
                    <a:pt x="1" y="2"/>
                  </a:cubicBezTo>
                  <a:cubicBezTo>
                    <a:pt x="1" y="0"/>
                    <a:pt x="0" y="0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109"/>
            <p:cNvSpPr>
              <a:spLocks/>
            </p:cNvSpPr>
            <p:nvPr/>
          </p:nvSpPr>
          <p:spPr bwMode="auto">
            <a:xfrm>
              <a:off x="5589645" y="4463611"/>
              <a:ext cx="55563" cy="112713"/>
            </a:xfrm>
            <a:custGeom>
              <a:avLst/>
              <a:gdLst>
                <a:gd name="T0" fmla="*/ 11 w 15"/>
                <a:gd name="T1" fmla="*/ 5 h 30"/>
                <a:gd name="T2" fmla="*/ 4 w 15"/>
                <a:gd name="T3" fmla="*/ 0 h 30"/>
                <a:gd name="T4" fmla="*/ 0 w 15"/>
                <a:gd name="T5" fmla="*/ 11 h 30"/>
                <a:gd name="T6" fmla="*/ 3 w 15"/>
                <a:gd name="T7" fmla="*/ 27 h 30"/>
                <a:gd name="T8" fmla="*/ 6 w 15"/>
                <a:gd name="T9" fmla="*/ 28 h 30"/>
                <a:gd name="T10" fmla="*/ 7 w 15"/>
                <a:gd name="T11" fmla="*/ 27 h 30"/>
                <a:gd name="T12" fmla="*/ 11 w 15"/>
                <a:gd name="T13" fmla="*/ 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30">
                  <a:moveTo>
                    <a:pt x="11" y="5"/>
                  </a:moveTo>
                  <a:cubicBezTo>
                    <a:pt x="9" y="4"/>
                    <a:pt x="7" y="0"/>
                    <a:pt x="4" y="0"/>
                  </a:cubicBezTo>
                  <a:cubicBezTo>
                    <a:pt x="1" y="2"/>
                    <a:pt x="1" y="8"/>
                    <a:pt x="0" y="11"/>
                  </a:cubicBezTo>
                  <a:cubicBezTo>
                    <a:pt x="0" y="16"/>
                    <a:pt x="1" y="20"/>
                    <a:pt x="3" y="27"/>
                  </a:cubicBezTo>
                  <a:cubicBezTo>
                    <a:pt x="3" y="27"/>
                    <a:pt x="4" y="30"/>
                    <a:pt x="6" y="28"/>
                  </a:cubicBezTo>
                  <a:cubicBezTo>
                    <a:pt x="7" y="28"/>
                    <a:pt x="7" y="28"/>
                    <a:pt x="7" y="27"/>
                  </a:cubicBezTo>
                  <a:cubicBezTo>
                    <a:pt x="7" y="19"/>
                    <a:pt x="15" y="14"/>
                    <a:pt x="1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110"/>
            <p:cNvSpPr>
              <a:spLocks/>
            </p:cNvSpPr>
            <p:nvPr/>
          </p:nvSpPr>
          <p:spPr bwMode="auto">
            <a:xfrm>
              <a:off x="5589645" y="4587436"/>
              <a:ext cx="74613" cy="76200"/>
            </a:xfrm>
            <a:custGeom>
              <a:avLst/>
              <a:gdLst>
                <a:gd name="T0" fmla="*/ 6 w 20"/>
                <a:gd name="T1" fmla="*/ 3 h 20"/>
                <a:gd name="T2" fmla="*/ 0 w 20"/>
                <a:gd name="T3" fmla="*/ 0 h 20"/>
                <a:gd name="T4" fmla="*/ 0 w 20"/>
                <a:gd name="T5" fmla="*/ 6 h 20"/>
                <a:gd name="T6" fmla="*/ 4 w 20"/>
                <a:gd name="T7" fmla="*/ 15 h 20"/>
                <a:gd name="T8" fmla="*/ 7 w 20"/>
                <a:gd name="T9" fmla="*/ 18 h 20"/>
                <a:gd name="T10" fmla="*/ 20 w 20"/>
                <a:gd name="T11" fmla="*/ 18 h 20"/>
                <a:gd name="T12" fmla="*/ 20 w 20"/>
                <a:gd name="T13" fmla="*/ 17 h 20"/>
                <a:gd name="T14" fmla="*/ 6 w 20"/>
                <a:gd name="T15" fmla="*/ 3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" h="20">
                  <a:moveTo>
                    <a:pt x="6" y="3"/>
                  </a:moveTo>
                  <a:cubicBezTo>
                    <a:pt x="4" y="3"/>
                    <a:pt x="3" y="0"/>
                    <a:pt x="0" y="0"/>
                  </a:cubicBezTo>
                  <a:cubicBezTo>
                    <a:pt x="0" y="1"/>
                    <a:pt x="0" y="4"/>
                    <a:pt x="0" y="6"/>
                  </a:cubicBezTo>
                  <a:cubicBezTo>
                    <a:pt x="1" y="9"/>
                    <a:pt x="3" y="12"/>
                    <a:pt x="4" y="15"/>
                  </a:cubicBezTo>
                  <a:cubicBezTo>
                    <a:pt x="4" y="17"/>
                    <a:pt x="6" y="20"/>
                    <a:pt x="7" y="18"/>
                  </a:cubicBezTo>
                  <a:cubicBezTo>
                    <a:pt x="12" y="14"/>
                    <a:pt x="15" y="20"/>
                    <a:pt x="20" y="18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15" y="12"/>
                    <a:pt x="14" y="3"/>
                    <a:pt x="6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111"/>
            <p:cNvSpPr>
              <a:spLocks/>
            </p:cNvSpPr>
            <p:nvPr/>
          </p:nvSpPr>
          <p:spPr bwMode="auto">
            <a:xfrm>
              <a:off x="5540433" y="4477898"/>
              <a:ext cx="49213" cy="90488"/>
            </a:xfrm>
            <a:custGeom>
              <a:avLst/>
              <a:gdLst>
                <a:gd name="T0" fmla="*/ 5 w 13"/>
                <a:gd name="T1" fmla="*/ 1 h 24"/>
                <a:gd name="T2" fmla="*/ 8 w 13"/>
                <a:gd name="T3" fmla="*/ 21 h 24"/>
                <a:gd name="T4" fmla="*/ 13 w 13"/>
                <a:gd name="T5" fmla="*/ 23 h 24"/>
                <a:gd name="T6" fmla="*/ 10 w 13"/>
                <a:gd name="T7" fmla="*/ 3 h 24"/>
                <a:gd name="T8" fmla="*/ 5 w 13"/>
                <a:gd name="T9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24">
                  <a:moveTo>
                    <a:pt x="5" y="1"/>
                  </a:moveTo>
                  <a:cubicBezTo>
                    <a:pt x="0" y="7"/>
                    <a:pt x="8" y="13"/>
                    <a:pt x="8" y="21"/>
                  </a:cubicBezTo>
                  <a:cubicBezTo>
                    <a:pt x="10" y="21"/>
                    <a:pt x="10" y="24"/>
                    <a:pt x="13" y="23"/>
                  </a:cubicBezTo>
                  <a:cubicBezTo>
                    <a:pt x="11" y="16"/>
                    <a:pt x="10" y="10"/>
                    <a:pt x="10" y="3"/>
                  </a:cubicBezTo>
                  <a:cubicBezTo>
                    <a:pt x="8" y="1"/>
                    <a:pt x="7" y="0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112"/>
            <p:cNvSpPr>
              <a:spLocks/>
            </p:cNvSpPr>
            <p:nvPr/>
          </p:nvSpPr>
          <p:spPr bwMode="auto">
            <a:xfrm>
              <a:off x="5630920" y="4663636"/>
              <a:ext cx="63500" cy="77788"/>
            </a:xfrm>
            <a:custGeom>
              <a:avLst/>
              <a:gdLst>
                <a:gd name="T0" fmla="*/ 13 w 17"/>
                <a:gd name="T1" fmla="*/ 18 h 21"/>
                <a:gd name="T2" fmla="*/ 15 w 17"/>
                <a:gd name="T3" fmla="*/ 7 h 21"/>
                <a:gd name="T4" fmla="*/ 4 w 17"/>
                <a:gd name="T5" fmla="*/ 3 h 21"/>
                <a:gd name="T6" fmla="*/ 0 w 17"/>
                <a:gd name="T7" fmla="*/ 1 h 21"/>
                <a:gd name="T8" fmla="*/ 0 w 17"/>
                <a:gd name="T9" fmla="*/ 7 h 21"/>
                <a:gd name="T10" fmla="*/ 9 w 17"/>
                <a:gd name="T11" fmla="*/ 20 h 21"/>
                <a:gd name="T12" fmla="*/ 13 w 17"/>
                <a:gd name="T13" fmla="*/ 1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21">
                  <a:moveTo>
                    <a:pt x="13" y="18"/>
                  </a:moveTo>
                  <a:cubicBezTo>
                    <a:pt x="17" y="15"/>
                    <a:pt x="17" y="12"/>
                    <a:pt x="15" y="7"/>
                  </a:cubicBezTo>
                  <a:cubicBezTo>
                    <a:pt x="13" y="4"/>
                    <a:pt x="9" y="1"/>
                    <a:pt x="4" y="3"/>
                  </a:cubicBezTo>
                  <a:cubicBezTo>
                    <a:pt x="3" y="1"/>
                    <a:pt x="1" y="0"/>
                    <a:pt x="0" y="1"/>
                  </a:cubicBezTo>
                  <a:cubicBezTo>
                    <a:pt x="0" y="3"/>
                    <a:pt x="0" y="6"/>
                    <a:pt x="0" y="7"/>
                  </a:cubicBezTo>
                  <a:cubicBezTo>
                    <a:pt x="3" y="12"/>
                    <a:pt x="6" y="17"/>
                    <a:pt x="9" y="20"/>
                  </a:cubicBezTo>
                  <a:cubicBezTo>
                    <a:pt x="10" y="21"/>
                    <a:pt x="12" y="20"/>
                    <a:pt x="13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113"/>
            <p:cNvSpPr>
              <a:spLocks/>
            </p:cNvSpPr>
            <p:nvPr/>
          </p:nvSpPr>
          <p:spPr bwMode="auto">
            <a:xfrm>
              <a:off x="5535670" y="4554098"/>
              <a:ext cx="11113" cy="25400"/>
            </a:xfrm>
            <a:custGeom>
              <a:avLst/>
              <a:gdLst>
                <a:gd name="T0" fmla="*/ 3 w 3"/>
                <a:gd name="T1" fmla="*/ 6 h 7"/>
                <a:gd name="T2" fmla="*/ 1 w 3"/>
                <a:gd name="T3" fmla="*/ 0 h 7"/>
                <a:gd name="T4" fmla="*/ 0 w 3"/>
                <a:gd name="T5" fmla="*/ 1 h 7"/>
                <a:gd name="T6" fmla="*/ 3 w 3"/>
                <a:gd name="T7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7">
                  <a:moveTo>
                    <a:pt x="3" y="6"/>
                  </a:moveTo>
                  <a:cubicBezTo>
                    <a:pt x="3" y="4"/>
                    <a:pt x="3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1" y="3"/>
                    <a:pt x="0" y="7"/>
                    <a:pt x="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114"/>
            <p:cNvSpPr>
              <a:spLocks/>
            </p:cNvSpPr>
            <p:nvPr/>
          </p:nvSpPr>
          <p:spPr bwMode="auto">
            <a:xfrm>
              <a:off x="5535670" y="4392173"/>
              <a:ext cx="41275" cy="85725"/>
            </a:xfrm>
            <a:custGeom>
              <a:avLst/>
              <a:gdLst>
                <a:gd name="T0" fmla="*/ 9 w 11"/>
                <a:gd name="T1" fmla="*/ 1 h 23"/>
                <a:gd name="T2" fmla="*/ 3 w 11"/>
                <a:gd name="T3" fmla="*/ 7 h 23"/>
                <a:gd name="T4" fmla="*/ 1 w 11"/>
                <a:gd name="T5" fmla="*/ 19 h 23"/>
                <a:gd name="T6" fmla="*/ 5 w 11"/>
                <a:gd name="T7" fmla="*/ 19 h 23"/>
                <a:gd name="T8" fmla="*/ 9 w 11"/>
                <a:gd name="T9" fmla="*/ 23 h 23"/>
                <a:gd name="T10" fmla="*/ 11 w 11"/>
                <a:gd name="T11" fmla="*/ 21 h 23"/>
                <a:gd name="T12" fmla="*/ 11 w 11"/>
                <a:gd name="T13" fmla="*/ 3 h 23"/>
                <a:gd name="T14" fmla="*/ 9 w 11"/>
                <a:gd name="T15" fmla="*/ 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" h="23">
                  <a:moveTo>
                    <a:pt x="9" y="1"/>
                  </a:moveTo>
                  <a:cubicBezTo>
                    <a:pt x="3" y="7"/>
                    <a:pt x="3" y="7"/>
                    <a:pt x="3" y="7"/>
                  </a:cubicBezTo>
                  <a:cubicBezTo>
                    <a:pt x="0" y="10"/>
                    <a:pt x="0" y="16"/>
                    <a:pt x="1" y="19"/>
                  </a:cubicBezTo>
                  <a:cubicBezTo>
                    <a:pt x="3" y="19"/>
                    <a:pt x="5" y="19"/>
                    <a:pt x="5" y="19"/>
                  </a:cubicBezTo>
                  <a:cubicBezTo>
                    <a:pt x="8" y="18"/>
                    <a:pt x="8" y="21"/>
                    <a:pt x="9" y="23"/>
                  </a:cubicBezTo>
                  <a:cubicBezTo>
                    <a:pt x="11" y="23"/>
                    <a:pt x="11" y="23"/>
                    <a:pt x="11" y="21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1"/>
                    <a:pt x="11" y="0"/>
                    <a:pt x="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115"/>
            <p:cNvSpPr>
              <a:spLocks/>
            </p:cNvSpPr>
            <p:nvPr/>
          </p:nvSpPr>
          <p:spPr bwMode="auto">
            <a:xfrm>
              <a:off x="5529320" y="4587436"/>
              <a:ext cx="63500" cy="165100"/>
            </a:xfrm>
            <a:custGeom>
              <a:avLst/>
              <a:gdLst>
                <a:gd name="T0" fmla="*/ 0 w 17"/>
                <a:gd name="T1" fmla="*/ 1 h 44"/>
                <a:gd name="T2" fmla="*/ 8 w 17"/>
                <a:gd name="T3" fmla="*/ 21 h 44"/>
                <a:gd name="T4" fmla="*/ 13 w 17"/>
                <a:gd name="T5" fmla="*/ 41 h 44"/>
                <a:gd name="T6" fmla="*/ 16 w 17"/>
                <a:gd name="T7" fmla="*/ 43 h 44"/>
                <a:gd name="T8" fmla="*/ 17 w 17"/>
                <a:gd name="T9" fmla="*/ 37 h 44"/>
                <a:gd name="T10" fmla="*/ 3 w 17"/>
                <a:gd name="T11" fmla="*/ 4 h 44"/>
                <a:gd name="T12" fmla="*/ 0 w 17"/>
                <a:gd name="T13" fmla="*/ 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44">
                  <a:moveTo>
                    <a:pt x="0" y="1"/>
                  </a:moveTo>
                  <a:cubicBezTo>
                    <a:pt x="2" y="7"/>
                    <a:pt x="5" y="15"/>
                    <a:pt x="8" y="21"/>
                  </a:cubicBezTo>
                  <a:cubicBezTo>
                    <a:pt x="11" y="27"/>
                    <a:pt x="13" y="34"/>
                    <a:pt x="13" y="41"/>
                  </a:cubicBezTo>
                  <a:cubicBezTo>
                    <a:pt x="14" y="41"/>
                    <a:pt x="14" y="44"/>
                    <a:pt x="16" y="43"/>
                  </a:cubicBezTo>
                  <a:cubicBezTo>
                    <a:pt x="17" y="41"/>
                    <a:pt x="17" y="38"/>
                    <a:pt x="17" y="37"/>
                  </a:cubicBezTo>
                  <a:cubicBezTo>
                    <a:pt x="13" y="26"/>
                    <a:pt x="8" y="15"/>
                    <a:pt x="3" y="4"/>
                  </a:cubicBezTo>
                  <a:cubicBezTo>
                    <a:pt x="3" y="3"/>
                    <a:pt x="2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116"/>
            <p:cNvSpPr>
              <a:spLocks/>
            </p:cNvSpPr>
            <p:nvPr/>
          </p:nvSpPr>
          <p:spPr bwMode="auto">
            <a:xfrm>
              <a:off x="5480108" y="4590611"/>
              <a:ext cx="120650" cy="204788"/>
            </a:xfrm>
            <a:custGeom>
              <a:avLst/>
              <a:gdLst>
                <a:gd name="T0" fmla="*/ 1 w 32"/>
                <a:gd name="T1" fmla="*/ 0 h 54"/>
                <a:gd name="T2" fmla="*/ 0 w 32"/>
                <a:gd name="T3" fmla="*/ 2 h 54"/>
                <a:gd name="T4" fmla="*/ 15 w 32"/>
                <a:gd name="T5" fmla="*/ 40 h 54"/>
                <a:gd name="T6" fmla="*/ 29 w 32"/>
                <a:gd name="T7" fmla="*/ 54 h 54"/>
                <a:gd name="T8" fmla="*/ 30 w 32"/>
                <a:gd name="T9" fmla="*/ 51 h 54"/>
                <a:gd name="T10" fmla="*/ 23 w 32"/>
                <a:gd name="T11" fmla="*/ 45 h 54"/>
                <a:gd name="T12" fmla="*/ 3 w 32"/>
                <a:gd name="T13" fmla="*/ 2 h 54"/>
                <a:gd name="T14" fmla="*/ 1 w 32"/>
                <a:gd name="T15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" h="54">
                  <a:moveTo>
                    <a:pt x="1" y="0"/>
                  </a:moveTo>
                  <a:cubicBezTo>
                    <a:pt x="0" y="0"/>
                    <a:pt x="0" y="2"/>
                    <a:pt x="0" y="2"/>
                  </a:cubicBezTo>
                  <a:cubicBezTo>
                    <a:pt x="4" y="16"/>
                    <a:pt x="10" y="28"/>
                    <a:pt x="15" y="40"/>
                  </a:cubicBezTo>
                  <a:cubicBezTo>
                    <a:pt x="20" y="45"/>
                    <a:pt x="23" y="53"/>
                    <a:pt x="29" y="54"/>
                  </a:cubicBezTo>
                  <a:cubicBezTo>
                    <a:pt x="30" y="53"/>
                    <a:pt x="32" y="53"/>
                    <a:pt x="30" y="51"/>
                  </a:cubicBezTo>
                  <a:cubicBezTo>
                    <a:pt x="30" y="48"/>
                    <a:pt x="26" y="48"/>
                    <a:pt x="23" y="45"/>
                  </a:cubicBezTo>
                  <a:cubicBezTo>
                    <a:pt x="13" y="33"/>
                    <a:pt x="7" y="17"/>
                    <a:pt x="3" y="2"/>
                  </a:cubicBezTo>
                  <a:cubicBezTo>
                    <a:pt x="3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117"/>
            <p:cNvSpPr>
              <a:spLocks/>
            </p:cNvSpPr>
            <p:nvPr/>
          </p:nvSpPr>
          <p:spPr bwMode="auto">
            <a:xfrm>
              <a:off x="6599295" y="3414273"/>
              <a:ext cx="85725" cy="53975"/>
            </a:xfrm>
            <a:custGeom>
              <a:avLst/>
              <a:gdLst>
                <a:gd name="T0" fmla="*/ 17 w 23"/>
                <a:gd name="T1" fmla="*/ 5 h 14"/>
                <a:gd name="T2" fmla="*/ 3 w 23"/>
                <a:gd name="T3" fmla="*/ 3 h 14"/>
                <a:gd name="T4" fmla="*/ 0 w 23"/>
                <a:gd name="T5" fmla="*/ 6 h 14"/>
                <a:gd name="T6" fmla="*/ 3 w 23"/>
                <a:gd name="T7" fmla="*/ 9 h 14"/>
                <a:gd name="T8" fmla="*/ 20 w 23"/>
                <a:gd name="T9" fmla="*/ 12 h 14"/>
                <a:gd name="T10" fmla="*/ 17 w 23"/>
                <a:gd name="T11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14">
                  <a:moveTo>
                    <a:pt x="17" y="5"/>
                  </a:moveTo>
                  <a:cubicBezTo>
                    <a:pt x="14" y="0"/>
                    <a:pt x="7" y="3"/>
                    <a:pt x="3" y="3"/>
                  </a:cubicBezTo>
                  <a:cubicBezTo>
                    <a:pt x="1" y="3"/>
                    <a:pt x="0" y="3"/>
                    <a:pt x="0" y="6"/>
                  </a:cubicBezTo>
                  <a:cubicBezTo>
                    <a:pt x="0" y="8"/>
                    <a:pt x="1" y="8"/>
                    <a:pt x="3" y="9"/>
                  </a:cubicBezTo>
                  <a:cubicBezTo>
                    <a:pt x="7" y="11"/>
                    <a:pt x="14" y="14"/>
                    <a:pt x="20" y="12"/>
                  </a:cubicBezTo>
                  <a:cubicBezTo>
                    <a:pt x="23" y="9"/>
                    <a:pt x="17" y="8"/>
                    <a:pt x="17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118"/>
            <p:cNvSpPr>
              <a:spLocks/>
            </p:cNvSpPr>
            <p:nvPr/>
          </p:nvSpPr>
          <p:spPr bwMode="auto">
            <a:xfrm>
              <a:off x="5461058" y="4590611"/>
              <a:ext cx="153988" cy="265113"/>
            </a:xfrm>
            <a:custGeom>
              <a:avLst/>
              <a:gdLst>
                <a:gd name="T0" fmla="*/ 37 w 41"/>
                <a:gd name="T1" fmla="*/ 68 h 70"/>
                <a:gd name="T2" fmla="*/ 41 w 41"/>
                <a:gd name="T3" fmla="*/ 68 h 70"/>
                <a:gd name="T4" fmla="*/ 34 w 41"/>
                <a:gd name="T5" fmla="*/ 59 h 70"/>
                <a:gd name="T6" fmla="*/ 3 w 41"/>
                <a:gd name="T7" fmla="*/ 6 h 70"/>
                <a:gd name="T8" fmla="*/ 0 w 41"/>
                <a:gd name="T9" fmla="*/ 5 h 70"/>
                <a:gd name="T10" fmla="*/ 20 w 41"/>
                <a:gd name="T11" fmla="*/ 51 h 70"/>
                <a:gd name="T12" fmla="*/ 37 w 41"/>
                <a:gd name="T13" fmla="*/ 68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70">
                  <a:moveTo>
                    <a:pt x="37" y="68"/>
                  </a:moveTo>
                  <a:cubicBezTo>
                    <a:pt x="38" y="70"/>
                    <a:pt x="41" y="70"/>
                    <a:pt x="41" y="68"/>
                  </a:cubicBezTo>
                  <a:cubicBezTo>
                    <a:pt x="41" y="62"/>
                    <a:pt x="37" y="62"/>
                    <a:pt x="34" y="59"/>
                  </a:cubicBezTo>
                  <a:cubicBezTo>
                    <a:pt x="15" y="45"/>
                    <a:pt x="9" y="26"/>
                    <a:pt x="3" y="6"/>
                  </a:cubicBezTo>
                  <a:cubicBezTo>
                    <a:pt x="1" y="6"/>
                    <a:pt x="1" y="0"/>
                    <a:pt x="0" y="5"/>
                  </a:cubicBezTo>
                  <a:cubicBezTo>
                    <a:pt x="5" y="20"/>
                    <a:pt x="11" y="37"/>
                    <a:pt x="20" y="51"/>
                  </a:cubicBezTo>
                  <a:cubicBezTo>
                    <a:pt x="25" y="59"/>
                    <a:pt x="29" y="66"/>
                    <a:pt x="37" y="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119"/>
            <p:cNvSpPr>
              <a:spLocks/>
            </p:cNvSpPr>
            <p:nvPr/>
          </p:nvSpPr>
          <p:spPr bwMode="auto">
            <a:xfrm>
              <a:off x="5630920" y="4512823"/>
              <a:ext cx="49213" cy="77788"/>
            </a:xfrm>
            <a:custGeom>
              <a:avLst/>
              <a:gdLst>
                <a:gd name="T0" fmla="*/ 3 w 13"/>
                <a:gd name="T1" fmla="*/ 20 h 21"/>
                <a:gd name="T2" fmla="*/ 6 w 13"/>
                <a:gd name="T3" fmla="*/ 17 h 21"/>
                <a:gd name="T4" fmla="*/ 13 w 13"/>
                <a:gd name="T5" fmla="*/ 18 h 21"/>
                <a:gd name="T6" fmla="*/ 10 w 13"/>
                <a:gd name="T7" fmla="*/ 4 h 21"/>
                <a:gd name="T8" fmla="*/ 6 w 13"/>
                <a:gd name="T9" fmla="*/ 0 h 21"/>
                <a:gd name="T10" fmla="*/ 0 w 13"/>
                <a:gd name="T11" fmla="*/ 14 h 21"/>
                <a:gd name="T12" fmla="*/ 3 w 13"/>
                <a:gd name="T13" fmla="*/ 2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21">
                  <a:moveTo>
                    <a:pt x="3" y="20"/>
                  </a:moveTo>
                  <a:cubicBezTo>
                    <a:pt x="6" y="21"/>
                    <a:pt x="4" y="17"/>
                    <a:pt x="6" y="17"/>
                  </a:cubicBezTo>
                  <a:cubicBezTo>
                    <a:pt x="9" y="15"/>
                    <a:pt x="10" y="18"/>
                    <a:pt x="13" y="18"/>
                  </a:cubicBezTo>
                  <a:cubicBezTo>
                    <a:pt x="13" y="14"/>
                    <a:pt x="10" y="9"/>
                    <a:pt x="10" y="4"/>
                  </a:cubicBezTo>
                  <a:cubicBezTo>
                    <a:pt x="9" y="3"/>
                    <a:pt x="9" y="0"/>
                    <a:pt x="6" y="0"/>
                  </a:cubicBezTo>
                  <a:cubicBezTo>
                    <a:pt x="4" y="4"/>
                    <a:pt x="1" y="9"/>
                    <a:pt x="0" y="14"/>
                  </a:cubicBezTo>
                  <a:lnTo>
                    <a:pt x="3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120"/>
            <p:cNvSpPr>
              <a:spLocks/>
            </p:cNvSpPr>
            <p:nvPr/>
          </p:nvSpPr>
          <p:spPr bwMode="auto">
            <a:xfrm>
              <a:off x="5645208" y="4463611"/>
              <a:ext cx="19050" cy="36513"/>
            </a:xfrm>
            <a:custGeom>
              <a:avLst/>
              <a:gdLst>
                <a:gd name="T0" fmla="*/ 5 w 5"/>
                <a:gd name="T1" fmla="*/ 8 h 10"/>
                <a:gd name="T2" fmla="*/ 2 w 5"/>
                <a:gd name="T3" fmla="*/ 0 h 10"/>
                <a:gd name="T4" fmla="*/ 0 w 5"/>
                <a:gd name="T5" fmla="*/ 4 h 10"/>
                <a:gd name="T6" fmla="*/ 3 w 5"/>
                <a:gd name="T7" fmla="*/ 10 h 10"/>
                <a:gd name="T8" fmla="*/ 5 w 5"/>
                <a:gd name="T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0">
                  <a:moveTo>
                    <a:pt x="5" y="8"/>
                  </a:moveTo>
                  <a:cubicBezTo>
                    <a:pt x="2" y="5"/>
                    <a:pt x="3" y="2"/>
                    <a:pt x="2" y="0"/>
                  </a:cubicBezTo>
                  <a:cubicBezTo>
                    <a:pt x="0" y="0"/>
                    <a:pt x="0" y="2"/>
                    <a:pt x="0" y="4"/>
                  </a:cubicBezTo>
                  <a:cubicBezTo>
                    <a:pt x="2" y="5"/>
                    <a:pt x="2" y="8"/>
                    <a:pt x="3" y="10"/>
                  </a:cubicBezTo>
                  <a:cubicBezTo>
                    <a:pt x="5" y="10"/>
                    <a:pt x="3" y="8"/>
                    <a:pt x="5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121"/>
            <p:cNvSpPr>
              <a:spLocks/>
            </p:cNvSpPr>
            <p:nvPr/>
          </p:nvSpPr>
          <p:spPr bwMode="auto">
            <a:xfrm>
              <a:off x="5472170" y="4436623"/>
              <a:ext cx="44450" cy="87313"/>
            </a:xfrm>
            <a:custGeom>
              <a:avLst/>
              <a:gdLst>
                <a:gd name="T0" fmla="*/ 11 w 12"/>
                <a:gd name="T1" fmla="*/ 0 h 23"/>
                <a:gd name="T2" fmla="*/ 9 w 12"/>
                <a:gd name="T3" fmla="*/ 3 h 23"/>
                <a:gd name="T4" fmla="*/ 6 w 12"/>
                <a:gd name="T5" fmla="*/ 21 h 23"/>
                <a:gd name="T6" fmla="*/ 9 w 12"/>
                <a:gd name="T7" fmla="*/ 21 h 23"/>
                <a:gd name="T8" fmla="*/ 12 w 12"/>
                <a:gd name="T9" fmla="*/ 1 h 23"/>
                <a:gd name="T10" fmla="*/ 11 w 12"/>
                <a:gd name="T1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23">
                  <a:moveTo>
                    <a:pt x="11" y="0"/>
                  </a:moveTo>
                  <a:cubicBezTo>
                    <a:pt x="9" y="0"/>
                    <a:pt x="9" y="1"/>
                    <a:pt x="9" y="3"/>
                  </a:cubicBezTo>
                  <a:cubicBezTo>
                    <a:pt x="8" y="9"/>
                    <a:pt x="0" y="15"/>
                    <a:pt x="6" y="21"/>
                  </a:cubicBezTo>
                  <a:cubicBezTo>
                    <a:pt x="6" y="21"/>
                    <a:pt x="9" y="23"/>
                    <a:pt x="9" y="21"/>
                  </a:cubicBezTo>
                  <a:cubicBezTo>
                    <a:pt x="12" y="15"/>
                    <a:pt x="12" y="7"/>
                    <a:pt x="12" y="1"/>
                  </a:cubicBezTo>
                  <a:cubicBezTo>
                    <a:pt x="11" y="1"/>
                    <a:pt x="12" y="0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122"/>
            <p:cNvSpPr>
              <a:spLocks/>
            </p:cNvSpPr>
            <p:nvPr/>
          </p:nvSpPr>
          <p:spPr bwMode="auto">
            <a:xfrm>
              <a:off x="5664258" y="4579498"/>
              <a:ext cx="44450" cy="98425"/>
            </a:xfrm>
            <a:custGeom>
              <a:avLst/>
              <a:gdLst>
                <a:gd name="T0" fmla="*/ 0 w 12"/>
                <a:gd name="T1" fmla="*/ 5 h 26"/>
                <a:gd name="T2" fmla="*/ 4 w 12"/>
                <a:gd name="T3" fmla="*/ 20 h 26"/>
                <a:gd name="T4" fmla="*/ 12 w 12"/>
                <a:gd name="T5" fmla="*/ 25 h 26"/>
                <a:gd name="T6" fmla="*/ 12 w 12"/>
                <a:gd name="T7" fmla="*/ 14 h 26"/>
                <a:gd name="T8" fmla="*/ 4 w 12"/>
                <a:gd name="T9" fmla="*/ 5 h 26"/>
                <a:gd name="T10" fmla="*/ 0 w 12"/>
                <a:gd name="T11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26">
                  <a:moveTo>
                    <a:pt x="0" y="5"/>
                  </a:moveTo>
                  <a:cubicBezTo>
                    <a:pt x="0" y="11"/>
                    <a:pt x="1" y="16"/>
                    <a:pt x="4" y="20"/>
                  </a:cubicBezTo>
                  <a:cubicBezTo>
                    <a:pt x="6" y="22"/>
                    <a:pt x="9" y="26"/>
                    <a:pt x="12" y="25"/>
                  </a:cubicBezTo>
                  <a:cubicBezTo>
                    <a:pt x="12" y="22"/>
                    <a:pt x="12" y="17"/>
                    <a:pt x="12" y="14"/>
                  </a:cubicBezTo>
                  <a:cubicBezTo>
                    <a:pt x="11" y="11"/>
                    <a:pt x="11" y="5"/>
                    <a:pt x="4" y="5"/>
                  </a:cubicBezTo>
                  <a:cubicBezTo>
                    <a:pt x="3" y="3"/>
                    <a:pt x="0" y="0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123"/>
            <p:cNvSpPr>
              <a:spLocks/>
            </p:cNvSpPr>
            <p:nvPr/>
          </p:nvSpPr>
          <p:spPr bwMode="auto">
            <a:xfrm>
              <a:off x="5397558" y="4187386"/>
              <a:ext cx="255588" cy="312738"/>
            </a:xfrm>
            <a:custGeom>
              <a:avLst/>
              <a:gdLst>
                <a:gd name="T0" fmla="*/ 8 w 68"/>
                <a:gd name="T1" fmla="*/ 58 h 83"/>
                <a:gd name="T2" fmla="*/ 3 w 68"/>
                <a:gd name="T3" fmla="*/ 77 h 83"/>
                <a:gd name="T4" fmla="*/ 9 w 68"/>
                <a:gd name="T5" fmla="*/ 72 h 83"/>
                <a:gd name="T6" fmla="*/ 14 w 68"/>
                <a:gd name="T7" fmla="*/ 78 h 83"/>
                <a:gd name="T8" fmla="*/ 20 w 68"/>
                <a:gd name="T9" fmla="*/ 81 h 83"/>
                <a:gd name="T10" fmla="*/ 14 w 68"/>
                <a:gd name="T11" fmla="*/ 67 h 83"/>
                <a:gd name="T12" fmla="*/ 22 w 68"/>
                <a:gd name="T13" fmla="*/ 58 h 83"/>
                <a:gd name="T14" fmla="*/ 23 w 68"/>
                <a:gd name="T15" fmla="*/ 58 h 83"/>
                <a:gd name="T16" fmla="*/ 22 w 68"/>
                <a:gd name="T17" fmla="*/ 63 h 83"/>
                <a:gd name="T18" fmla="*/ 22 w 68"/>
                <a:gd name="T19" fmla="*/ 72 h 83"/>
                <a:gd name="T20" fmla="*/ 26 w 68"/>
                <a:gd name="T21" fmla="*/ 70 h 83"/>
                <a:gd name="T22" fmla="*/ 28 w 68"/>
                <a:gd name="T23" fmla="*/ 52 h 83"/>
                <a:gd name="T24" fmla="*/ 35 w 68"/>
                <a:gd name="T25" fmla="*/ 46 h 83"/>
                <a:gd name="T26" fmla="*/ 37 w 68"/>
                <a:gd name="T27" fmla="*/ 57 h 83"/>
                <a:gd name="T28" fmla="*/ 38 w 68"/>
                <a:gd name="T29" fmla="*/ 57 h 83"/>
                <a:gd name="T30" fmla="*/ 43 w 68"/>
                <a:gd name="T31" fmla="*/ 50 h 83"/>
                <a:gd name="T32" fmla="*/ 46 w 68"/>
                <a:gd name="T33" fmla="*/ 47 h 83"/>
                <a:gd name="T34" fmla="*/ 46 w 68"/>
                <a:gd name="T35" fmla="*/ 35 h 83"/>
                <a:gd name="T36" fmla="*/ 65 w 68"/>
                <a:gd name="T37" fmla="*/ 15 h 83"/>
                <a:gd name="T38" fmla="*/ 68 w 68"/>
                <a:gd name="T39" fmla="*/ 0 h 83"/>
                <a:gd name="T40" fmla="*/ 66 w 68"/>
                <a:gd name="T41" fmla="*/ 0 h 83"/>
                <a:gd name="T42" fmla="*/ 8 w 68"/>
                <a:gd name="T43" fmla="*/ 58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8" h="83">
                  <a:moveTo>
                    <a:pt x="8" y="58"/>
                  </a:moveTo>
                  <a:cubicBezTo>
                    <a:pt x="0" y="61"/>
                    <a:pt x="1" y="70"/>
                    <a:pt x="3" y="77"/>
                  </a:cubicBezTo>
                  <a:cubicBezTo>
                    <a:pt x="6" y="77"/>
                    <a:pt x="6" y="72"/>
                    <a:pt x="9" y="72"/>
                  </a:cubicBezTo>
                  <a:cubicBezTo>
                    <a:pt x="12" y="73"/>
                    <a:pt x="12" y="77"/>
                    <a:pt x="14" y="78"/>
                  </a:cubicBezTo>
                  <a:cubicBezTo>
                    <a:pt x="15" y="80"/>
                    <a:pt x="17" y="83"/>
                    <a:pt x="20" y="81"/>
                  </a:cubicBezTo>
                  <a:cubicBezTo>
                    <a:pt x="25" y="75"/>
                    <a:pt x="14" y="73"/>
                    <a:pt x="14" y="67"/>
                  </a:cubicBezTo>
                  <a:cubicBezTo>
                    <a:pt x="17" y="64"/>
                    <a:pt x="18" y="61"/>
                    <a:pt x="22" y="58"/>
                  </a:cubicBezTo>
                  <a:cubicBezTo>
                    <a:pt x="23" y="58"/>
                    <a:pt x="23" y="58"/>
                    <a:pt x="23" y="58"/>
                  </a:cubicBezTo>
                  <a:cubicBezTo>
                    <a:pt x="23" y="60"/>
                    <a:pt x="23" y="61"/>
                    <a:pt x="22" y="63"/>
                  </a:cubicBezTo>
                  <a:cubicBezTo>
                    <a:pt x="22" y="66"/>
                    <a:pt x="18" y="69"/>
                    <a:pt x="22" y="72"/>
                  </a:cubicBezTo>
                  <a:cubicBezTo>
                    <a:pt x="23" y="70"/>
                    <a:pt x="25" y="70"/>
                    <a:pt x="26" y="70"/>
                  </a:cubicBezTo>
                  <a:cubicBezTo>
                    <a:pt x="28" y="64"/>
                    <a:pt x="29" y="58"/>
                    <a:pt x="28" y="52"/>
                  </a:cubicBezTo>
                  <a:cubicBezTo>
                    <a:pt x="31" y="50"/>
                    <a:pt x="32" y="47"/>
                    <a:pt x="35" y="46"/>
                  </a:cubicBezTo>
                  <a:cubicBezTo>
                    <a:pt x="37" y="49"/>
                    <a:pt x="37" y="52"/>
                    <a:pt x="37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40" y="55"/>
                    <a:pt x="42" y="52"/>
                    <a:pt x="43" y="50"/>
                  </a:cubicBezTo>
                  <a:cubicBezTo>
                    <a:pt x="45" y="49"/>
                    <a:pt x="46" y="49"/>
                    <a:pt x="46" y="47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66" y="0"/>
                    <a:pt x="66" y="0"/>
                    <a:pt x="66" y="0"/>
                  </a:cubicBezTo>
                  <a:lnTo>
                    <a:pt x="8" y="5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124"/>
            <p:cNvSpPr>
              <a:spLocks/>
            </p:cNvSpPr>
            <p:nvPr/>
          </p:nvSpPr>
          <p:spPr bwMode="auto">
            <a:xfrm>
              <a:off x="5570595" y="4650936"/>
              <a:ext cx="180975" cy="306388"/>
            </a:xfrm>
            <a:custGeom>
              <a:avLst/>
              <a:gdLst>
                <a:gd name="T0" fmla="*/ 0 w 48"/>
                <a:gd name="T1" fmla="*/ 49 h 81"/>
                <a:gd name="T2" fmla="*/ 0 w 48"/>
                <a:gd name="T3" fmla="*/ 50 h 81"/>
                <a:gd name="T4" fmla="*/ 12 w 48"/>
                <a:gd name="T5" fmla="*/ 64 h 81"/>
                <a:gd name="T6" fmla="*/ 9 w 48"/>
                <a:gd name="T7" fmla="*/ 72 h 81"/>
                <a:gd name="T8" fmla="*/ 17 w 48"/>
                <a:gd name="T9" fmla="*/ 81 h 81"/>
                <a:gd name="T10" fmla="*/ 48 w 48"/>
                <a:gd name="T11" fmla="*/ 10 h 81"/>
                <a:gd name="T12" fmla="*/ 42 w 48"/>
                <a:gd name="T13" fmla="*/ 0 h 81"/>
                <a:gd name="T14" fmla="*/ 16 w 48"/>
                <a:gd name="T15" fmla="*/ 58 h 81"/>
                <a:gd name="T16" fmla="*/ 0 w 48"/>
                <a:gd name="T17" fmla="*/ 4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81">
                  <a:moveTo>
                    <a:pt x="0" y="49"/>
                  </a:moveTo>
                  <a:cubicBezTo>
                    <a:pt x="0" y="50"/>
                    <a:pt x="0" y="50"/>
                    <a:pt x="0" y="50"/>
                  </a:cubicBezTo>
                  <a:cubicBezTo>
                    <a:pt x="2" y="55"/>
                    <a:pt x="6" y="63"/>
                    <a:pt x="12" y="64"/>
                  </a:cubicBezTo>
                  <a:cubicBezTo>
                    <a:pt x="9" y="72"/>
                    <a:pt x="9" y="72"/>
                    <a:pt x="9" y="72"/>
                  </a:cubicBezTo>
                  <a:cubicBezTo>
                    <a:pt x="17" y="81"/>
                    <a:pt x="17" y="81"/>
                    <a:pt x="17" y="81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9" y="58"/>
                    <a:pt x="5" y="52"/>
                    <a:pt x="0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125"/>
            <p:cNvSpPr>
              <a:spLocks/>
            </p:cNvSpPr>
            <p:nvPr/>
          </p:nvSpPr>
          <p:spPr bwMode="auto">
            <a:xfrm>
              <a:off x="5442008" y="4554098"/>
              <a:ext cx="30163" cy="22225"/>
            </a:xfrm>
            <a:custGeom>
              <a:avLst/>
              <a:gdLst>
                <a:gd name="T0" fmla="*/ 6 w 8"/>
                <a:gd name="T1" fmla="*/ 4 h 6"/>
                <a:gd name="T2" fmla="*/ 2 w 8"/>
                <a:gd name="T3" fmla="*/ 0 h 6"/>
                <a:gd name="T4" fmla="*/ 2 w 8"/>
                <a:gd name="T5" fmla="*/ 3 h 6"/>
                <a:gd name="T6" fmla="*/ 6 w 8"/>
                <a:gd name="T7" fmla="*/ 6 h 6"/>
                <a:gd name="T8" fmla="*/ 6 w 8"/>
                <a:gd name="T9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6">
                  <a:moveTo>
                    <a:pt x="6" y="4"/>
                  </a:moveTo>
                  <a:cubicBezTo>
                    <a:pt x="5" y="3"/>
                    <a:pt x="3" y="0"/>
                    <a:pt x="2" y="0"/>
                  </a:cubicBezTo>
                  <a:cubicBezTo>
                    <a:pt x="0" y="1"/>
                    <a:pt x="2" y="1"/>
                    <a:pt x="2" y="3"/>
                  </a:cubicBezTo>
                  <a:cubicBezTo>
                    <a:pt x="3" y="6"/>
                    <a:pt x="5" y="6"/>
                    <a:pt x="6" y="6"/>
                  </a:cubicBezTo>
                  <a:cubicBezTo>
                    <a:pt x="8" y="6"/>
                    <a:pt x="6" y="4"/>
                    <a:pt x="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126"/>
            <p:cNvSpPr>
              <a:spLocks/>
            </p:cNvSpPr>
            <p:nvPr/>
          </p:nvSpPr>
          <p:spPr bwMode="auto">
            <a:xfrm>
              <a:off x="5438833" y="4493773"/>
              <a:ext cx="63500" cy="74613"/>
            </a:xfrm>
            <a:custGeom>
              <a:avLst/>
              <a:gdLst>
                <a:gd name="T0" fmla="*/ 4 w 17"/>
                <a:gd name="T1" fmla="*/ 5 h 20"/>
                <a:gd name="T2" fmla="*/ 0 w 17"/>
                <a:gd name="T3" fmla="*/ 0 h 20"/>
                <a:gd name="T4" fmla="*/ 11 w 17"/>
                <a:gd name="T5" fmla="*/ 19 h 20"/>
                <a:gd name="T6" fmla="*/ 14 w 17"/>
                <a:gd name="T7" fmla="*/ 19 h 20"/>
                <a:gd name="T8" fmla="*/ 4 w 17"/>
                <a:gd name="T9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0">
                  <a:moveTo>
                    <a:pt x="4" y="5"/>
                  </a:moveTo>
                  <a:cubicBezTo>
                    <a:pt x="3" y="3"/>
                    <a:pt x="3" y="0"/>
                    <a:pt x="0" y="0"/>
                  </a:cubicBezTo>
                  <a:cubicBezTo>
                    <a:pt x="1" y="6"/>
                    <a:pt x="3" y="14"/>
                    <a:pt x="11" y="19"/>
                  </a:cubicBezTo>
                  <a:cubicBezTo>
                    <a:pt x="11" y="20"/>
                    <a:pt x="14" y="19"/>
                    <a:pt x="14" y="19"/>
                  </a:cubicBezTo>
                  <a:cubicBezTo>
                    <a:pt x="17" y="12"/>
                    <a:pt x="7" y="11"/>
                    <a:pt x="4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127"/>
            <p:cNvSpPr>
              <a:spLocks/>
            </p:cNvSpPr>
            <p:nvPr/>
          </p:nvSpPr>
          <p:spPr bwMode="auto">
            <a:xfrm>
              <a:off x="5397558" y="4006411"/>
              <a:ext cx="266700" cy="396875"/>
            </a:xfrm>
            <a:custGeom>
              <a:avLst/>
              <a:gdLst>
                <a:gd name="T0" fmla="*/ 63 w 71"/>
                <a:gd name="T1" fmla="*/ 29 h 105"/>
                <a:gd name="T2" fmla="*/ 65 w 71"/>
                <a:gd name="T3" fmla="*/ 23 h 105"/>
                <a:gd name="T4" fmla="*/ 62 w 71"/>
                <a:gd name="T5" fmla="*/ 17 h 105"/>
                <a:gd name="T6" fmla="*/ 57 w 71"/>
                <a:gd name="T7" fmla="*/ 18 h 105"/>
                <a:gd name="T8" fmla="*/ 57 w 71"/>
                <a:gd name="T9" fmla="*/ 35 h 105"/>
                <a:gd name="T10" fmla="*/ 43 w 71"/>
                <a:gd name="T11" fmla="*/ 49 h 105"/>
                <a:gd name="T12" fmla="*/ 38 w 71"/>
                <a:gd name="T13" fmla="*/ 45 h 105"/>
                <a:gd name="T14" fmla="*/ 38 w 71"/>
                <a:gd name="T15" fmla="*/ 55 h 105"/>
                <a:gd name="T16" fmla="*/ 15 w 71"/>
                <a:gd name="T17" fmla="*/ 77 h 105"/>
                <a:gd name="T18" fmla="*/ 8 w 71"/>
                <a:gd name="T19" fmla="*/ 58 h 105"/>
                <a:gd name="T20" fmla="*/ 14 w 71"/>
                <a:gd name="T21" fmla="*/ 6 h 105"/>
                <a:gd name="T22" fmla="*/ 15 w 71"/>
                <a:gd name="T23" fmla="*/ 0 h 105"/>
                <a:gd name="T24" fmla="*/ 14 w 71"/>
                <a:gd name="T25" fmla="*/ 2 h 105"/>
                <a:gd name="T26" fmla="*/ 5 w 71"/>
                <a:gd name="T27" fmla="*/ 52 h 105"/>
                <a:gd name="T28" fmla="*/ 8 w 71"/>
                <a:gd name="T29" fmla="*/ 75 h 105"/>
                <a:gd name="T30" fmla="*/ 14 w 71"/>
                <a:gd name="T31" fmla="*/ 78 h 105"/>
                <a:gd name="T32" fmla="*/ 0 w 71"/>
                <a:gd name="T33" fmla="*/ 91 h 105"/>
                <a:gd name="T34" fmla="*/ 0 w 71"/>
                <a:gd name="T35" fmla="*/ 105 h 105"/>
                <a:gd name="T36" fmla="*/ 66 w 71"/>
                <a:gd name="T37" fmla="*/ 42 h 105"/>
                <a:gd name="T38" fmla="*/ 71 w 71"/>
                <a:gd name="T39" fmla="*/ 25 h 105"/>
                <a:gd name="T40" fmla="*/ 71 w 71"/>
                <a:gd name="T41" fmla="*/ 23 h 105"/>
                <a:gd name="T42" fmla="*/ 63 w 71"/>
                <a:gd name="T43" fmla="*/ 29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1" h="105">
                  <a:moveTo>
                    <a:pt x="63" y="29"/>
                  </a:moveTo>
                  <a:cubicBezTo>
                    <a:pt x="65" y="23"/>
                    <a:pt x="65" y="23"/>
                    <a:pt x="65" y="23"/>
                  </a:cubicBezTo>
                  <a:cubicBezTo>
                    <a:pt x="63" y="20"/>
                    <a:pt x="63" y="18"/>
                    <a:pt x="62" y="17"/>
                  </a:cubicBezTo>
                  <a:cubicBezTo>
                    <a:pt x="60" y="17"/>
                    <a:pt x="58" y="18"/>
                    <a:pt x="57" y="18"/>
                  </a:cubicBezTo>
                  <a:cubicBezTo>
                    <a:pt x="54" y="23"/>
                    <a:pt x="54" y="31"/>
                    <a:pt x="57" y="35"/>
                  </a:cubicBezTo>
                  <a:cubicBezTo>
                    <a:pt x="43" y="49"/>
                    <a:pt x="43" y="49"/>
                    <a:pt x="43" y="49"/>
                  </a:cubicBezTo>
                  <a:cubicBezTo>
                    <a:pt x="42" y="48"/>
                    <a:pt x="42" y="45"/>
                    <a:pt x="38" y="45"/>
                  </a:cubicBezTo>
                  <a:cubicBezTo>
                    <a:pt x="37" y="48"/>
                    <a:pt x="37" y="51"/>
                    <a:pt x="38" y="55"/>
                  </a:cubicBezTo>
                  <a:cubicBezTo>
                    <a:pt x="15" y="77"/>
                    <a:pt x="15" y="77"/>
                    <a:pt x="15" y="77"/>
                  </a:cubicBezTo>
                  <a:cubicBezTo>
                    <a:pt x="17" y="69"/>
                    <a:pt x="8" y="66"/>
                    <a:pt x="8" y="58"/>
                  </a:cubicBezTo>
                  <a:cubicBezTo>
                    <a:pt x="6" y="40"/>
                    <a:pt x="11" y="23"/>
                    <a:pt x="14" y="6"/>
                  </a:cubicBezTo>
                  <a:cubicBezTo>
                    <a:pt x="14" y="3"/>
                    <a:pt x="15" y="2"/>
                    <a:pt x="15" y="0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9" y="18"/>
                    <a:pt x="5" y="34"/>
                    <a:pt x="5" y="52"/>
                  </a:cubicBezTo>
                  <a:cubicBezTo>
                    <a:pt x="5" y="60"/>
                    <a:pt x="3" y="69"/>
                    <a:pt x="8" y="75"/>
                  </a:cubicBezTo>
                  <a:cubicBezTo>
                    <a:pt x="9" y="77"/>
                    <a:pt x="11" y="78"/>
                    <a:pt x="14" y="78"/>
                  </a:cubicBezTo>
                  <a:cubicBezTo>
                    <a:pt x="9" y="82"/>
                    <a:pt x="5" y="86"/>
                    <a:pt x="0" y="91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66" y="42"/>
                    <a:pt x="66" y="42"/>
                    <a:pt x="66" y="42"/>
                  </a:cubicBezTo>
                  <a:cubicBezTo>
                    <a:pt x="69" y="37"/>
                    <a:pt x="71" y="31"/>
                    <a:pt x="71" y="25"/>
                  </a:cubicBezTo>
                  <a:cubicBezTo>
                    <a:pt x="71" y="23"/>
                    <a:pt x="71" y="23"/>
                    <a:pt x="71" y="23"/>
                  </a:cubicBezTo>
                  <a:cubicBezTo>
                    <a:pt x="68" y="25"/>
                    <a:pt x="66" y="29"/>
                    <a:pt x="63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128"/>
            <p:cNvSpPr>
              <a:spLocks/>
            </p:cNvSpPr>
            <p:nvPr/>
          </p:nvSpPr>
          <p:spPr bwMode="auto">
            <a:xfrm>
              <a:off x="7235883" y="3961961"/>
              <a:ext cx="30163" cy="33338"/>
            </a:xfrm>
            <a:custGeom>
              <a:avLst/>
              <a:gdLst>
                <a:gd name="T0" fmla="*/ 0 w 8"/>
                <a:gd name="T1" fmla="*/ 1 h 9"/>
                <a:gd name="T2" fmla="*/ 5 w 8"/>
                <a:gd name="T3" fmla="*/ 9 h 9"/>
                <a:gd name="T4" fmla="*/ 5 w 8"/>
                <a:gd name="T5" fmla="*/ 1 h 9"/>
                <a:gd name="T6" fmla="*/ 0 w 8"/>
                <a:gd name="T7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9">
                  <a:moveTo>
                    <a:pt x="0" y="1"/>
                  </a:moveTo>
                  <a:cubicBezTo>
                    <a:pt x="3" y="3"/>
                    <a:pt x="2" y="7"/>
                    <a:pt x="5" y="9"/>
                  </a:cubicBezTo>
                  <a:cubicBezTo>
                    <a:pt x="8" y="6"/>
                    <a:pt x="5" y="3"/>
                    <a:pt x="5" y="1"/>
                  </a:cubicBezTo>
                  <a:cubicBezTo>
                    <a:pt x="3" y="0"/>
                    <a:pt x="2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129"/>
            <p:cNvSpPr>
              <a:spLocks/>
            </p:cNvSpPr>
            <p:nvPr/>
          </p:nvSpPr>
          <p:spPr bwMode="auto">
            <a:xfrm>
              <a:off x="7343833" y="4587436"/>
              <a:ext cx="65088" cy="165100"/>
            </a:xfrm>
            <a:custGeom>
              <a:avLst/>
              <a:gdLst>
                <a:gd name="T0" fmla="*/ 2 w 17"/>
                <a:gd name="T1" fmla="*/ 43 h 44"/>
                <a:gd name="T2" fmla="*/ 5 w 17"/>
                <a:gd name="T3" fmla="*/ 41 h 44"/>
                <a:gd name="T4" fmla="*/ 10 w 17"/>
                <a:gd name="T5" fmla="*/ 21 h 44"/>
                <a:gd name="T6" fmla="*/ 17 w 17"/>
                <a:gd name="T7" fmla="*/ 1 h 44"/>
                <a:gd name="T8" fmla="*/ 14 w 17"/>
                <a:gd name="T9" fmla="*/ 4 h 44"/>
                <a:gd name="T10" fmla="*/ 0 w 17"/>
                <a:gd name="T11" fmla="*/ 37 h 44"/>
                <a:gd name="T12" fmla="*/ 2 w 17"/>
                <a:gd name="T13" fmla="*/ 4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44">
                  <a:moveTo>
                    <a:pt x="2" y="43"/>
                  </a:moveTo>
                  <a:cubicBezTo>
                    <a:pt x="4" y="44"/>
                    <a:pt x="4" y="41"/>
                    <a:pt x="5" y="41"/>
                  </a:cubicBezTo>
                  <a:cubicBezTo>
                    <a:pt x="5" y="34"/>
                    <a:pt x="7" y="27"/>
                    <a:pt x="10" y="21"/>
                  </a:cubicBezTo>
                  <a:cubicBezTo>
                    <a:pt x="13" y="15"/>
                    <a:pt x="16" y="7"/>
                    <a:pt x="17" y="1"/>
                  </a:cubicBezTo>
                  <a:cubicBezTo>
                    <a:pt x="16" y="0"/>
                    <a:pt x="14" y="3"/>
                    <a:pt x="14" y="4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38"/>
                    <a:pt x="0" y="41"/>
                    <a:pt x="2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130"/>
            <p:cNvSpPr>
              <a:spLocks/>
            </p:cNvSpPr>
            <p:nvPr/>
          </p:nvSpPr>
          <p:spPr bwMode="auto">
            <a:xfrm>
              <a:off x="7397808" y="4469961"/>
              <a:ext cx="41275" cy="95250"/>
            </a:xfrm>
            <a:custGeom>
              <a:avLst/>
              <a:gdLst>
                <a:gd name="T0" fmla="*/ 5 w 11"/>
                <a:gd name="T1" fmla="*/ 23 h 25"/>
                <a:gd name="T2" fmla="*/ 10 w 11"/>
                <a:gd name="T3" fmla="*/ 23 h 25"/>
                <a:gd name="T4" fmla="*/ 5 w 11"/>
                <a:gd name="T5" fmla="*/ 9 h 25"/>
                <a:gd name="T6" fmla="*/ 3 w 11"/>
                <a:gd name="T7" fmla="*/ 0 h 25"/>
                <a:gd name="T8" fmla="*/ 2 w 11"/>
                <a:gd name="T9" fmla="*/ 6 h 25"/>
                <a:gd name="T10" fmla="*/ 5 w 11"/>
                <a:gd name="T11" fmla="*/ 2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25">
                  <a:moveTo>
                    <a:pt x="5" y="23"/>
                  </a:moveTo>
                  <a:cubicBezTo>
                    <a:pt x="6" y="23"/>
                    <a:pt x="8" y="25"/>
                    <a:pt x="10" y="23"/>
                  </a:cubicBezTo>
                  <a:cubicBezTo>
                    <a:pt x="11" y="17"/>
                    <a:pt x="6" y="14"/>
                    <a:pt x="5" y="9"/>
                  </a:cubicBezTo>
                  <a:cubicBezTo>
                    <a:pt x="5" y="6"/>
                    <a:pt x="5" y="3"/>
                    <a:pt x="3" y="0"/>
                  </a:cubicBezTo>
                  <a:cubicBezTo>
                    <a:pt x="0" y="0"/>
                    <a:pt x="3" y="5"/>
                    <a:pt x="2" y="6"/>
                  </a:cubicBezTo>
                  <a:cubicBezTo>
                    <a:pt x="0" y="11"/>
                    <a:pt x="0" y="18"/>
                    <a:pt x="5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131"/>
            <p:cNvSpPr>
              <a:spLocks/>
            </p:cNvSpPr>
            <p:nvPr/>
          </p:nvSpPr>
          <p:spPr bwMode="auto">
            <a:xfrm>
              <a:off x="7393045" y="4554098"/>
              <a:ext cx="11113" cy="25400"/>
            </a:xfrm>
            <a:custGeom>
              <a:avLst/>
              <a:gdLst>
                <a:gd name="T0" fmla="*/ 3 w 3"/>
                <a:gd name="T1" fmla="*/ 1 h 7"/>
                <a:gd name="T2" fmla="*/ 1 w 3"/>
                <a:gd name="T3" fmla="*/ 0 h 7"/>
                <a:gd name="T4" fmla="*/ 0 w 3"/>
                <a:gd name="T5" fmla="*/ 6 h 7"/>
                <a:gd name="T6" fmla="*/ 3 w 3"/>
                <a:gd name="T7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7">
                  <a:moveTo>
                    <a:pt x="3" y="1"/>
                  </a:moveTo>
                  <a:cubicBezTo>
                    <a:pt x="3" y="1"/>
                    <a:pt x="3" y="0"/>
                    <a:pt x="1" y="0"/>
                  </a:cubicBezTo>
                  <a:cubicBezTo>
                    <a:pt x="0" y="0"/>
                    <a:pt x="0" y="4"/>
                    <a:pt x="0" y="6"/>
                  </a:cubicBezTo>
                  <a:cubicBezTo>
                    <a:pt x="3" y="7"/>
                    <a:pt x="1" y="3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132"/>
            <p:cNvSpPr>
              <a:spLocks/>
            </p:cNvSpPr>
            <p:nvPr/>
          </p:nvSpPr>
          <p:spPr bwMode="auto">
            <a:xfrm>
              <a:off x="7420033" y="4436623"/>
              <a:ext cx="49213" cy="87313"/>
            </a:xfrm>
            <a:custGeom>
              <a:avLst/>
              <a:gdLst>
                <a:gd name="T0" fmla="*/ 4 w 13"/>
                <a:gd name="T1" fmla="*/ 3 h 23"/>
                <a:gd name="T2" fmla="*/ 2 w 13"/>
                <a:gd name="T3" fmla="*/ 0 h 23"/>
                <a:gd name="T4" fmla="*/ 0 w 13"/>
                <a:gd name="T5" fmla="*/ 1 h 23"/>
                <a:gd name="T6" fmla="*/ 2 w 13"/>
                <a:gd name="T7" fmla="*/ 21 h 23"/>
                <a:gd name="T8" fmla="*/ 7 w 13"/>
                <a:gd name="T9" fmla="*/ 21 h 23"/>
                <a:gd name="T10" fmla="*/ 4 w 13"/>
                <a:gd name="T11" fmla="*/ 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23">
                  <a:moveTo>
                    <a:pt x="4" y="3"/>
                  </a:moveTo>
                  <a:cubicBezTo>
                    <a:pt x="4" y="1"/>
                    <a:pt x="4" y="0"/>
                    <a:pt x="2" y="0"/>
                  </a:cubicBezTo>
                  <a:cubicBezTo>
                    <a:pt x="0" y="0"/>
                    <a:pt x="2" y="1"/>
                    <a:pt x="0" y="1"/>
                  </a:cubicBezTo>
                  <a:cubicBezTo>
                    <a:pt x="0" y="7"/>
                    <a:pt x="0" y="15"/>
                    <a:pt x="2" y="21"/>
                  </a:cubicBezTo>
                  <a:cubicBezTo>
                    <a:pt x="4" y="23"/>
                    <a:pt x="7" y="21"/>
                    <a:pt x="7" y="21"/>
                  </a:cubicBezTo>
                  <a:cubicBezTo>
                    <a:pt x="13" y="15"/>
                    <a:pt x="5" y="9"/>
                    <a:pt x="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133"/>
            <p:cNvSpPr>
              <a:spLocks/>
            </p:cNvSpPr>
            <p:nvPr/>
          </p:nvSpPr>
          <p:spPr bwMode="auto">
            <a:xfrm>
              <a:off x="7340658" y="4590611"/>
              <a:ext cx="120650" cy="204788"/>
            </a:xfrm>
            <a:custGeom>
              <a:avLst/>
              <a:gdLst>
                <a:gd name="T0" fmla="*/ 3 w 32"/>
                <a:gd name="T1" fmla="*/ 54 h 54"/>
                <a:gd name="T2" fmla="*/ 17 w 32"/>
                <a:gd name="T3" fmla="*/ 40 h 54"/>
                <a:gd name="T4" fmla="*/ 32 w 32"/>
                <a:gd name="T5" fmla="*/ 2 h 54"/>
                <a:gd name="T6" fmla="*/ 31 w 32"/>
                <a:gd name="T7" fmla="*/ 0 h 54"/>
                <a:gd name="T8" fmla="*/ 29 w 32"/>
                <a:gd name="T9" fmla="*/ 2 h 54"/>
                <a:gd name="T10" fmla="*/ 8 w 32"/>
                <a:gd name="T11" fmla="*/ 45 h 54"/>
                <a:gd name="T12" fmla="*/ 1 w 32"/>
                <a:gd name="T13" fmla="*/ 51 h 54"/>
                <a:gd name="T14" fmla="*/ 3 w 32"/>
                <a:gd name="T15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" h="54">
                  <a:moveTo>
                    <a:pt x="3" y="54"/>
                  </a:moveTo>
                  <a:cubicBezTo>
                    <a:pt x="9" y="53"/>
                    <a:pt x="12" y="45"/>
                    <a:pt x="17" y="40"/>
                  </a:cubicBezTo>
                  <a:cubicBezTo>
                    <a:pt x="21" y="28"/>
                    <a:pt x="28" y="16"/>
                    <a:pt x="32" y="2"/>
                  </a:cubicBezTo>
                  <a:cubicBezTo>
                    <a:pt x="31" y="2"/>
                    <a:pt x="32" y="0"/>
                    <a:pt x="31" y="0"/>
                  </a:cubicBezTo>
                  <a:cubicBezTo>
                    <a:pt x="31" y="0"/>
                    <a:pt x="29" y="0"/>
                    <a:pt x="29" y="2"/>
                  </a:cubicBezTo>
                  <a:cubicBezTo>
                    <a:pt x="25" y="17"/>
                    <a:pt x="18" y="33"/>
                    <a:pt x="8" y="45"/>
                  </a:cubicBezTo>
                  <a:cubicBezTo>
                    <a:pt x="6" y="48"/>
                    <a:pt x="1" y="48"/>
                    <a:pt x="1" y="51"/>
                  </a:cubicBezTo>
                  <a:cubicBezTo>
                    <a:pt x="0" y="53"/>
                    <a:pt x="1" y="53"/>
                    <a:pt x="3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134"/>
            <p:cNvSpPr>
              <a:spLocks/>
            </p:cNvSpPr>
            <p:nvPr/>
          </p:nvSpPr>
          <p:spPr bwMode="auto">
            <a:xfrm>
              <a:off x="7246995" y="4663636"/>
              <a:ext cx="63500" cy="77788"/>
            </a:xfrm>
            <a:custGeom>
              <a:avLst/>
              <a:gdLst>
                <a:gd name="T0" fmla="*/ 2 w 17"/>
                <a:gd name="T1" fmla="*/ 7 h 21"/>
                <a:gd name="T2" fmla="*/ 3 w 17"/>
                <a:gd name="T3" fmla="*/ 18 h 21"/>
                <a:gd name="T4" fmla="*/ 8 w 17"/>
                <a:gd name="T5" fmla="*/ 20 h 21"/>
                <a:gd name="T6" fmla="*/ 17 w 17"/>
                <a:gd name="T7" fmla="*/ 7 h 21"/>
                <a:gd name="T8" fmla="*/ 17 w 17"/>
                <a:gd name="T9" fmla="*/ 1 h 21"/>
                <a:gd name="T10" fmla="*/ 13 w 17"/>
                <a:gd name="T11" fmla="*/ 3 h 21"/>
                <a:gd name="T12" fmla="*/ 2 w 17"/>
                <a:gd name="T13" fmla="*/ 7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21">
                  <a:moveTo>
                    <a:pt x="2" y="7"/>
                  </a:moveTo>
                  <a:cubicBezTo>
                    <a:pt x="0" y="12"/>
                    <a:pt x="0" y="15"/>
                    <a:pt x="3" y="18"/>
                  </a:cubicBezTo>
                  <a:cubicBezTo>
                    <a:pt x="5" y="20"/>
                    <a:pt x="6" y="21"/>
                    <a:pt x="8" y="20"/>
                  </a:cubicBezTo>
                  <a:cubicBezTo>
                    <a:pt x="11" y="17"/>
                    <a:pt x="14" y="12"/>
                    <a:pt x="17" y="7"/>
                  </a:cubicBezTo>
                  <a:cubicBezTo>
                    <a:pt x="17" y="6"/>
                    <a:pt x="17" y="3"/>
                    <a:pt x="17" y="1"/>
                  </a:cubicBezTo>
                  <a:cubicBezTo>
                    <a:pt x="16" y="0"/>
                    <a:pt x="14" y="1"/>
                    <a:pt x="13" y="3"/>
                  </a:cubicBezTo>
                  <a:cubicBezTo>
                    <a:pt x="8" y="1"/>
                    <a:pt x="3" y="4"/>
                    <a:pt x="2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135"/>
            <p:cNvSpPr>
              <a:spLocks/>
            </p:cNvSpPr>
            <p:nvPr/>
          </p:nvSpPr>
          <p:spPr bwMode="auto">
            <a:xfrm>
              <a:off x="7362883" y="4392173"/>
              <a:ext cx="41275" cy="85725"/>
            </a:xfrm>
            <a:custGeom>
              <a:avLst/>
              <a:gdLst>
                <a:gd name="T0" fmla="*/ 2 w 11"/>
                <a:gd name="T1" fmla="*/ 1 h 23"/>
                <a:gd name="T2" fmla="*/ 0 w 11"/>
                <a:gd name="T3" fmla="*/ 3 h 23"/>
                <a:gd name="T4" fmla="*/ 0 w 11"/>
                <a:gd name="T5" fmla="*/ 21 h 23"/>
                <a:gd name="T6" fmla="*/ 2 w 11"/>
                <a:gd name="T7" fmla="*/ 23 h 23"/>
                <a:gd name="T8" fmla="*/ 6 w 11"/>
                <a:gd name="T9" fmla="*/ 19 h 23"/>
                <a:gd name="T10" fmla="*/ 9 w 11"/>
                <a:gd name="T11" fmla="*/ 19 h 23"/>
                <a:gd name="T12" fmla="*/ 8 w 11"/>
                <a:gd name="T13" fmla="*/ 7 h 23"/>
                <a:gd name="T14" fmla="*/ 2 w 11"/>
                <a:gd name="T15" fmla="*/ 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" h="23">
                  <a:moveTo>
                    <a:pt x="2" y="1"/>
                  </a:moveTo>
                  <a:cubicBezTo>
                    <a:pt x="0" y="0"/>
                    <a:pt x="0" y="1"/>
                    <a:pt x="0" y="3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3"/>
                    <a:pt x="0" y="23"/>
                    <a:pt x="2" y="23"/>
                  </a:cubicBezTo>
                  <a:cubicBezTo>
                    <a:pt x="3" y="21"/>
                    <a:pt x="3" y="18"/>
                    <a:pt x="6" y="19"/>
                  </a:cubicBezTo>
                  <a:cubicBezTo>
                    <a:pt x="6" y="19"/>
                    <a:pt x="8" y="19"/>
                    <a:pt x="9" y="19"/>
                  </a:cubicBezTo>
                  <a:cubicBezTo>
                    <a:pt x="11" y="16"/>
                    <a:pt x="11" y="10"/>
                    <a:pt x="8" y="7"/>
                  </a:cubicBezTo>
                  <a:lnTo>
                    <a:pt x="2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136"/>
            <p:cNvSpPr>
              <a:spLocks/>
            </p:cNvSpPr>
            <p:nvPr/>
          </p:nvSpPr>
          <p:spPr bwMode="auto">
            <a:xfrm>
              <a:off x="7296208" y="4587436"/>
              <a:ext cx="90488" cy="241300"/>
            </a:xfrm>
            <a:custGeom>
              <a:avLst/>
              <a:gdLst>
                <a:gd name="T0" fmla="*/ 24 w 24"/>
                <a:gd name="T1" fmla="*/ 3 h 64"/>
                <a:gd name="T2" fmla="*/ 21 w 24"/>
                <a:gd name="T3" fmla="*/ 4 h 64"/>
                <a:gd name="T4" fmla="*/ 1 w 24"/>
                <a:gd name="T5" fmla="*/ 47 h 64"/>
                <a:gd name="T6" fmla="*/ 4 w 24"/>
                <a:gd name="T7" fmla="*/ 64 h 64"/>
                <a:gd name="T8" fmla="*/ 7 w 24"/>
                <a:gd name="T9" fmla="*/ 61 h 64"/>
                <a:gd name="T10" fmla="*/ 9 w 24"/>
                <a:gd name="T11" fmla="*/ 38 h 64"/>
                <a:gd name="T12" fmla="*/ 24 w 24"/>
                <a:gd name="T13" fmla="*/ 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64">
                  <a:moveTo>
                    <a:pt x="24" y="3"/>
                  </a:moveTo>
                  <a:cubicBezTo>
                    <a:pt x="24" y="0"/>
                    <a:pt x="21" y="3"/>
                    <a:pt x="21" y="4"/>
                  </a:cubicBezTo>
                  <a:cubicBezTo>
                    <a:pt x="13" y="18"/>
                    <a:pt x="7" y="34"/>
                    <a:pt x="1" y="47"/>
                  </a:cubicBezTo>
                  <a:cubicBezTo>
                    <a:pt x="0" y="54"/>
                    <a:pt x="0" y="60"/>
                    <a:pt x="4" y="64"/>
                  </a:cubicBezTo>
                  <a:cubicBezTo>
                    <a:pt x="6" y="64"/>
                    <a:pt x="6" y="63"/>
                    <a:pt x="7" y="61"/>
                  </a:cubicBezTo>
                  <a:cubicBezTo>
                    <a:pt x="9" y="54"/>
                    <a:pt x="4" y="46"/>
                    <a:pt x="9" y="38"/>
                  </a:cubicBezTo>
                  <a:cubicBezTo>
                    <a:pt x="13" y="26"/>
                    <a:pt x="18" y="15"/>
                    <a:pt x="2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137"/>
            <p:cNvSpPr>
              <a:spLocks/>
            </p:cNvSpPr>
            <p:nvPr/>
          </p:nvSpPr>
          <p:spPr bwMode="auto">
            <a:xfrm>
              <a:off x="7277158" y="4587436"/>
              <a:ext cx="74613" cy="76200"/>
            </a:xfrm>
            <a:custGeom>
              <a:avLst/>
              <a:gdLst>
                <a:gd name="T0" fmla="*/ 0 w 20"/>
                <a:gd name="T1" fmla="*/ 17 h 20"/>
                <a:gd name="T2" fmla="*/ 0 w 20"/>
                <a:gd name="T3" fmla="*/ 18 h 20"/>
                <a:gd name="T4" fmla="*/ 12 w 20"/>
                <a:gd name="T5" fmla="*/ 18 h 20"/>
                <a:gd name="T6" fmla="*/ 15 w 20"/>
                <a:gd name="T7" fmla="*/ 15 h 20"/>
                <a:gd name="T8" fmla="*/ 20 w 20"/>
                <a:gd name="T9" fmla="*/ 6 h 20"/>
                <a:gd name="T10" fmla="*/ 20 w 20"/>
                <a:gd name="T11" fmla="*/ 0 h 20"/>
                <a:gd name="T12" fmla="*/ 14 w 20"/>
                <a:gd name="T13" fmla="*/ 3 h 20"/>
                <a:gd name="T14" fmla="*/ 0 w 20"/>
                <a:gd name="T15" fmla="*/ 17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" h="20">
                  <a:moveTo>
                    <a:pt x="0" y="17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5" y="20"/>
                    <a:pt x="8" y="14"/>
                    <a:pt x="12" y="18"/>
                  </a:cubicBezTo>
                  <a:cubicBezTo>
                    <a:pt x="14" y="20"/>
                    <a:pt x="15" y="17"/>
                    <a:pt x="15" y="15"/>
                  </a:cubicBezTo>
                  <a:cubicBezTo>
                    <a:pt x="17" y="12"/>
                    <a:pt x="18" y="9"/>
                    <a:pt x="20" y="6"/>
                  </a:cubicBezTo>
                  <a:cubicBezTo>
                    <a:pt x="20" y="4"/>
                    <a:pt x="20" y="1"/>
                    <a:pt x="20" y="0"/>
                  </a:cubicBezTo>
                  <a:cubicBezTo>
                    <a:pt x="17" y="0"/>
                    <a:pt x="15" y="3"/>
                    <a:pt x="14" y="3"/>
                  </a:cubicBezTo>
                  <a:cubicBezTo>
                    <a:pt x="6" y="3"/>
                    <a:pt x="5" y="12"/>
                    <a:pt x="0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138"/>
            <p:cNvSpPr>
              <a:spLocks/>
            </p:cNvSpPr>
            <p:nvPr/>
          </p:nvSpPr>
          <p:spPr bwMode="auto">
            <a:xfrm>
              <a:off x="7296208" y="4463611"/>
              <a:ext cx="55563" cy="112713"/>
            </a:xfrm>
            <a:custGeom>
              <a:avLst/>
              <a:gdLst>
                <a:gd name="T0" fmla="*/ 12 w 15"/>
                <a:gd name="T1" fmla="*/ 27 h 30"/>
                <a:gd name="T2" fmla="*/ 15 w 15"/>
                <a:gd name="T3" fmla="*/ 11 h 30"/>
                <a:gd name="T4" fmla="*/ 10 w 15"/>
                <a:gd name="T5" fmla="*/ 0 h 30"/>
                <a:gd name="T6" fmla="*/ 4 w 15"/>
                <a:gd name="T7" fmla="*/ 5 h 30"/>
                <a:gd name="T8" fmla="*/ 7 w 15"/>
                <a:gd name="T9" fmla="*/ 27 h 30"/>
                <a:gd name="T10" fmla="*/ 9 w 15"/>
                <a:gd name="T11" fmla="*/ 28 h 30"/>
                <a:gd name="T12" fmla="*/ 12 w 15"/>
                <a:gd name="T13" fmla="*/ 27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30">
                  <a:moveTo>
                    <a:pt x="12" y="27"/>
                  </a:moveTo>
                  <a:cubicBezTo>
                    <a:pt x="13" y="20"/>
                    <a:pt x="15" y="16"/>
                    <a:pt x="15" y="11"/>
                  </a:cubicBezTo>
                  <a:cubicBezTo>
                    <a:pt x="12" y="8"/>
                    <a:pt x="13" y="2"/>
                    <a:pt x="10" y="0"/>
                  </a:cubicBezTo>
                  <a:cubicBezTo>
                    <a:pt x="7" y="0"/>
                    <a:pt x="6" y="4"/>
                    <a:pt x="4" y="5"/>
                  </a:cubicBezTo>
                  <a:cubicBezTo>
                    <a:pt x="0" y="14"/>
                    <a:pt x="7" y="19"/>
                    <a:pt x="7" y="27"/>
                  </a:cubicBezTo>
                  <a:cubicBezTo>
                    <a:pt x="7" y="28"/>
                    <a:pt x="7" y="28"/>
                    <a:pt x="9" y="28"/>
                  </a:cubicBezTo>
                  <a:cubicBezTo>
                    <a:pt x="10" y="30"/>
                    <a:pt x="12" y="27"/>
                    <a:pt x="12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139"/>
            <p:cNvSpPr>
              <a:spLocks/>
            </p:cNvSpPr>
            <p:nvPr/>
          </p:nvSpPr>
          <p:spPr bwMode="auto">
            <a:xfrm>
              <a:off x="7370820" y="4579498"/>
              <a:ext cx="68263" cy="150813"/>
            </a:xfrm>
            <a:custGeom>
              <a:avLst/>
              <a:gdLst>
                <a:gd name="T0" fmla="*/ 0 w 18"/>
                <a:gd name="T1" fmla="*/ 40 h 40"/>
                <a:gd name="T2" fmla="*/ 1 w 18"/>
                <a:gd name="T3" fmla="*/ 39 h 40"/>
                <a:gd name="T4" fmla="*/ 18 w 18"/>
                <a:gd name="T5" fmla="*/ 2 h 40"/>
                <a:gd name="T6" fmla="*/ 17 w 18"/>
                <a:gd name="T7" fmla="*/ 2 h 40"/>
                <a:gd name="T8" fmla="*/ 0 w 18"/>
                <a:gd name="T9" fmla="*/ 39 h 40"/>
                <a:gd name="T10" fmla="*/ 0 w 18"/>
                <a:gd name="T11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40">
                  <a:moveTo>
                    <a:pt x="0" y="40"/>
                  </a:moveTo>
                  <a:cubicBezTo>
                    <a:pt x="1" y="39"/>
                    <a:pt x="1" y="39"/>
                    <a:pt x="1" y="39"/>
                  </a:cubicBezTo>
                  <a:cubicBezTo>
                    <a:pt x="7" y="26"/>
                    <a:pt x="13" y="14"/>
                    <a:pt x="18" y="2"/>
                  </a:cubicBezTo>
                  <a:cubicBezTo>
                    <a:pt x="18" y="0"/>
                    <a:pt x="17" y="2"/>
                    <a:pt x="17" y="2"/>
                  </a:cubicBezTo>
                  <a:cubicBezTo>
                    <a:pt x="10" y="14"/>
                    <a:pt x="6" y="26"/>
                    <a:pt x="0" y="39"/>
                  </a:cubicBezTo>
                  <a:cubicBezTo>
                    <a:pt x="0" y="40"/>
                    <a:pt x="0" y="40"/>
                    <a:pt x="0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140"/>
            <p:cNvSpPr>
              <a:spLocks/>
            </p:cNvSpPr>
            <p:nvPr/>
          </p:nvSpPr>
          <p:spPr bwMode="auto">
            <a:xfrm>
              <a:off x="7439083" y="4493773"/>
              <a:ext cx="63500" cy="74613"/>
            </a:xfrm>
            <a:custGeom>
              <a:avLst/>
              <a:gdLst>
                <a:gd name="T0" fmla="*/ 12 w 17"/>
                <a:gd name="T1" fmla="*/ 5 h 20"/>
                <a:gd name="T2" fmla="*/ 3 w 17"/>
                <a:gd name="T3" fmla="*/ 19 h 20"/>
                <a:gd name="T4" fmla="*/ 6 w 17"/>
                <a:gd name="T5" fmla="*/ 19 h 20"/>
                <a:gd name="T6" fmla="*/ 17 w 17"/>
                <a:gd name="T7" fmla="*/ 0 h 20"/>
                <a:gd name="T8" fmla="*/ 12 w 17"/>
                <a:gd name="T9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0">
                  <a:moveTo>
                    <a:pt x="12" y="5"/>
                  </a:moveTo>
                  <a:cubicBezTo>
                    <a:pt x="9" y="11"/>
                    <a:pt x="0" y="12"/>
                    <a:pt x="3" y="19"/>
                  </a:cubicBezTo>
                  <a:cubicBezTo>
                    <a:pt x="3" y="19"/>
                    <a:pt x="6" y="20"/>
                    <a:pt x="6" y="19"/>
                  </a:cubicBezTo>
                  <a:cubicBezTo>
                    <a:pt x="14" y="14"/>
                    <a:pt x="15" y="6"/>
                    <a:pt x="17" y="0"/>
                  </a:cubicBezTo>
                  <a:cubicBezTo>
                    <a:pt x="14" y="0"/>
                    <a:pt x="14" y="3"/>
                    <a:pt x="1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141"/>
            <p:cNvSpPr>
              <a:spLocks/>
            </p:cNvSpPr>
            <p:nvPr/>
          </p:nvSpPr>
          <p:spPr bwMode="auto">
            <a:xfrm>
              <a:off x="7277158" y="4006411"/>
              <a:ext cx="266700" cy="396875"/>
            </a:xfrm>
            <a:custGeom>
              <a:avLst/>
              <a:gdLst>
                <a:gd name="T0" fmla="*/ 63 w 71"/>
                <a:gd name="T1" fmla="*/ 75 h 105"/>
                <a:gd name="T2" fmla="*/ 66 w 71"/>
                <a:gd name="T3" fmla="*/ 52 h 105"/>
                <a:gd name="T4" fmla="*/ 57 w 71"/>
                <a:gd name="T5" fmla="*/ 2 h 105"/>
                <a:gd name="T6" fmla="*/ 55 w 71"/>
                <a:gd name="T7" fmla="*/ 0 h 105"/>
                <a:gd name="T8" fmla="*/ 57 w 71"/>
                <a:gd name="T9" fmla="*/ 6 h 105"/>
                <a:gd name="T10" fmla="*/ 63 w 71"/>
                <a:gd name="T11" fmla="*/ 58 h 105"/>
                <a:gd name="T12" fmla="*/ 55 w 71"/>
                <a:gd name="T13" fmla="*/ 77 h 105"/>
                <a:gd name="T14" fmla="*/ 32 w 71"/>
                <a:gd name="T15" fmla="*/ 55 h 105"/>
                <a:gd name="T16" fmla="*/ 32 w 71"/>
                <a:gd name="T17" fmla="*/ 45 h 105"/>
                <a:gd name="T18" fmla="*/ 28 w 71"/>
                <a:gd name="T19" fmla="*/ 49 h 105"/>
                <a:gd name="T20" fmla="*/ 12 w 71"/>
                <a:gd name="T21" fmla="*/ 35 h 105"/>
                <a:gd name="T22" fmla="*/ 14 w 71"/>
                <a:gd name="T23" fmla="*/ 18 h 105"/>
                <a:gd name="T24" fmla="*/ 9 w 71"/>
                <a:gd name="T25" fmla="*/ 17 h 105"/>
                <a:gd name="T26" fmla="*/ 6 w 71"/>
                <a:gd name="T27" fmla="*/ 23 h 105"/>
                <a:gd name="T28" fmla="*/ 8 w 71"/>
                <a:gd name="T29" fmla="*/ 29 h 105"/>
                <a:gd name="T30" fmla="*/ 0 w 71"/>
                <a:gd name="T31" fmla="*/ 23 h 105"/>
                <a:gd name="T32" fmla="*/ 0 w 71"/>
                <a:gd name="T33" fmla="*/ 25 h 105"/>
                <a:gd name="T34" fmla="*/ 5 w 71"/>
                <a:gd name="T35" fmla="*/ 42 h 105"/>
                <a:gd name="T36" fmla="*/ 69 w 71"/>
                <a:gd name="T37" fmla="*/ 105 h 105"/>
                <a:gd name="T38" fmla="*/ 71 w 71"/>
                <a:gd name="T39" fmla="*/ 91 h 105"/>
                <a:gd name="T40" fmla="*/ 57 w 71"/>
                <a:gd name="T41" fmla="*/ 78 h 105"/>
                <a:gd name="T42" fmla="*/ 63 w 71"/>
                <a:gd name="T43" fmla="*/ 7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1" h="105">
                  <a:moveTo>
                    <a:pt x="63" y="75"/>
                  </a:moveTo>
                  <a:cubicBezTo>
                    <a:pt x="66" y="69"/>
                    <a:pt x="66" y="60"/>
                    <a:pt x="66" y="52"/>
                  </a:cubicBezTo>
                  <a:cubicBezTo>
                    <a:pt x="66" y="34"/>
                    <a:pt x="62" y="18"/>
                    <a:pt x="57" y="2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5" y="2"/>
                    <a:pt x="57" y="3"/>
                    <a:pt x="57" y="6"/>
                  </a:cubicBezTo>
                  <a:cubicBezTo>
                    <a:pt x="60" y="23"/>
                    <a:pt x="65" y="40"/>
                    <a:pt x="63" y="58"/>
                  </a:cubicBezTo>
                  <a:cubicBezTo>
                    <a:pt x="63" y="66"/>
                    <a:pt x="54" y="69"/>
                    <a:pt x="55" y="77"/>
                  </a:cubicBezTo>
                  <a:cubicBezTo>
                    <a:pt x="32" y="55"/>
                    <a:pt x="32" y="55"/>
                    <a:pt x="32" y="55"/>
                  </a:cubicBezTo>
                  <a:cubicBezTo>
                    <a:pt x="34" y="51"/>
                    <a:pt x="32" y="48"/>
                    <a:pt x="32" y="45"/>
                  </a:cubicBezTo>
                  <a:cubicBezTo>
                    <a:pt x="29" y="45"/>
                    <a:pt x="29" y="48"/>
                    <a:pt x="28" y="49"/>
                  </a:cubicBezTo>
                  <a:cubicBezTo>
                    <a:pt x="12" y="35"/>
                    <a:pt x="12" y="35"/>
                    <a:pt x="12" y="35"/>
                  </a:cubicBezTo>
                  <a:cubicBezTo>
                    <a:pt x="17" y="31"/>
                    <a:pt x="17" y="23"/>
                    <a:pt x="14" y="18"/>
                  </a:cubicBezTo>
                  <a:cubicBezTo>
                    <a:pt x="12" y="18"/>
                    <a:pt x="11" y="17"/>
                    <a:pt x="9" y="17"/>
                  </a:cubicBezTo>
                  <a:cubicBezTo>
                    <a:pt x="8" y="18"/>
                    <a:pt x="8" y="20"/>
                    <a:pt x="6" y="23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5" y="29"/>
                    <a:pt x="3" y="25"/>
                    <a:pt x="0" y="23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31"/>
                    <a:pt x="1" y="37"/>
                    <a:pt x="5" y="42"/>
                  </a:cubicBezTo>
                  <a:cubicBezTo>
                    <a:pt x="69" y="105"/>
                    <a:pt x="69" y="105"/>
                    <a:pt x="69" y="105"/>
                  </a:cubicBezTo>
                  <a:cubicBezTo>
                    <a:pt x="71" y="91"/>
                    <a:pt x="71" y="91"/>
                    <a:pt x="71" y="91"/>
                  </a:cubicBezTo>
                  <a:cubicBezTo>
                    <a:pt x="66" y="86"/>
                    <a:pt x="62" y="82"/>
                    <a:pt x="57" y="78"/>
                  </a:cubicBezTo>
                  <a:cubicBezTo>
                    <a:pt x="60" y="78"/>
                    <a:pt x="62" y="77"/>
                    <a:pt x="63" y="7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142"/>
            <p:cNvSpPr>
              <a:spLocks/>
            </p:cNvSpPr>
            <p:nvPr/>
          </p:nvSpPr>
          <p:spPr bwMode="auto">
            <a:xfrm>
              <a:off x="7288270" y="4187386"/>
              <a:ext cx="255588" cy="312738"/>
            </a:xfrm>
            <a:custGeom>
              <a:avLst/>
              <a:gdLst>
                <a:gd name="T0" fmla="*/ 60 w 68"/>
                <a:gd name="T1" fmla="*/ 58 h 83"/>
                <a:gd name="T2" fmla="*/ 2 w 68"/>
                <a:gd name="T3" fmla="*/ 0 h 83"/>
                <a:gd name="T4" fmla="*/ 0 w 68"/>
                <a:gd name="T5" fmla="*/ 0 h 83"/>
                <a:gd name="T6" fmla="*/ 3 w 68"/>
                <a:gd name="T7" fmla="*/ 15 h 83"/>
                <a:gd name="T8" fmla="*/ 22 w 68"/>
                <a:gd name="T9" fmla="*/ 35 h 83"/>
                <a:gd name="T10" fmla="*/ 22 w 68"/>
                <a:gd name="T11" fmla="*/ 47 h 83"/>
                <a:gd name="T12" fmla="*/ 25 w 68"/>
                <a:gd name="T13" fmla="*/ 50 h 83"/>
                <a:gd name="T14" fmla="*/ 29 w 68"/>
                <a:gd name="T15" fmla="*/ 57 h 83"/>
                <a:gd name="T16" fmla="*/ 31 w 68"/>
                <a:gd name="T17" fmla="*/ 57 h 83"/>
                <a:gd name="T18" fmla="*/ 32 w 68"/>
                <a:gd name="T19" fmla="*/ 46 h 83"/>
                <a:gd name="T20" fmla="*/ 40 w 68"/>
                <a:gd name="T21" fmla="*/ 52 h 83"/>
                <a:gd name="T22" fmla="*/ 42 w 68"/>
                <a:gd name="T23" fmla="*/ 70 h 83"/>
                <a:gd name="T24" fmla="*/ 46 w 68"/>
                <a:gd name="T25" fmla="*/ 72 h 83"/>
                <a:gd name="T26" fmla="*/ 46 w 68"/>
                <a:gd name="T27" fmla="*/ 63 h 83"/>
                <a:gd name="T28" fmla="*/ 45 w 68"/>
                <a:gd name="T29" fmla="*/ 58 h 83"/>
                <a:gd name="T30" fmla="*/ 46 w 68"/>
                <a:gd name="T31" fmla="*/ 58 h 83"/>
                <a:gd name="T32" fmla="*/ 54 w 68"/>
                <a:gd name="T33" fmla="*/ 67 h 83"/>
                <a:gd name="T34" fmla="*/ 48 w 68"/>
                <a:gd name="T35" fmla="*/ 81 h 83"/>
                <a:gd name="T36" fmla="*/ 54 w 68"/>
                <a:gd name="T37" fmla="*/ 78 h 83"/>
                <a:gd name="T38" fmla="*/ 59 w 68"/>
                <a:gd name="T39" fmla="*/ 72 h 83"/>
                <a:gd name="T40" fmla="*/ 65 w 68"/>
                <a:gd name="T41" fmla="*/ 77 h 83"/>
                <a:gd name="T42" fmla="*/ 60 w 68"/>
                <a:gd name="T43" fmla="*/ 58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8" h="83">
                  <a:moveTo>
                    <a:pt x="60" y="58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9"/>
                    <a:pt x="23" y="49"/>
                    <a:pt x="25" y="50"/>
                  </a:cubicBezTo>
                  <a:cubicBezTo>
                    <a:pt x="26" y="52"/>
                    <a:pt x="28" y="55"/>
                    <a:pt x="29" y="57"/>
                  </a:cubicBezTo>
                  <a:cubicBezTo>
                    <a:pt x="31" y="57"/>
                    <a:pt x="31" y="57"/>
                    <a:pt x="31" y="57"/>
                  </a:cubicBezTo>
                  <a:cubicBezTo>
                    <a:pt x="31" y="52"/>
                    <a:pt x="31" y="49"/>
                    <a:pt x="32" y="46"/>
                  </a:cubicBezTo>
                  <a:cubicBezTo>
                    <a:pt x="35" y="47"/>
                    <a:pt x="37" y="50"/>
                    <a:pt x="40" y="52"/>
                  </a:cubicBezTo>
                  <a:cubicBezTo>
                    <a:pt x="39" y="58"/>
                    <a:pt x="40" y="64"/>
                    <a:pt x="42" y="70"/>
                  </a:cubicBezTo>
                  <a:cubicBezTo>
                    <a:pt x="43" y="70"/>
                    <a:pt x="45" y="70"/>
                    <a:pt x="46" y="72"/>
                  </a:cubicBezTo>
                  <a:cubicBezTo>
                    <a:pt x="49" y="69"/>
                    <a:pt x="46" y="66"/>
                    <a:pt x="46" y="63"/>
                  </a:cubicBezTo>
                  <a:cubicBezTo>
                    <a:pt x="45" y="61"/>
                    <a:pt x="43" y="60"/>
                    <a:pt x="45" y="58"/>
                  </a:cubicBezTo>
                  <a:cubicBezTo>
                    <a:pt x="45" y="58"/>
                    <a:pt x="45" y="58"/>
                    <a:pt x="46" y="58"/>
                  </a:cubicBezTo>
                  <a:cubicBezTo>
                    <a:pt x="49" y="61"/>
                    <a:pt x="51" y="64"/>
                    <a:pt x="54" y="67"/>
                  </a:cubicBezTo>
                  <a:cubicBezTo>
                    <a:pt x="54" y="73"/>
                    <a:pt x="43" y="75"/>
                    <a:pt x="48" y="81"/>
                  </a:cubicBezTo>
                  <a:cubicBezTo>
                    <a:pt x="51" y="83"/>
                    <a:pt x="52" y="80"/>
                    <a:pt x="54" y="78"/>
                  </a:cubicBezTo>
                  <a:cubicBezTo>
                    <a:pt x="55" y="77"/>
                    <a:pt x="55" y="73"/>
                    <a:pt x="59" y="72"/>
                  </a:cubicBezTo>
                  <a:cubicBezTo>
                    <a:pt x="62" y="72"/>
                    <a:pt x="62" y="77"/>
                    <a:pt x="65" y="77"/>
                  </a:cubicBezTo>
                  <a:cubicBezTo>
                    <a:pt x="66" y="70"/>
                    <a:pt x="68" y="61"/>
                    <a:pt x="60" y="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143"/>
            <p:cNvSpPr>
              <a:spLocks noEditPoints="1"/>
            </p:cNvSpPr>
            <p:nvPr/>
          </p:nvSpPr>
          <p:spPr bwMode="auto">
            <a:xfrm>
              <a:off x="5373745" y="3230123"/>
              <a:ext cx="2192338" cy="2289176"/>
            </a:xfrm>
            <a:custGeom>
              <a:avLst/>
              <a:gdLst>
                <a:gd name="T0" fmla="*/ 81 w 582"/>
                <a:gd name="T1" fmla="*/ 478 h 607"/>
                <a:gd name="T2" fmla="*/ 345 w 582"/>
                <a:gd name="T3" fmla="*/ 604 h 607"/>
                <a:gd name="T4" fmla="*/ 582 w 582"/>
                <a:gd name="T5" fmla="*/ 300 h 607"/>
                <a:gd name="T6" fmla="*/ 120 w 582"/>
                <a:gd name="T7" fmla="*/ 583 h 607"/>
                <a:gd name="T8" fmla="*/ 112 w 582"/>
                <a:gd name="T9" fmla="*/ 561 h 607"/>
                <a:gd name="T10" fmla="*/ 91 w 582"/>
                <a:gd name="T11" fmla="*/ 572 h 607"/>
                <a:gd name="T12" fmla="*/ 135 w 582"/>
                <a:gd name="T13" fmla="*/ 597 h 607"/>
                <a:gd name="T14" fmla="*/ 212 w 582"/>
                <a:gd name="T15" fmla="*/ 547 h 607"/>
                <a:gd name="T16" fmla="*/ 177 w 582"/>
                <a:gd name="T17" fmla="*/ 544 h 607"/>
                <a:gd name="T18" fmla="*/ 198 w 582"/>
                <a:gd name="T19" fmla="*/ 587 h 607"/>
                <a:gd name="T20" fmla="*/ 242 w 582"/>
                <a:gd name="T21" fmla="*/ 569 h 607"/>
                <a:gd name="T22" fmla="*/ 242 w 582"/>
                <a:gd name="T23" fmla="*/ 597 h 607"/>
                <a:gd name="T24" fmla="*/ 282 w 582"/>
                <a:gd name="T25" fmla="*/ 598 h 607"/>
                <a:gd name="T26" fmla="*/ 237 w 582"/>
                <a:gd name="T27" fmla="*/ 550 h 607"/>
                <a:gd name="T28" fmla="*/ 329 w 582"/>
                <a:gd name="T29" fmla="*/ 560 h 607"/>
                <a:gd name="T30" fmla="*/ 145 w 582"/>
                <a:gd name="T31" fmla="*/ 518 h 607"/>
                <a:gd name="T32" fmla="*/ 215 w 582"/>
                <a:gd name="T33" fmla="*/ 541 h 607"/>
                <a:gd name="T34" fmla="*/ 205 w 582"/>
                <a:gd name="T35" fmla="*/ 427 h 607"/>
                <a:gd name="T36" fmla="*/ 356 w 582"/>
                <a:gd name="T37" fmla="*/ 423 h 607"/>
                <a:gd name="T38" fmla="*/ 169 w 582"/>
                <a:gd name="T39" fmla="*/ 424 h 607"/>
                <a:gd name="T40" fmla="*/ 131 w 582"/>
                <a:gd name="T41" fmla="*/ 140 h 607"/>
                <a:gd name="T42" fmla="*/ 369 w 582"/>
                <a:gd name="T43" fmla="*/ 358 h 607"/>
                <a:gd name="T44" fmla="*/ 205 w 582"/>
                <a:gd name="T45" fmla="*/ 360 h 607"/>
                <a:gd name="T46" fmla="*/ 343 w 582"/>
                <a:gd name="T47" fmla="*/ 374 h 607"/>
                <a:gd name="T48" fmla="*/ 252 w 582"/>
                <a:gd name="T49" fmla="*/ 372 h 607"/>
                <a:gd name="T50" fmla="*/ 366 w 582"/>
                <a:gd name="T51" fmla="*/ 386 h 607"/>
                <a:gd name="T52" fmla="*/ 334 w 582"/>
                <a:gd name="T53" fmla="*/ 384 h 607"/>
                <a:gd name="T54" fmla="*/ 302 w 582"/>
                <a:gd name="T55" fmla="*/ 387 h 607"/>
                <a:gd name="T56" fmla="*/ 251 w 582"/>
                <a:gd name="T57" fmla="*/ 386 h 607"/>
                <a:gd name="T58" fmla="*/ 214 w 582"/>
                <a:gd name="T59" fmla="*/ 387 h 607"/>
                <a:gd name="T60" fmla="*/ 359 w 582"/>
                <a:gd name="T61" fmla="*/ 352 h 607"/>
                <a:gd name="T62" fmla="*/ 405 w 582"/>
                <a:gd name="T63" fmla="*/ 424 h 607"/>
                <a:gd name="T64" fmla="*/ 423 w 582"/>
                <a:gd name="T65" fmla="*/ 447 h 607"/>
                <a:gd name="T66" fmla="*/ 254 w 582"/>
                <a:gd name="T67" fmla="*/ 454 h 607"/>
                <a:gd name="T68" fmla="*/ 282 w 582"/>
                <a:gd name="T69" fmla="*/ 455 h 607"/>
                <a:gd name="T70" fmla="*/ 354 w 582"/>
                <a:gd name="T71" fmla="*/ 492 h 607"/>
                <a:gd name="T72" fmla="*/ 239 w 582"/>
                <a:gd name="T73" fmla="*/ 477 h 607"/>
                <a:gd name="T74" fmla="*/ 374 w 582"/>
                <a:gd name="T75" fmla="*/ 510 h 607"/>
                <a:gd name="T76" fmla="*/ 309 w 582"/>
                <a:gd name="T77" fmla="*/ 526 h 607"/>
                <a:gd name="T78" fmla="*/ 260 w 582"/>
                <a:gd name="T79" fmla="*/ 478 h 607"/>
                <a:gd name="T80" fmla="*/ 303 w 582"/>
                <a:gd name="T81" fmla="*/ 543 h 607"/>
                <a:gd name="T82" fmla="*/ 414 w 582"/>
                <a:gd name="T83" fmla="*/ 550 h 607"/>
                <a:gd name="T84" fmla="*/ 411 w 582"/>
                <a:gd name="T85" fmla="*/ 570 h 607"/>
                <a:gd name="T86" fmla="*/ 328 w 582"/>
                <a:gd name="T87" fmla="*/ 570 h 607"/>
                <a:gd name="T88" fmla="*/ 312 w 582"/>
                <a:gd name="T89" fmla="*/ 601 h 607"/>
                <a:gd name="T90" fmla="*/ 356 w 582"/>
                <a:gd name="T91" fmla="*/ 598 h 607"/>
                <a:gd name="T92" fmla="*/ 403 w 582"/>
                <a:gd name="T93" fmla="*/ 583 h 607"/>
                <a:gd name="T94" fmla="*/ 423 w 582"/>
                <a:gd name="T95" fmla="*/ 595 h 607"/>
                <a:gd name="T96" fmla="*/ 488 w 582"/>
                <a:gd name="T97" fmla="*/ 563 h 607"/>
                <a:gd name="T98" fmla="*/ 437 w 582"/>
                <a:gd name="T99" fmla="*/ 583 h 607"/>
                <a:gd name="T100" fmla="*/ 434 w 582"/>
                <a:gd name="T101" fmla="*/ 590 h 607"/>
                <a:gd name="T102" fmla="*/ 494 w 582"/>
                <a:gd name="T103" fmla="*/ 564 h 607"/>
                <a:gd name="T104" fmla="*/ 436 w 582"/>
                <a:gd name="T105" fmla="*/ 529 h 607"/>
                <a:gd name="T106" fmla="*/ 485 w 582"/>
                <a:gd name="T107" fmla="*/ 434 h 607"/>
                <a:gd name="T108" fmla="*/ 368 w 582"/>
                <a:gd name="T109" fmla="*/ 503 h 607"/>
                <a:gd name="T110" fmla="*/ 483 w 582"/>
                <a:gd name="T111" fmla="*/ 377 h 607"/>
                <a:gd name="T112" fmla="*/ 112 w 582"/>
                <a:gd name="T113" fmla="*/ 403 h 607"/>
                <a:gd name="T114" fmla="*/ 220 w 582"/>
                <a:gd name="T115" fmla="*/ 504 h 607"/>
                <a:gd name="T116" fmla="*/ 103 w 582"/>
                <a:gd name="T117" fmla="*/ 437 h 607"/>
                <a:gd name="T118" fmla="*/ 178 w 582"/>
                <a:gd name="T119" fmla="*/ 537 h 607"/>
                <a:gd name="T120" fmla="*/ 46 w 582"/>
                <a:gd name="T121" fmla="*/ 164 h 607"/>
                <a:gd name="T122" fmla="*/ 115 w 582"/>
                <a:gd name="T123" fmla="*/ 68 h 607"/>
                <a:gd name="T124" fmla="*/ 527 w 582"/>
                <a:gd name="T125" fmla="*/ 141 h 6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82" h="607">
                  <a:moveTo>
                    <a:pt x="580" y="284"/>
                  </a:moveTo>
                  <a:cubicBezTo>
                    <a:pt x="580" y="229"/>
                    <a:pt x="563" y="181"/>
                    <a:pt x="539" y="137"/>
                  </a:cubicBezTo>
                  <a:cubicBezTo>
                    <a:pt x="539" y="135"/>
                    <a:pt x="540" y="134"/>
                    <a:pt x="540" y="132"/>
                  </a:cubicBezTo>
                  <a:cubicBezTo>
                    <a:pt x="527" y="112"/>
                    <a:pt x="527" y="112"/>
                    <a:pt x="527" y="112"/>
                  </a:cubicBezTo>
                  <a:cubicBezTo>
                    <a:pt x="523" y="111"/>
                    <a:pt x="522" y="111"/>
                    <a:pt x="519" y="111"/>
                  </a:cubicBezTo>
                  <a:cubicBezTo>
                    <a:pt x="494" y="80"/>
                    <a:pt x="462" y="52"/>
                    <a:pt x="428" y="35"/>
                  </a:cubicBezTo>
                  <a:cubicBezTo>
                    <a:pt x="386" y="14"/>
                    <a:pt x="340" y="0"/>
                    <a:pt x="291" y="0"/>
                  </a:cubicBezTo>
                  <a:cubicBezTo>
                    <a:pt x="240" y="0"/>
                    <a:pt x="195" y="14"/>
                    <a:pt x="154" y="35"/>
                  </a:cubicBezTo>
                  <a:cubicBezTo>
                    <a:pt x="120" y="52"/>
                    <a:pt x="88" y="80"/>
                    <a:pt x="63" y="111"/>
                  </a:cubicBezTo>
                  <a:cubicBezTo>
                    <a:pt x="60" y="111"/>
                    <a:pt x="57" y="111"/>
                    <a:pt x="55" y="112"/>
                  </a:cubicBezTo>
                  <a:cubicBezTo>
                    <a:pt x="41" y="132"/>
                    <a:pt x="41" y="132"/>
                    <a:pt x="41" y="132"/>
                  </a:cubicBezTo>
                  <a:cubicBezTo>
                    <a:pt x="41" y="134"/>
                    <a:pt x="41" y="135"/>
                    <a:pt x="43" y="137"/>
                  </a:cubicBezTo>
                  <a:cubicBezTo>
                    <a:pt x="18" y="181"/>
                    <a:pt x="1" y="229"/>
                    <a:pt x="1" y="284"/>
                  </a:cubicBezTo>
                  <a:cubicBezTo>
                    <a:pt x="1" y="291"/>
                    <a:pt x="3" y="294"/>
                    <a:pt x="1" y="295"/>
                  </a:cubicBezTo>
                  <a:cubicBezTo>
                    <a:pt x="0" y="300"/>
                    <a:pt x="0" y="300"/>
                    <a:pt x="0" y="300"/>
                  </a:cubicBezTo>
                  <a:cubicBezTo>
                    <a:pt x="4" y="334"/>
                    <a:pt x="4" y="334"/>
                    <a:pt x="4" y="334"/>
                  </a:cubicBezTo>
                  <a:cubicBezTo>
                    <a:pt x="4" y="335"/>
                    <a:pt x="6" y="337"/>
                    <a:pt x="7" y="338"/>
                  </a:cubicBezTo>
                  <a:cubicBezTo>
                    <a:pt x="17" y="377"/>
                    <a:pt x="32" y="412"/>
                    <a:pt x="55" y="444"/>
                  </a:cubicBezTo>
                  <a:cubicBezTo>
                    <a:pt x="57" y="447"/>
                    <a:pt x="57" y="449"/>
                    <a:pt x="57" y="451"/>
                  </a:cubicBezTo>
                  <a:cubicBezTo>
                    <a:pt x="63" y="460"/>
                    <a:pt x="69" y="469"/>
                    <a:pt x="77" y="477"/>
                  </a:cubicBezTo>
                  <a:cubicBezTo>
                    <a:pt x="78" y="477"/>
                    <a:pt x="81" y="475"/>
                    <a:pt x="81" y="478"/>
                  </a:cubicBezTo>
                  <a:cubicBezTo>
                    <a:pt x="68" y="563"/>
                    <a:pt x="68" y="563"/>
                    <a:pt x="68" y="563"/>
                  </a:cubicBezTo>
                  <a:cubicBezTo>
                    <a:pt x="72" y="566"/>
                    <a:pt x="78" y="564"/>
                    <a:pt x="83" y="566"/>
                  </a:cubicBezTo>
                  <a:cubicBezTo>
                    <a:pt x="86" y="575"/>
                    <a:pt x="86" y="575"/>
                    <a:pt x="86" y="575"/>
                  </a:cubicBezTo>
                  <a:cubicBezTo>
                    <a:pt x="92" y="577"/>
                    <a:pt x="100" y="577"/>
                    <a:pt x="106" y="580"/>
                  </a:cubicBezTo>
                  <a:cubicBezTo>
                    <a:pt x="106" y="589"/>
                    <a:pt x="106" y="589"/>
                    <a:pt x="106" y="589"/>
                  </a:cubicBezTo>
                  <a:cubicBezTo>
                    <a:pt x="114" y="590"/>
                    <a:pt x="120" y="592"/>
                    <a:pt x="126" y="594"/>
                  </a:cubicBezTo>
                  <a:cubicBezTo>
                    <a:pt x="128" y="594"/>
                    <a:pt x="128" y="594"/>
                    <a:pt x="128" y="594"/>
                  </a:cubicBezTo>
                  <a:cubicBezTo>
                    <a:pt x="128" y="597"/>
                    <a:pt x="128" y="600"/>
                    <a:pt x="129" y="603"/>
                  </a:cubicBezTo>
                  <a:cubicBezTo>
                    <a:pt x="169" y="606"/>
                    <a:pt x="169" y="606"/>
                    <a:pt x="169" y="606"/>
                  </a:cubicBezTo>
                  <a:cubicBezTo>
                    <a:pt x="171" y="601"/>
                    <a:pt x="169" y="597"/>
                    <a:pt x="171" y="594"/>
                  </a:cubicBezTo>
                  <a:cubicBezTo>
                    <a:pt x="175" y="590"/>
                    <a:pt x="182" y="589"/>
                    <a:pt x="189" y="587"/>
                  </a:cubicBezTo>
                  <a:cubicBezTo>
                    <a:pt x="189" y="589"/>
                    <a:pt x="189" y="594"/>
                    <a:pt x="191" y="597"/>
                  </a:cubicBezTo>
                  <a:cubicBezTo>
                    <a:pt x="194" y="597"/>
                    <a:pt x="197" y="597"/>
                    <a:pt x="202" y="597"/>
                  </a:cubicBezTo>
                  <a:cubicBezTo>
                    <a:pt x="208" y="606"/>
                    <a:pt x="218" y="601"/>
                    <a:pt x="226" y="604"/>
                  </a:cubicBezTo>
                  <a:cubicBezTo>
                    <a:pt x="231" y="604"/>
                    <a:pt x="234" y="603"/>
                    <a:pt x="237" y="604"/>
                  </a:cubicBezTo>
                  <a:cubicBezTo>
                    <a:pt x="268" y="607"/>
                    <a:pt x="268" y="607"/>
                    <a:pt x="268" y="607"/>
                  </a:cubicBezTo>
                  <a:cubicBezTo>
                    <a:pt x="271" y="604"/>
                    <a:pt x="271" y="604"/>
                    <a:pt x="271" y="604"/>
                  </a:cubicBezTo>
                  <a:cubicBezTo>
                    <a:pt x="279" y="606"/>
                    <a:pt x="285" y="606"/>
                    <a:pt x="291" y="606"/>
                  </a:cubicBezTo>
                  <a:cubicBezTo>
                    <a:pt x="297" y="606"/>
                    <a:pt x="303" y="606"/>
                    <a:pt x="309" y="604"/>
                  </a:cubicBezTo>
                  <a:cubicBezTo>
                    <a:pt x="314" y="607"/>
                    <a:pt x="314" y="607"/>
                    <a:pt x="314" y="607"/>
                  </a:cubicBezTo>
                  <a:cubicBezTo>
                    <a:pt x="345" y="604"/>
                    <a:pt x="345" y="604"/>
                    <a:pt x="345" y="604"/>
                  </a:cubicBezTo>
                  <a:cubicBezTo>
                    <a:pt x="348" y="603"/>
                    <a:pt x="351" y="604"/>
                    <a:pt x="354" y="604"/>
                  </a:cubicBezTo>
                  <a:cubicBezTo>
                    <a:pt x="363" y="601"/>
                    <a:pt x="374" y="606"/>
                    <a:pt x="380" y="597"/>
                  </a:cubicBezTo>
                  <a:cubicBezTo>
                    <a:pt x="383" y="597"/>
                    <a:pt x="388" y="597"/>
                    <a:pt x="391" y="597"/>
                  </a:cubicBezTo>
                  <a:cubicBezTo>
                    <a:pt x="393" y="594"/>
                    <a:pt x="391" y="589"/>
                    <a:pt x="393" y="587"/>
                  </a:cubicBezTo>
                  <a:cubicBezTo>
                    <a:pt x="400" y="589"/>
                    <a:pt x="406" y="590"/>
                    <a:pt x="411" y="594"/>
                  </a:cubicBezTo>
                  <a:cubicBezTo>
                    <a:pt x="413" y="597"/>
                    <a:pt x="411" y="601"/>
                    <a:pt x="413" y="606"/>
                  </a:cubicBezTo>
                  <a:cubicBezTo>
                    <a:pt x="451" y="603"/>
                    <a:pt x="451" y="603"/>
                    <a:pt x="451" y="603"/>
                  </a:cubicBezTo>
                  <a:cubicBezTo>
                    <a:pt x="454" y="600"/>
                    <a:pt x="454" y="597"/>
                    <a:pt x="454" y="594"/>
                  </a:cubicBezTo>
                  <a:cubicBezTo>
                    <a:pt x="456" y="594"/>
                    <a:pt x="456" y="594"/>
                    <a:pt x="456" y="594"/>
                  </a:cubicBezTo>
                  <a:cubicBezTo>
                    <a:pt x="462" y="592"/>
                    <a:pt x="468" y="590"/>
                    <a:pt x="476" y="589"/>
                  </a:cubicBezTo>
                  <a:cubicBezTo>
                    <a:pt x="476" y="580"/>
                    <a:pt x="476" y="580"/>
                    <a:pt x="476" y="580"/>
                  </a:cubicBezTo>
                  <a:cubicBezTo>
                    <a:pt x="482" y="577"/>
                    <a:pt x="490" y="577"/>
                    <a:pt x="496" y="575"/>
                  </a:cubicBezTo>
                  <a:cubicBezTo>
                    <a:pt x="499" y="566"/>
                    <a:pt x="499" y="566"/>
                    <a:pt x="499" y="566"/>
                  </a:cubicBezTo>
                  <a:cubicBezTo>
                    <a:pt x="503" y="564"/>
                    <a:pt x="510" y="566"/>
                    <a:pt x="514" y="563"/>
                  </a:cubicBezTo>
                  <a:cubicBezTo>
                    <a:pt x="500" y="478"/>
                    <a:pt x="500" y="478"/>
                    <a:pt x="500" y="478"/>
                  </a:cubicBezTo>
                  <a:cubicBezTo>
                    <a:pt x="500" y="475"/>
                    <a:pt x="503" y="477"/>
                    <a:pt x="505" y="477"/>
                  </a:cubicBezTo>
                  <a:cubicBezTo>
                    <a:pt x="513" y="469"/>
                    <a:pt x="519" y="460"/>
                    <a:pt x="525" y="451"/>
                  </a:cubicBezTo>
                  <a:cubicBezTo>
                    <a:pt x="523" y="449"/>
                    <a:pt x="525" y="447"/>
                    <a:pt x="527" y="444"/>
                  </a:cubicBezTo>
                  <a:cubicBezTo>
                    <a:pt x="550" y="412"/>
                    <a:pt x="565" y="377"/>
                    <a:pt x="574" y="338"/>
                  </a:cubicBezTo>
                  <a:cubicBezTo>
                    <a:pt x="576" y="337"/>
                    <a:pt x="577" y="335"/>
                    <a:pt x="577" y="334"/>
                  </a:cubicBezTo>
                  <a:cubicBezTo>
                    <a:pt x="582" y="300"/>
                    <a:pt x="582" y="300"/>
                    <a:pt x="582" y="300"/>
                  </a:cubicBezTo>
                  <a:cubicBezTo>
                    <a:pt x="577" y="295"/>
                    <a:pt x="580" y="289"/>
                    <a:pt x="580" y="284"/>
                  </a:cubicBezTo>
                  <a:close/>
                  <a:moveTo>
                    <a:pt x="85" y="478"/>
                  </a:moveTo>
                  <a:cubicBezTo>
                    <a:pt x="85" y="477"/>
                    <a:pt x="85" y="478"/>
                    <a:pt x="86" y="478"/>
                  </a:cubicBezTo>
                  <a:cubicBezTo>
                    <a:pt x="75" y="554"/>
                    <a:pt x="75" y="554"/>
                    <a:pt x="75" y="554"/>
                  </a:cubicBezTo>
                  <a:cubicBezTo>
                    <a:pt x="75" y="555"/>
                    <a:pt x="74" y="554"/>
                    <a:pt x="72" y="554"/>
                  </a:cubicBezTo>
                  <a:lnTo>
                    <a:pt x="85" y="478"/>
                  </a:lnTo>
                  <a:close/>
                  <a:moveTo>
                    <a:pt x="148" y="586"/>
                  </a:moveTo>
                  <a:cubicBezTo>
                    <a:pt x="145" y="583"/>
                    <a:pt x="145" y="583"/>
                    <a:pt x="145" y="583"/>
                  </a:cubicBezTo>
                  <a:cubicBezTo>
                    <a:pt x="149" y="535"/>
                    <a:pt x="149" y="535"/>
                    <a:pt x="149" y="535"/>
                  </a:cubicBezTo>
                  <a:cubicBezTo>
                    <a:pt x="152" y="537"/>
                    <a:pt x="152" y="537"/>
                    <a:pt x="152" y="537"/>
                  </a:cubicBezTo>
                  <a:lnTo>
                    <a:pt x="148" y="586"/>
                  </a:lnTo>
                  <a:close/>
                  <a:moveTo>
                    <a:pt x="155" y="538"/>
                  </a:moveTo>
                  <a:cubicBezTo>
                    <a:pt x="158" y="540"/>
                    <a:pt x="158" y="540"/>
                    <a:pt x="158" y="540"/>
                  </a:cubicBezTo>
                  <a:cubicBezTo>
                    <a:pt x="157" y="594"/>
                    <a:pt x="157" y="594"/>
                    <a:pt x="157" y="594"/>
                  </a:cubicBezTo>
                  <a:cubicBezTo>
                    <a:pt x="149" y="595"/>
                    <a:pt x="141" y="595"/>
                    <a:pt x="135" y="592"/>
                  </a:cubicBezTo>
                  <a:cubicBezTo>
                    <a:pt x="140" y="592"/>
                    <a:pt x="145" y="592"/>
                    <a:pt x="149" y="594"/>
                  </a:cubicBezTo>
                  <a:cubicBezTo>
                    <a:pt x="149" y="592"/>
                    <a:pt x="149" y="592"/>
                    <a:pt x="149" y="592"/>
                  </a:cubicBezTo>
                  <a:lnTo>
                    <a:pt x="155" y="538"/>
                  </a:lnTo>
                  <a:close/>
                  <a:moveTo>
                    <a:pt x="143" y="581"/>
                  </a:moveTo>
                  <a:cubicBezTo>
                    <a:pt x="143" y="583"/>
                    <a:pt x="143" y="583"/>
                    <a:pt x="143" y="583"/>
                  </a:cubicBezTo>
                  <a:cubicBezTo>
                    <a:pt x="120" y="583"/>
                    <a:pt x="120" y="583"/>
                    <a:pt x="120" y="583"/>
                  </a:cubicBezTo>
                  <a:cubicBezTo>
                    <a:pt x="118" y="581"/>
                    <a:pt x="115" y="581"/>
                    <a:pt x="115" y="580"/>
                  </a:cubicBezTo>
                  <a:cubicBezTo>
                    <a:pt x="121" y="578"/>
                    <a:pt x="128" y="580"/>
                    <a:pt x="134" y="580"/>
                  </a:cubicBezTo>
                  <a:cubicBezTo>
                    <a:pt x="135" y="577"/>
                    <a:pt x="135" y="577"/>
                    <a:pt x="135" y="577"/>
                  </a:cubicBezTo>
                  <a:cubicBezTo>
                    <a:pt x="140" y="530"/>
                    <a:pt x="140" y="530"/>
                    <a:pt x="140" y="530"/>
                  </a:cubicBezTo>
                  <a:cubicBezTo>
                    <a:pt x="141" y="532"/>
                    <a:pt x="145" y="534"/>
                    <a:pt x="146" y="535"/>
                  </a:cubicBezTo>
                  <a:lnTo>
                    <a:pt x="143" y="581"/>
                  </a:lnTo>
                  <a:close/>
                  <a:moveTo>
                    <a:pt x="132" y="574"/>
                  </a:moveTo>
                  <a:cubicBezTo>
                    <a:pt x="131" y="574"/>
                    <a:pt x="131" y="570"/>
                    <a:pt x="129" y="567"/>
                  </a:cubicBezTo>
                  <a:cubicBezTo>
                    <a:pt x="135" y="527"/>
                    <a:pt x="135" y="527"/>
                    <a:pt x="135" y="527"/>
                  </a:cubicBezTo>
                  <a:cubicBezTo>
                    <a:pt x="137" y="529"/>
                    <a:pt x="137" y="529"/>
                    <a:pt x="137" y="529"/>
                  </a:cubicBezTo>
                  <a:lnTo>
                    <a:pt x="132" y="574"/>
                  </a:lnTo>
                  <a:close/>
                  <a:moveTo>
                    <a:pt x="126" y="569"/>
                  </a:moveTo>
                  <a:cubicBezTo>
                    <a:pt x="95" y="566"/>
                    <a:pt x="95" y="566"/>
                    <a:pt x="95" y="566"/>
                  </a:cubicBezTo>
                  <a:cubicBezTo>
                    <a:pt x="94" y="566"/>
                    <a:pt x="94" y="564"/>
                    <a:pt x="94" y="563"/>
                  </a:cubicBezTo>
                  <a:cubicBezTo>
                    <a:pt x="100" y="561"/>
                    <a:pt x="106" y="564"/>
                    <a:pt x="114" y="564"/>
                  </a:cubicBezTo>
                  <a:cubicBezTo>
                    <a:pt x="114" y="563"/>
                    <a:pt x="114" y="558"/>
                    <a:pt x="114" y="555"/>
                  </a:cubicBezTo>
                  <a:cubicBezTo>
                    <a:pt x="118" y="518"/>
                    <a:pt x="118" y="518"/>
                    <a:pt x="118" y="518"/>
                  </a:cubicBezTo>
                  <a:cubicBezTo>
                    <a:pt x="123" y="521"/>
                    <a:pt x="128" y="523"/>
                    <a:pt x="132" y="526"/>
                  </a:cubicBezTo>
                  <a:cubicBezTo>
                    <a:pt x="131" y="540"/>
                    <a:pt x="129" y="555"/>
                    <a:pt x="126" y="569"/>
                  </a:cubicBezTo>
                  <a:close/>
                  <a:moveTo>
                    <a:pt x="115" y="523"/>
                  </a:moveTo>
                  <a:cubicBezTo>
                    <a:pt x="112" y="561"/>
                    <a:pt x="112" y="561"/>
                    <a:pt x="112" y="561"/>
                  </a:cubicBezTo>
                  <a:cubicBezTo>
                    <a:pt x="109" y="555"/>
                    <a:pt x="109" y="555"/>
                    <a:pt x="109" y="555"/>
                  </a:cubicBezTo>
                  <a:cubicBezTo>
                    <a:pt x="114" y="512"/>
                    <a:pt x="114" y="512"/>
                    <a:pt x="114" y="512"/>
                  </a:cubicBezTo>
                  <a:cubicBezTo>
                    <a:pt x="118" y="514"/>
                    <a:pt x="115" y="518"/>
                    <a:pt x="115" y="523"/>
                  </a:cubicBezTo>
                  <a:close/>
                  <a:moveTo>
                    <a:pt x="105" y="554"/>
                  </a:moveTo>
                  <a:cubicBezTo>
                    <a:pt x="80" y="552"/>
                    <a:pt x="80" y="552"/>
                    <a:pt x="80" y="552"/>
                  </a:cubicBezTo>
                  <a:cubicBezTo>
                    <a:pt x="86" y="492"/>
                    <a:pt x="86" y="492"/>
                    <a:pt x="86" y="492"/>
                  </a:cubicBezTo>
                  <a:cubicBezTo>
                    <a:pt x="89" y="484"/>
                    <a:pt x="89" y="484"/>
                    <a:pt x="89" y="484"/>
                  </a:cubicBezTo>
                  <a:cubicBezTo>
                    <a:pt x="95" y="492"/>
                    <a:pt x="105" y="501"/>
                    <a:pt x="112" y="509"/>
                  </a:cubicBezTo>
                  <a:lnTo>
                    <a:pt x="105" y="554"/>
                  </a:lnTo>
                  <a:close/>
                  <a:moveTo>
                    <a:pt x="74" y="561"/>
                  </a:moveTo>
                  <a:cubicBezTo>
                    <a:pt x="77" y="555"/>
                    <a:pt x="77" y="555"/>
                    <a:pt x="77" y="555"/>
                  </a:cubicBezTo>
                  <a:cubicBezTo>
                    <a:pt x="106" y="558"/>
                    <a:pt x="106" y="558"/>
                    <a:pt x="106" y="558"/>
                  </a:cubicBezTo>
                  <a:cubicBezTo>
                    <a:pt x="109" y="561"/>
                    <a:pt x="109" y="561"/>
                    <a:pt x="109" y="561"/>
                  </a:cubicBezTo>
                  <a:cubicBezTo>
                    <a:pt x="101" y="561"/>
                    <a:pt x="94" y="558"/>
                    <a:pt x="88" y="564"/>
                  </a:cubicBezTo>
                  <a:lnTo>
                    <a:pt x="74" y="561"/>
                  </a:lnTo>
                  <a:close/>
                  <a:moveTo>
                    <a:pt x="88" y="567"/>
                  </a:moveTo>
                  <a:cubicBezTo>
                    <a:pt x="89" y="566"/>
                    <a:pt x="89" y="564"/>
                    <a:pt x="92" y="564"/>
                  </a:cubicBezTo>
                  <a:cubicBezTo>
                    <a:pt x="92" y="566"/>
                    <a:pt x="91" y="567"/>
                    <a:pt x="91" y="569"/>
                  </a:cubicBezTo>
                  <a:cubicBezTo>
                    <a:pt x="89" y="569"/>
                    <a:pt x="89" y="570"/>
                    <a:pt x="88" y="570"/>
                  </a:cubicBezTo>
                  <a:cubicBezTo>
                    <a:pt x="86" y="569"/>
                    <a:pt x="88" y="567"/>
                    <a:pt x="88" y="567"/>
                  </a:cubicBezTo>
                  <a:close/>
                  <a:moveTo>
                    <a:pt x="91" y="572"/>
                  </a:moveTo>
                  <a:cubicBezTo>
                    <a:pt x="94" y="569"/>
                    <a:pt x="94" y="569"/>
                    <a:pt x="94" y="569"/>
                  </a:cubicBezTo>
                  <a:cubicBezTo>
                    <a:pt x="126" y="572"/>
                    <a:pt x="126" y="572"/>
                    <a:pt x="126" y="572"/>
                  </a:cubicBezTo>
                  <a:cubicBezTo>
                    <a:pt x="131" y="577"/>
                    <a:pt x="131" y="577"/>
                    <a:pt x="131" y="577"/>
                  </a:cubicBezTo>
                  <a:cubicBezTo>
                    <a:pt x="117" y="577"/>
                    <a:pt x="103" y="575"/>
                    <a:pt x="91" y="572"/>
                  </a:cubicBezTo>
                  <a:close/>
                  <a:moveTo>
                    <a:pt x="109" y="580"/>
                  </a:moveTo>
                  <a:cubicBezTo>
                    <a:pt x="111" y="580"/>
                    <a:pt x="111" y="578"/>
                    <a:pt x="112" y="578"/>
                  </a:cubicBezTo>
                  <a:cubicBezTo>
                    <a:pt x="114" y="580"/>
                    <a:pt x="112" y="583"/>
                    <a:pt x="112" y="583"/>
                  </a:cubicBezTo>
                  <a:cubicBezTo>
                    <a:pt x="111" y="584"/>
                    <a:pt x="111" y="584"/>
                    <a:pt x="109" y="584"/>
                  </a:cubicBezTo>
                  <a:cubicBezTo>
                    <a:pt x="108" y="584"/>
                    <a:pt x="109" y="581"/>
                    <a:pt x="109" y="580"/>
                  </a:cubicBezTo>
                  <a:close/>
                  <a:moveTo>
                    <a:pt x="112" y="587"/>
                  </a:moveTo>
                  <a:cubicBezTo>
                    <a:pt x="112" y="586"/>
                    <a:pt x="114" y="584"/>
                    <a:pt x="115" y="584"/>
                  </a:cubicBezTo>
                  <a:cubicBezTo>
                    <a:pt x="143" y="586"/>
                    <a:pt x="143" y="586"/>
                    <a:pt x="143" y="586"/>
                  </a:cubicBezTo>
                  <a:cubicBezTo>
                    <a:pt x="148" y="590"/>
                    <a:pt x="148" y="590"/>
                    <a:pt x="148" y="590"/>
                  </a:cubicBezTo>
                  <a:cubicBezTo>
                    <a:pt x="135" y="589"/>
                    <a:pt x="123" y="589"/>
                    <a:pt x="112" y="587"/>
                  </a:cubicBezTo>
                  <a:close/>
                  <a:moveTo>
                    <a:pt x="131" y="592"/>
                  </a:moveTo>
                  <a:cubicBezTo>
                    <a:pt x="132" y="592"/>
                    <a:pt x="132" y="594"/>
                    <a:pt x="132" y="594"/>
                  </a:cubicBezTo>
                  <a:cubicBezTo>
                    <a:pt x="132" y="595"/>
                    <a:pt x="131" y="595"/>
                    <a:pt x="131" y="597"/>
                  </a:cubicBezTo>
                  <a:cubicBezTo>
                    <a:pt x="129" y="597"/>
                    <a:pt x="129" y="597"/>
                    <a:pt x="129" y="597"/>
                  </a:cubicBezTo>
                  <a:cubicBezTo>
                    <a:pt x="129" y="595"/>
                    <a:pt x="128" y="592"/>
                    <a:pt x="131" y="592"/>
                  </a:cubicBezTo>
                  <a:close/>
                  <a:moveTo>
                    <a:pt x="131" y="600"/>
                  </a:moveTo>
                  <a:cubicBezTo>
                    <a:pt x="135" y="597"/>
                    <a:pt x="135" y="597"/>
                    <a:pt x="135" y="597"/>
                  </a:cubicBezTo>
                  <a:cubicBezTo>
                    <a:pt x="158" y="598"/>
                    <a:pt x="158" y="598"/>
                    <a:pt x="158" y="598"/>
                  </a:cubicBezTo>
                  <a:cubicBezTo>
                    <a:pt x="160" y="598"/>
                    <a:pt x="162" y="600"/>
                    <a:pt x="163" y="603"/>
                  </a:cubicBezTo>
                  <a:cubicBezTo>
                    <a:pt x="152" y="603"/>
                    <a:pt x="141" y="601"/>
                    <a:pt x="131" y="600"/>
                  </a:cubicBezTo>
                  <a:close/>
                  <a:moveTo>
                    <a:pt x="168" y="601"/>
                  </a:moveTo>
                  <a:cubicBezTo>
                    <a:pt x="166" y="601"/>
                    <a:pt x="166" y="601"/>
                    <a:pt x="166" y="601"/>
                  </a:cubicBezTo>
                  <a:cubicBezTo>
                    <a:pt x="158" y="595"/>
                    <a:pt x="158" y="595"/>
                    <a:pt x="158" y="595"/>
                  </a:cubicBezTo>
                  <a:cubicBezTo>
                    <a:pt x="162" y="541"/>
                    <a:pt x="162" y="541"/>
                    <a:pt x="162" y="541"/>
                  </a:cubicBezTo>
                  <a:cubicBezTo>
                    <a:pt x="163" y="541"/>
                    <a:pt x="163" y="541"/>
                    <a:pt x="165" y="543"/>
                  </a:cubicBezTo>
                  <a:cubicBezTo>
                    <a:pt x="163" y="570"/>
                    <a:pt x="163" y="570"/>
                    <a:pt x="163" y="570"/>
                  </a:cubicBezTo>
                  <a:cubicBezTo>
                    <a:pt x="166" y="581"/>
                    <a:pt x="171" y="590"/>
                    <a:pt x="168" y="601"/>
                  </a:cubicBezTo>
                  <a:close/>
                  <a:moveTo>
                    <a:pt x="174" y="583"/>
                  </a:moveTo>
                  <a:cubicBezTo>
                    <a:pt x="172" y="586"/>
                    <a:pt x="172" y="587"/>
                    <a:pt x="171" y="589"/>
                  </a:cubicBezTo>
                  <a:cubicBezTo>
                    <a:pt x="171" y="587"/>
                    <a:pt x="171" y="586"/>
                    <a:pt x="169" y="584"/>
                  </a:cubicBezTo>
                  <a:cubicBezTo>
                    <a:pt x="168" y="578"/>
                    <a:pt x="166" y="574"/>
                    <a:pt x="166" y="567"/>
                  </a:cubicBezTo>
                  <a:cubicBezTo>
                    <a:pt x="174" y="581"/>
                    <a:pt x="174" y="581"/>
                    <a:pt x="174" y="581"/>
                  </a:cubicBezTo>
                  <a:lnTo>
                    <a:pt x="174" y="583"/>
                  </a:lnTo>
                  <a:close/>
                  <a:moveTo>
                    <a:pt x="177" y="566"/>
                  </a:moveTo>
                  <a:cubicBezTo>
                    <a:pt x="169" y="569"/>
                    <a:pt x="169" y="569"/>
                    <a:pt x="169" y="569"/>
                  </a:cubicBezTo>
                  <a:cubicBezTo>
                    <a:pt x="169" y="567"/>
                    <a:pt x="168" y="566"/>
                    <a:pt x="169" y="564"/>
                  </a:cubicBezTo>
                  <a:cubicBezTo>
                    <a:pt x="180" y="560"/>
                    <a:pt x="192" y="555"/>
                    <a:pt x="202" y="547"/>
                  </a:cubicBezTo>
                  <a:cubicBezTo>
                    <a:pt x="205" y="547"/>
                    <a:pt x="209" y="549"/>
                    <a:pt x="212" y="547"/>
                  </a:cubicBezTo>
                  <a:cubicBezTo>
                    <a:pt x="202" y="557"/>
                    <a:pt x="189" y="560"/>
                    <a:pt x="177" y="566"/>
                  </a:cubicBezTo>
                  <a:close/>
                  <a:moveTo>
                    <a:pt x="218" y="547"/>
                  </a:moveTo>
                  <a:cubicBezTo>
                    <a:pt x="222" y="547"/>
                    <a:pt x="225" y="543"/>
                    <a:pt x="226" y="549"/>
                  </a:cubicBezTo>
                  <a:cubicBezTo>
                    <a:pt x="226" y="550"/>
                    <a:pt x="226" y="550"/>
                    <a:pt x="226" y="550"/>
                  </a:cubicBezTo>
                  <a:cubicBezTo>
                    <a:pt x="208" y="560"/>
                    <a:pt x="191" y="567"/>
                    <a:pt x="172" y="575"/>
                  </a:cubicBezTo>
                  <a:cubicBezTo>
                    <a:pt x="171" y="570"/>
                    <a:pt x="171" y="570"/>
                    <a:pt x="171" y="570"/>
                  </a:cubicBezTo>
                  <a:cubicBezTo>
                    <a:pt x="185" y="564"/>
                    <a:pt x="198" y="558"/>
                    <a:pt x="212" y="550"/>
                  </a:cubicBezTo>
                  <a:lnTo>
                    <a:pt x="218" y="547"/>
                  </a:lnTo>
                  <a:close/>
                  <a:moveTo>
                    <a:pt x="168" y="561"/>
                  </a:moveTo>
                  <a:cubicBezTo>
                    <a:pt x="168" y="560"/>
                    <a:pt x="169" y="560"/>
                    <a:pt x="168" y="558"/>
                  </a:cubicBezTo>
                  <a:cubicBezTo>
                    <a:pt x="175" y="554"/>
                    <a:pt x="185" y="552"/>
                    <a:pt x="191" y="546"/>
                  </a:cubicBezTo>
                  <a:cubicBezTo>
                    <a:pt x="198" y="547"/>
                    <a:pt x="198" y="547"/>
                    <a:pt x="198" y="547"/>
                  </a:cubicBezTo>
                  <a:cubicBezTo>
                    <a:pt x="189" y="554"/>
                    <a:pt x="178" y="557"/>
                    <a:pt x="168" y="561"/>
                  </a:cubicBezTo>
                  <a:close/>
                  <a:moveTo>
                    <a:pt x="168" y="555"/>
                  </a:moveTo>
                  <a:cubicBezTo>
                    <a:pt x="168" y="555"/>
                    <a:pt x="168" y="554"/>
                    <a:pt x="168" y="552"/>
                  </a:cubicBezTo>
                  <a:cubicBezTo>
                    <a:pt x="172" y="550"/>
                    <a:pt x="177" y="549"/>
                    <a:pt x="182" y="544"/>
                  </a:cubicBezTo>
                  <a:cubicBezTo>
                    <a:pt x="188" y="546"/>
                    <a:pt x="188" y="546"/>
                    <a:pt x="188" y="546"/>
                  </a:cubicBezTo>
                  <a:cubicBezTo>
                    <a:pt x="182" y="549"/>
                    <a:pt x="175" y="552"/>
                    <a:pt x="168" y="555"/>
                  </a:cubicBezTo>
                  <a:close/>
                  <a:moveTo>
                    <a:pt x="168" y="550"/>
                  </a:moveTo>
                  <a:cubicBezTo>
                    <a:pt x="166" y="546"/>
                    <a:pt x="171" y="547"/>
                    <a:pt x="172" y="544"/>
                  </a:cubicBezTo>
                  <a:cubicBezTo>
                    <a:pt x="174" y="543"/>
                    <a:pt x="175" y="544"/>
                    <a:pt x="177" y="544"/>
                  </a:cubicBezTo>
                  <a:cubicBezTo>
                    <a:pt x="174" y="547"/>
                    <a:pt x="171" y="549"/>
                    <a:pt x="168" y="550"/>
                  </a:cubicBezTo>
                  <a:close/>
                  <a:moveTo>
                    <a:pt x="168" y="546"/>
                  </a:moveTo>
                  <a:cubicBezTo>
                    <a:pt x="166" y="543"/>
                    <a:pt x="166" y="543"/>
                    <a:pt x="166" y="543"/>
                  </a:cubicBezTo>
                  <a:cubicBezTo>
                    <a:pt x="168" y="543"/>
                    <a:pt x="169" y="543"/>
                    <a:pt x="171" y="543"/>
                  </a:cubicBezTo>
                  <a:lnTo>
                    <a:pt x="168" y="546"/>
                  </a:lnTo>
                  <a:close/>
                  <a:moveTo>
                    <a:pt x="174" y="578"/>
                  </a:moveTo>
                  <a:cubicBezTo>
                    <a:pt x="217" y="558"/>
                    <a:pt x="217" y="558"/>
                    <a:pt x="217" y="558"/>
                  </a:cubicBezTo>
                  <a:cubicBezTo>
                    <a:pt x="232" y="550"/>
                    <a:pt x="232" y="550"/>
                    <a:pt x="232" y="550"/>
                  </a:cubicBezTo>
                  <a:cubicBezTo>
                    <a:pt x="234" y="550"/>
                    <a:pt x="234" y="550"/>
                    <a:pt x="234" y="550"/>
                  </a:cubicBezTo>
                  <a:cubicBezTo>
                    <a:pt x="234" y="554"/>
                    <a:pt x="232" y="557"/>
                    <a:pt x="229" y="557"/>
                  </a:cubicBezTo>
                  <a:cubicBezTo>
                    <a:pt x="178" y="581"/>
                    <a:pt x="178" y="581"/>
                    <a:pt x="178" y="581"/>
                  </a:cubicBezTo>
                  <a:cubicBezTo>
                    <a:pt x="177" y="581"/>
                    <a:pt x="177" y="581"/>
                    <a:pt x="175" y="581"/>
                  </a:cubicBezTo>
                  <a:cubicBezTo>
                    <a:pt x="175" y="580"/>
                    <a:pt x="175" y="578"/>
                    <a:pt x="174" y="578"/>
                  </a:cubicBezTo>
                  <a:close/>
                  <a:moveTo>
                    <a:pt x="225" y="561"/>
                  </a:moveTo>
                  <a:cubicBezTo>
                    <a:pt x="225" y="595"/>
                    <a:pt x="225" y="595"/>
                    <a:pt x="225" y="595"/>
                  </a:cubicBezTo>
                  <a:cubicBezTo>
                    <a:pt x="220" y="595"/>
                    <a:pt x="220" y="595"/>
                    <a:pt x="220" y="595"/>
                  </a:cubicBezTo>
                  <a:cubicBezTo>
                    <a:pt x="220" y="584"/>
                    <a:pt x="222" y="574"/>
                    <a:pt x="222" y="564"/>
                  </a:cubicBezTo>
                  <a:lnTo>
                    <a:pt x="225" y="561"/>
                  </a:lnTo>
                  <a:close/>
                  <a:moveTo>
                    <a:pt x="218" y="566"/>
                  </a:moveTo>
                  <a:cubicBezTo>
                    <a:pt x="217" y="574"/>
                    <a:pt x="218" y="581"/>
                    <a:pt x="217" y="589"/>
                  </a:cubicBezTo>
                  <a:cubicBezTo>
                    <a:pt x="198" y="587"/>
                    <a:pt x="198" y="587"/>
                    <a:pt x="198" y="587"/>
                  </a:cubicBezTo>
                  <a:cubicBezTo>
                    <a:pt x="195" y="584"/>
                    <a:pt x="197" y="580"/>
                    <a:pt x="197" y="575"/>
                  </a:cubicBezTo>
                  <a:lnTo>
                    <a:pt x="218" y="566"/>
                  </a:lnTo>
                  <a:close/>
                  <a:moveTo>
                    <a:pt x="206" y="594"/>
                  </a:moveTo>
                  <a:cubicBezTo>
                    <a:pt x="203" y="595"/>
                    <a:pt x="198" y="594"/>
                    <a:pt x="194" y="594"/>
                  </a:cubicBezTo>
                  <a:cubicBezTo>
                    <a:pt x="192" y="592"/>
                    <a:pt x="192" y="592"/>
                    <a:pt x="192" y="592"/>
                  </a:cubicBezTo>
                  <a:cubicBezTo>
                    <a:pt x="192" y="589"/>
                    <a:pt x="194" y="584"/>
                    <a:pt x="191" y="583"/>
                  </a:cubicBezTo>
                  <a:cubicBezTo>
                    <a:pt x="186" y="584"/>
                    <a:pt x="182" y="587"/>
                    <a:pt x="175" y="587"/>
                  </a:cubicBezTo>
                  <a:cubicBezTo>
                    <a:pt x="177" y="586"/>
                    <a:pt x="177" y="584"/>
                    <a:pt x="178" y="583"/>
                  </a:cubicBezTo>
                  <a:cubicBezTo>
                    <a:pt x="194" y="577"/>
                    <a:pt x="194" y="577"/>
                    <a:pt x="194" y="577"/>
                  </a:cubicBezTo>
                  <a:cubicBezTo>
                    <a:pt x="194" y="589"/>
                    <a:pt x="194" y="589"/>
                    <a:pt x="194" y="589"/>
                  </a:cubicBezTo>
                  <a:cubicBezTo>
                    <a:pt x="198" y="592"/>
                    <a:pt x="205" y="590"/>
                    <a:pt x="209" y="592"/>
                  </a:cubicBezTo>
                  <a:cubicBezTo>
                    <a:pt x="209" y="594"/>
                    <a:pt x="208" y="592"/>
                    <a:pt x="206" y="594"/>
                  </a:cubicBezTo>
                  <a:close/>
                  <a:moveTo>
                    <a:pt x="209" y="600"/>
                  </a:moveTo>
                  <a:cubicBezTo>
                    <a:pt x="209" y="598"/>
                    <a:pt x="209" y="598"/>
                    <a:pt x="209" y="597"/>
                  </a:cubicBezTo>
                  <a:cubicBezTo>
                    <a:pt x="211" y="597"/>
                    <a:pt x="211" y="595"/>
                    <a:pt x="212" y="595"/>
                  </a:cubicBezTo>
                  <a:cubicBezTo>
                    <a:pt x="217" y="597"/>
                    <a:pt x="222" y="597"/>
                    <a:pt x="226" y="598"/>
                  </a:cubicBezTo>
                  <a:cubicBezTo>
                    <a:pt x="228" y="598"/>
                    <a:pt x="228" y="600"/>
                    <a:pt x="228" y="600"/>
                  </a:cubicBezTo>
                  <a:cubicBezTo>
                    <a:pt x="222" y="601"/>
                    <a:pt x="215" y="600"/>
                    <a:pt x="209" y="600"/>
                  </a:cubicBezTo>
                  <a:close/>
                  <a:moveTo>
                    <a:pt x="228" y="561"/>
                  </a:moveTo>
                  <a:cubicBezTo>
                    <a:pt x="229" y="560"/>
                    <a:pt x="232" y="560"/>
                    <a:pt x="232" y="561"/>
                  </a:cubicBezTo>
                  <a:cubicBezTo>
                    <a:pt x="242" y="569"/>
                    <a:pt x="242" y="569"/>
                    <a:pt x="242" y="569"/>
                  </a:cubicBezTo>
                  <a:cubicBezTo>
                    <a:pt x="245" y="569"/>
                    <a:pt x="246" y="567"/>
                    <a:pt x="249" y="567"/>
                  </a:cubicBezTo>
                  <a:cubicBezTo>
                    <a:pt x="249" y="575"/>
                    <a:pt x="249" y="583"/>
                    <a:pt x="249" y="592"/>
                  </a:cubicBezTo>
                  <a:cubicBezTo>
                    <a:pt x="248" y="592"/>
                    <a:pt x="248" y="592"/>
                    <a:pt x="248" y="592"/>
                  </a:cubicBezTo>
                  <a:cubicBezTo>
                    <a:pt x="240" y="592"/>
                    <a:pt x="234" y="590"/>
                    <a:pt x="228" y="590"/>
                  </a:cubicBezTo>
                  <a:cubicBezTo>
                    <a:pt x="228" y="580"/>
                    <a:pt x="228" y="570"/>
                    <a:pt x="228" y="561"/>
                  </a:cubicBezTo>
                  <a:close/>
                  <a:moveTo>
                    <a:pt x="252" y="577"/>
                  </a:moveTo>
                  <a:cubicBezTo>
                    <a:pt x="254" y="575"/>
                    <a:pt x="255" y="577"/>
                    <a:pt x="257" y="578"/>
                  </a:cubicBezTo>
                  <a:cubicBezTo>
                    <a:pt x="255" y="595"/>
                    <a:pt x="255" y="595"/>
                    <a:pt x="255" y="595"/>
                  </a:cubicBezTo>
                  <a:cubicBezTo>
                    <a:pt x="257" y="597"/>
                    <a:pt x="257" y="598"/>
                    <a:pt x="259" y="598"/>
                  </a:cubicBezTo>
                  <a:cubicBezTo>
                    <a:pt x="249" y="598"/>
                    <a:pt x="249" y="598"/>
                    <a:pt x="249" y="598"/>
                  </a:cubicBezTo>
                  <a:cubicBezTo>
                    <a:pt x="252" y="592"/>
                    <a:pt x="251" y="583"/>
                    <a:pt x="252" y="577"/>
                  </a:cubicBezTo>
                  <a:close/>
                  <a:moveTo>
                    <a:pt x="251" y="572"/>
                  </a:moveTo>
                  <a:cubicBezTo>
                    <a:pt x="251" y="570"/>
                    <a:pt x="251" y="570"/>
                    <a:pt x="252" y="569"/>
                  </a:cubicBezTo>
                  <a:cubicBezTo>
                    <a:pt x="254" y="569"/>
                    <a:pt x="254" y="570"/>
                    <a:pt x="254" y="570"/>
                  </a:cubicBezTo>
                  <a:cubicBezTo>
                    <a:pt x="254" y="572"/>
                    <a:pt x="255" y="575"/>
                    <a:pt x="252" y="575"/>
                  </a:cubicBezTo>
                  <a:cubicBezTo>
                    <a:pt x="251" y="575"/>
                    <a:pt x="251" y="574"/>
                    <a:pt x="251" y="572"/>
                  </a:cubicBezTo>
                  <a:close/>
                  <a:moveTo>
                    <a:pt x="237" y="595"/>
                  </a:moveTo>
                  <a:cubicBezTo>
                    <a:pt x="234" y="595"/>
                    <a:pt x="235" y="600"/>
                    <a:pt x="232" y="598"/>
                  </a:cubicBezTo>
                  <a:cubicBezTo>
                    <a:pt x="232" y="597"/>
                    <a:pt x="231" y="595"/>
                    <a:pt x="232" y="594"/>
                  </a:cubicBezTo>
                  <a:cubicBezTo>
                    <a:pt x="242" y="595"/>
                    <a:pt x="242" y="595"/>
                    <a:pt x="242" y="595"/>
                  </a:cubicBezTo>
                  <a:cubicBezTo>
                    <a:pt x="242" y="595"/>
                    <a:pt x="242" y="595"/>
                    <a:pt x="242" y="597"/>
                  </a:cubicBezTo>
                  <a:cubicBezTo>
                    <a:pt x="242" y="597"/>
                    <a:pt x="240" y="597"/>
                    <a:pt x="239" y="597"/>
                  </a:cubicBezTo>
                  <a:cubicBezTo>
                    <a:pt x="239" y="597"/>
                    <a:pt x="239" y="595"/>
                    <a:pt x="237" y="595"/>
                  </a:cubicBezTo>
                  <a:close/>
                  <a:moveTo>
                    <a:pt x="269" y="603"/>
                  </a:moveTo>
                  <a:cubicBezTo>
                    <a:pt x="268" y="604"/>
                    <a:pt x="266" y="604"/>
                    <a:pt x="265" y="604"/>
                  </a:cubicBezTo>
                  <a:cubicBezTo>
                    <a:pt x="240" y="603"/>
                    <a:pt x="240" y="603"/>
                    <a:pt x="240" y="603"/>
                  </a:cubicBezTo>
                  <a:cubicBezTo>
                    <a:pt x="239" y="601"/>
                    <a:pt x="239" y="601"/>
                    <a:pt x="239" y="601"/>
                  </a:cubicBezTo>
                  <a:cubicBezTo>
                    <a:pt x="239" y="601"/>
                    <a:pt x="239" y="600"/>
                    <a:pt x="240" y="600"/>
                  </a:cubicBezTo>
                  <a:cubicBezTo>
                    <a:pt x="249" y="600"/>
                    <a:pt x="259" y="601"/>
                    <a:pt x="269" y="601"/>
                  </a:cubicBezTo>
                  <a:lnTo>
                    <a:pt x="269" y="603"/>
                  </a:lnTo>
                  <a:close/>
                  <a:moveTo>
                    <a:pt x="259" y="594"/>
                  </a:moveTo>
                  <a:cubicBezTo>
                    <a:pt x="259" y="589"/>
                    <a:pt x="259" y="584"/>
                    <a:pt x="260" y="580"/>
                  </a:cubicBezTo>
                  <a:cubicBezTo>
                    <a:pt x="262" y="581"/>
                    <a:pt x="265" y="584"/>
                    <a:pt x="268" y="583"/>
                  </a:cubicBezTo>
                  <a:cubicBezTo>
                    <a:pt x="272" y="577"/>
                    <a:pt x="272" y="577"/>
                    <a:pt x="272" y="577"/>
                  </a:cubicBezTo>
                  <a:cubicBezTo>
                    <a:pt x="274" y="578"/>
                    <a:pt x="279" y="578"/>
                    <a:pt x="279" y="581"/>
                  </a:cubicBezTo>
                  <a:cubicBezTo>
                    <a:pt x="279" y="583"/>
                    <a:pt x="279" y="584"/>
                    <a:pt x="280" y="586"/>
                  </a:cubicBezTo>
                  <a:cubicBezTo>
                    <a:pt x="280" y="589"/>
                    <a:pt x="280" y="594"/>
                    <a:pt x="279" y="595"/>
                  </a:cubicBezTo>
                  <a:cubicBezTo>
                    <a:pt x="272" y="595"/>
                    <a:pt x="265" y="594"/>
                    <a:pt x="259" y="594"/>
                  </a:cubicBezTo>
                  <a:close/>
                  <a:moveTo>
                    <a:pt x="283" y="603"/>
                  </a:moveTo>
                  <a:cubicBezTo>
                    <a:pt x="279" y="603"/>
                    <a:pt x="272" y="603"/>
                    <a:pt x="271" y="600"/>
                  </a:cubicBezTo>
                  <a:cubicBezTo>
                    <a:pt x="271" y="597"/>
                    <a:pt x="272" y="598"/>
                    <a:pt x="274" y="598"/>
                  </a:cubicBezTo>
                  <a:cubicBezTo>
                    <a:pt x="277" y="598"/>
                    <a:pt x="279" y="598"/>
                    <a:pt x="282" y="598"/>
                  </a:cubicBezTo>
                  <a:cubicBezTo>
                    <a:pt x="283" y="595"/>
                    <a:pt x="282" y="590"/>
                    <a:pt x="283" y="586"/>
                  </a:cubicBezTo>
                  <a:cubicBezTo>
                    <a:pt x="285" y="586"/>
                    <a:pt x="285" y="586"/>
                    <a:pt x="285" y="586"/>
                  </a:cubicBezTo>
                  <a:cubicBezTo>
                    <a:pt x="285" y="592"/>
                    <a:pt x="286" y="598"/>
                    <a:pt x="283" y="603"/>
                  </a:cubicBezTo>
                  <a:close/>
                  <a:moveTo>
                    <a:pt x="289" y="600"/>
                  </a:moveTo>
                  <a:cubicBezTo>
                    <a:pt x="289" y="601"/>
                    <a:pt x="289" y="603"/>
                    <a:pt x="288" y="601"/>
                  </a:cubicBezTo>
                  <a:cubicBezTo>
                    <a:pt x="286" y="600"/>
                    <a:pt x="286" y="600"/>
                    <a:pt x="286" y="600"/>
                  </a:cubicBezTo>
                  <a:cubicBezTo>
                    <a:pt x="288" y="595"/>
                    <a:pt x="288" y="590"/>
                    <a:pt x="288" y="586"/>
                  </a:cubicBezTo>
                  <a:cubicBezTo>
                    <a:pt x="289" y="586"/>
                    <a:pt x="289" y="586"/>
                    <a:pt x="289" y="586"/>
                  </a:cubicBezTo>
                  <a:lnTo>
                    <a:pt x="289" y="600"/>
                  </a:lnTo>
                  <a:close/>
                  <a:moveTo>
                    <a:pt x="283" y="583"/>
                  </a:moveTo>
                  <a:cubicBezTo>
                    <a:pt x="282" y="581"/>
                    <a:pt x="282" y="580"/>
                    <a:pt x="282" y="578"/>
                  </a:cubicBezTo>
                  <a:cubicBezTo>
                    <a:pt x="279" y="577"/>
                    <a:pt x="275" y="574"/>
                    <a:pt x="271" y="575"/>
                  </a:cubicBezTo>
                  <a:cubicBezTo>
                    <a:pt x="268" y="575"/>
                    <a:pt x="266" y="583"/>
                    <a:pt x="262" y="578"/>
                  </a:cubicBezTo>
                  <a:cubicBezTo>
                    <a:pt x="260" y="577"/>
                    <a:pt x="255" y="577"/>
                    <a:pt x="257" y="572"/>
                  </a:cubicBezTo>
                  <a:cubicBezTo>
                    <a:pt x="257" y="570"/>
                    <a:pt x="260" y="570"/>
                    <a:pt x="259" y="567"/>
                  </a:cubicBezTo>
                  <a:cubicBezTo>
                    <a:pt x="257" y="567"/>
                    <a:pt x="257" y="567"/>
                    <a:pt x="257" y="567"/>
                  </a:cubicBezTo>
                  <a:cubicBezTo>
                    <a:pt x="255" y="567"/>
                    <a:pt x="254" y="566"/>
                    <a:pt x="252" y="566"/>
                  </a:cubicBezTo>
                  <a:cubicBezTo>
                    <a:pt x="252" y="566"/>
                    <a:pt x="252" y="564"/>
                    <a:pt x="251" y="564"/>
                  </a:cubicBezTo>
                  <a:cubicBezTo>
                    <a:pt x="248" y="563"/>
                    <a:pt x="246" y="566"/>
                    <a:pt x="242" y="566"/>
                  </a:cubicBezTo>
                  <a:cubicBezTo>
                    <a:pt x="234" y="558"/>
                    <a:pt x="234" y="558"/>
                    <a:pt x="234" y="558"/>
                  </a:cubicBezTo>
                  <a:cubicBezTo>
                    <a:pt x="235" y="555"/>
                    <a:pt x="237" y="554"/>
                    <a:pt x="237" y="550"/>
                  </a:cubicBezTo>
                  <a:cubicBezTo>
                    <a:pt x="235" y="549"/>
                    <a:pt x="235" y="547"/>
                    <a:pt x="234" y="546"/>
                  </a:cubicBezTo>
                  <a:cubicBezTo>
                    <a:pt x="231" y="546"/>
                    <a:pt x="226" y="550"/>
                    <a:pt x="226" y="546"/>
                  </a:cubicBezTo>
                  <a:cubicBezTo>
                    <a:pt x="239" y="543"/>
                    <a:pt x="239" y="543"/>
                    <a:pt x="239" y="543"/>
                  </a:cubicBezTo>
                  <a:cubicBezTo>
                    <a:pt x="239" y="546"/>
                    <a:pt x="243" y="549"/>
                    <a:pt x="242" y="552"/>
                  </a:cubicBezTo>
                  <a:cubicBezTo>
                    <a:pt x="240" y="555"/>
                    <a:pt x="239" y="557"/>
                    <a:pt x="239" y="558"/>
                  </a:cubicBezTo>
                  <a:cubicBezTo>
                    <a:pt x="240" y="560"/>
                    <a:pt x="242" y="563"/>
                    <a:pt x="245" y="561"/>
                  </a:cubicBezTo>
                  <a:cubicBezTo>
                    <a:pt x="246" y="561"/>
                    <a:pt x="249" y="558"/>
                    <a:pt x="252" y="560"/>
                  </a:cubicBezTo>
                  <a:cubicBezTo>
                    <a:pt x="254" y="561"/>
                    <a:pt x="257" y="563"/>
                    <a:pt x="260" y="566"/>
                  </a:cubicBezTo>
                  <a:cubicBezTo>
                    <a:pt x="260" y="572"/>
                    <a:pt x="260" y="572"/>
                    <a:pt x="260" y="572"/>
                  </a:cubicBezTo>
                  <a:cubicBezTo>
                    <a:pt x="262" y="574"/>
                    <a:pt x="263" y="575"/>
                    <a:pt x="265" y="575"/>
                  </a:cubicBezTo>
                  <a:cubicBezTo>
                    <a:pt x="268" y="574"/>
                    <a:pt x="269" y="569"/>
                    <a:pt x="272" y="572"/>
                  </a:cubicBezTo>
                  <a:cubicBezTo>
                    <a:pt x="275" y="574"/>
                    <a:pt x="282" y="572"/>
                    <a:pt x="282" y="577"/>
                  </a:cubicBezTo>
                  <a:cubicBezTo>
                    <a:pt x="282" y="578"/>
                    <a:pt x="282" y="580"/>
                    <a:pt x="283" y="581"/>
                  </a:cubicBezTo>
                  <a:cubicBezTo>
                    <a:pt x="286" y="580"/>
                    <a:pt x="289" y="581"/>
                    <a:pt x="291" y="580"/>
                  </a:cubicBezTo>
                  <a:cubicBezTo>
                    <a:pt x="292" y="581"/>
                    <a:pt x="295" y="580"/>
                    <a:pt x="299" y="581"/>
                  </a:cubicBezTo>
                  <a:cubicBezTo>
                    <a:pt x="300" y="580"/>
                    <a:pt x="300" y="578"/>
                    <a:pt x="300" y="577"/>
                  </a:cubicBezTo>
                  <a:cubicBezTo>
                    <a:pt x="300" y="572"/>
                    <a:pt x="306" y="574"/>
                    <a:pt x="308" y="572"/>
                  </a:cubicBezTo>
                  <a:cubicBezTo>
                    <a:pt x="312" y="569"/>
                    <a:pt x="314" y="574"/>
                    <a:pt x="317" y="575"/>
                  </a:cubicBezTo>
                  <a:cubicBezTo>
                    <a:pt x="319" y="575"/>
                    <a:pt x="320" y="574"/>
                    <a:pt x="322" y="572"/>
                  </a:cubicBezTo>
                  <a:cubicBezTo>
                    <a:pt x="322" y="566"/>
                    <a:pt x="322" y="566"/>
                    <a:pt x="322" y="566"/>
                  </a:cubicBezTo>
                  <a:cubicBezTo>
                    <a:pt x="325" y="563"/>
                    <a:pt x="328" y="561"/>
                    <a:pt x="329" y="560"/>
                  </a:cubicBezTo>
                  <a:cubicBezTo>
                    <a:pt x="332" y="558"/>
                    <a:pt x="336" y="561"/>
                    <a:pt x="337" y="561"/>
                  </a:cubicBezTo>
                  <a:cubicBezTo>
                    <a:pt x="340" y="563"/>
                    <a:pt x="342" y="560"/>
                    <a:pt x="343" y="558"/>
                  </a:cubicBezTo>
                  <a:cubicBezTo>
                    <a:pt x="343" y="557"/>
                    <a:pt x="342" y="555"/>
                    <a:pt x="340" y="552"/>
                  </a:cubicBezTo>
                  <a:cubicBezTo>
                    <a:pt x="339" y="549"/>
                    <a:pt x="343" y="546"/>
                    <a:pt x="343" y="543"/>
                  </a:cubicBezTo>
                  <a:cubicBezTo>
                    <a:pt x="356" y="546"/>
                    <a:pt x="356" y="546"/>
                    <a:pt x="356" y="546"/>
                  </a:cubicBezTo>
                  <a:cubicBezTo>
                    <a:pt x="354" y="550"/>
                    <a:pt x="351" y="546"/>
                    <a:pt x="348" y="546"/>
                  </a:cubicBezTo>
                  <a:cubicBezTo>
                    <a:pt x="346" y="547"/>
                    <a:pt x="346" y="549"/>
                    <a:pt x="345" y="550"/>
                  </a:cubicBezTo>
                  <a:cubicBezTo>
                    <a:pt x="345" y="554"/>
                    <a:pt x="346" y="555"/>
                    <a:pt x="348" y="558"/>
                  </a:cubicBezTo>
                  <a:cubicBezTo>
                    <a:pt x="339" y="566"/>
                    <a:pt x="339" y="566"/>
                    <a:pt x="339" y="566"/>
                  </a:cubicBezTo>
                  <a:cubicBezTo>
                    <a:pt x="336" y="566"/>
                    <a:pt x="334" y="563"/>
                    <a:pt x="331" y="564"/>
                  </a:cubicBezTo>
                  <a:cubicBezTo>
                    <a:pt x="329" y="564"/>
                    <a:pt x="329" y="566"/>
                    <a:pt x="329" y="566"/>
                  </a:cubicBezTo>
                  <a:cubicBezTo>
                    <a:pt x="328" y="566"/>
                    <a:pt x="326" y="567"/>
                    <a:pt x="325" y="567"/>
                  </a:cubicBezTo>
                  <a:cubicBezTo>
                    <a:pt x="323" y="567"/>
                    <a:pt x="323" y="567"/>
                    <a:pt x="323" y="567"/>
                  </a:cubicBezTo>
                  <a:cubicBezTo>
                    <a:pt x="322" y="570"/>
                    <a:pt x="325" y="570"/>
                    <a:pt x="325" y="572"/>
                  </a:cubicBezTo>
                  <a:cubicBezTo>
                    <a:pt x="326" y="577"/>
                    <a:pt x="320" y="577"/>
                    <a:pt x="320" y="578"/>
                  </a:cubicBezTo>
                  <a:cubicBezTo>
                    <a:pt x="316" y="583"/>
                    <a:pt x="314" y="575"/>
                    <a:pt x="311" y="575"/>
                  </a:cubicBezTo>
                  <a:cubicBezTo>
                    <a:pt x="306" y="574"/>
                    <a:pt x="303" y="577"/>
                    <a:pt x="300" y="578"/>
                  </a:cubicBezTo>
                  <a:cubicBezTo>
                    <a:pt x="300" y="580"/>
                    <a:pt x="300" y="581"/>
                    <a:pt x="299" y="583"/>
                  </a:cubicBezTo>
                  <a:cubicBezTo>
                    <a:pt x="291" y="583"/>
                    <a:pt x="291" y="583"/>
                    <a:pt x="291" y="583"/>
                  </a:cubicBezTo>
                  <a:lnTo>
                    <a:pt x="283" y="583"/>
                  </a:lnTo>
                  <a:close/>
                  <a:moveTo>
                    <a:pt x="145" y="518"/>
                  </a:moveTo>
                  <a:cubicBezTo>
                    <a:pt x="134" y="503"/>
                    <a:pt x="128" y="484"/>
                    <a:pt x="123" y="466"/>
                  </a:cubicBezTo>
                  <a:cubicBezTo>
                    <a:pt x="135" y="475"/>
                    <a:pt x="135" y="475"/>
                    <a:pt x="135" y="475"/>
                  </a:cubicBezTo>
                  <a:cubicBezTo>
                    <a:pt x="143" y="495"/>
                    <a:pt x="151" y="515"/>
                    <a:pt x="169" y="530"/>
                  </a:cubicBezTo>
                  <a:cubicBezTo>
                    <a:pt x="175" y="537"/>
                    <a:pt x="175" y="537"/>
                    <a:pt x="175" y="537"/>
                  </a:cubicBezTo>
                  <a:cubicBezTo>
                    <a:pt x="165" y="534"/>
                    <a:pt x="152" y="530"/>
                    <a:pt x="145" y="518"/>
                  </a:cubicBezTo>
                  <a:close/>
                  <a:moveTo>
                    <a:pt x="152" y="527"/>
                  </a:moveTo>
                  <a:cubicBezTo>
                    <a:pt x="135" y="524"/>
                    <a:pt x="123" y="509"/>
                    <a:pt x="118" y="494"/>
                  </a:cubicBezTo>
                  <a:cubicBezTo>
                    <a:pt x="114" y="481"/>
                    <a:pt x="109" y="469"/>
                    <a:pt x="109" y="454"/>
                  </a:cubicBezTo>
                  <a:cubicBezTo>
                    <a:pt x="120" y="463"/>
                    <a:pt x="120" y="463"/>
                    <a:pt x="120" y="463"/>
                  </a:cubicBezTo>
                  <a:cubicBezTo>
                    <a:pt x="125" y="481"/>
                    <a:pt x="131" y="498"/>
                    <a:pt x="140" y="515"/>
                  </a:cubicBezTo>
                  <a:cubicBezTo>
                    <a:pt x="143" y="520"/>
                    <a:pt x="148" y="524"/>
                    <a:pt x="152" y="527"/>
                  </a:cubicBezTo>
                  <a:close/>
                  <a:moveTo>
                    <a:pt x="168" y="523"/>
                  </a:moveTo>
                  <a:cubicBezTo>
                    <a:pt x="165" y="524"/>
                    <a:pt x="165" y="524"/>
                    <a:pt x="165" y="524"/>
                  </a:cubicBezTo>
                  <a:cubicBezTo>
                    <a:pt x="152" y="510"/>
                    <a:pt x="145" y="494"/>
                    <a:pt x="138" y="477"/>
                  </a:cubicBezTo>
                  <a:cubicBezTo>
                    <a:pt x="149" y="483"/>
                    <a:pt x="160" y="492"/>
                    <a:pt x="169" y="498"/>
                  </a:cubicBezTo>
                  <a:cubicBezTo>
                    <a:pt x="177" y="509"/>
                    <a:pt x="177" y="509"/>
                    <a:pt x="177" y="509"/>
                  </a:cubicBezTo>
                  <a:cubicBezTo>
                    <a:pt x="202" y="532"/>
                    <a:pt x="239" y="538"/>
                    <a:pt x="268" y="524"/>
                  </a:cubicBezTo>
                  <a:cubicBezTo>
                    <a:pt x="269" y="523"/>
                    <a:pt x="271" y="523"/>
                    <a:pt x="274" y="521"/>
                  </a:cubicBezTo>
                  <a:cubicBezTo>
                    <a:pt x="274" y="523"/>
                    <a:pt x="274" y="524"/>
                    <a:pt x="272" y="526"/>
                  </a:cubicBezTo>
                  <a:cubicBezTo>
                    <a:pt x="271" y="529"/>
                    <a:pt x="271" y="529"/>
                    <a:pt x="271" y="529"/>
                  </a:cubicBezTo>
                  <a:cubicBezTo>
                    <a:pt x="254" y="535"/>
                    <a:pt x="235" y="541"/>
                    <a:pt x="215" y="541"/>
                  </a:cubicBezTo>
                  <a:cubicBezTo>
                    <a:pt x="197" y="541"/>
                    <a:pt x="182" y="534"/>
                    <a:pt x="168" y="523"/>
                  </a:cubicBezTo>
                  <a:close/>
                  <a:moveTo>
                    <a:pt x="260" y="517"/>
                  </a:moveTo>
                  <a:cubicBezTo>
                    <a:pt x="242" y="521"/>
                    <a:pt x="222" y="520"/>
                    <a:pt x="206" y="512"/>
                  </a:cubicBezTo>
                  <a:cubicBezTo>
                    <a:pt x="206" y="510"/>
                    <a:pt x="208" y="510"/>
                    <a:pt x="208" y="510"/>
                  </a:cubicBezTo>
                  <a:cubicBezTo>
                    <a:pt x="228" y="514"/>
                    <a:pt x="251" y="512"/>
                    <a:pt x="271" y="509"/>
                  </a:cubicBezTo>
                  <a:cubicBezTo>
                    <a:pt x="272" y="509"/>
                    <a:pt x="272" y="510"/>
                    <a:pt x="274" y="510"/>
                  </a:cubicBezTo>
                  <a:cubicBezTo>
                    <a:pt x="274" y="520"/>
                    <a:pt x="274" y="520"/>
                    <a:pt x="274" y="520"/>
                  </a:cubicBezTo>
                  <a:cubicBezTo>
                    <a:pt x="272" y="520"/>
                    <a:pt x="272" y="520"/>
                    <a:pt x="272" y="520"/>
                  </a:cubicBezTo>
                  <a:cubicBezTo>
                    <a:pt x="254" y="526"/>
                    <a:pt x="234" y="534"/>
                    <a:pt x="212" y="526"/>
                  </a:cubicBezTo>
                  <a:cubicBezTo>
                    <a:pt x="206" y="524"/>
                    <a:pt x="200" y="521"/>
                    <a:pt x="194" y="518"/>
                  </a:cubicBezTo>
                  <a:cubicBezTo>
                    <a:pt x="186" y="512"/>
                    <a:pt x="177" y="507"/>
                    <a:pt x="174" y="500"/>
                  </a:cubicBezTo>
                  <a:cubicBezTo>
                    <a:pt x="188" y="504"/>
                    <a:pt x="202" y="512"/>
                    <a:pt x="217" y="520"/>
                  </a:cubicBezTo>
                  <a:cubicBezTo>
                    <a:pt x="232" y="521"/>
                    <a:pt x="251" y="524"/>
                    <a:pt x="265" y="518"/>
                  </a:cubicBezTo>
                  <a:cubicBezTo>
                    <a:pt x="265" y="518"/>
                    <a:pt x="266" y="518"/>
                    <a:pt x="266" y="517"/>
                  </a:cubicBezTo>
                  <a:cubicBezTo>
                    <a:pt x="263" y="515"/>
                    <a:pt x="262" y="517"/>
                    <a:pt x="260" y="517"/>
                  </a:cubicBezTo>
                  <a:close/>
                  <a:moveTo>
                    <a:pt x="162" y="424"/>
                  </a:moveTo>
                  <a:cubicBezTo>
                    <a:pt x="134" y="424"/>
                    <a:pt x="134" y="424"/>
                    <a:pt x="134" y="424"/>
                  </a:cubicBezTo>
                  <a:cubicBezTo>
                    <a:pt x="131" y="421"/>
                    <a:pt x="131" y="421"/>
                    <a:pt x="131" y="421"/>
                  </a:cubicBezTo>
                  <a:cubicBezTo>
                    <a:pt x="166" y="421"/>
                    <a:pt x="166" y="421"/>
                    <a:pt x="166" y="421"/>
                  </a:cubicBezTo>
                  <a:cubicBezTo>
                    <a:pt x="168" y="423"/>
                    <a:pt x="166" y="426"/>
                    <a:pt x="166" y="427"/>
                  </a:cubicBezTo>
                  <a:cubicBezTo>
                    <a:pt x="205" y="427"/>
                    <a:pt x="205" y="427"/>
                    <a:pt x="205" y="427"/>
                  </a:cubicBezTo>
                  <a:cubicBezTo>
                    <a:pt x="208" y="421"/>
                    <a:pt x="208" y="415"/>
                    <a:pt x="214" y="411"/>
                  </a:cubicBezTo>
                  <a:cubicBezTo>
                    <a:pt x="217" y="409"/>
                    <a:pt x="220" y="412"/>
                    <a:pt x="222" y="415"/>
                  </a:cubicBezTo>
                  <a:cubicBezTo>
                    <a:pt x="223" y="417"/>
                    <a:pt x="223" y="421"/>
                    <a:pt x="226" y="423"/>
                  </a:cubicBezTo>
                  <a:cubicBezTo>
                    <a:pt x="226" y="424"/>
                    <a:pt x="228" y="423"/>
                    <a:pt x="228" y="423"/>
                  </a:cubicBezTo>
                  <a:cubicBezTo>
                    <a:pt x="229" y="417"/>
                    <a:pt x="228" y="412"/>
                    <a:pt x="228" y="407"/>
                  </a:cubicBezTo>
                  <a:cubicBezTo>
                    <a:pt x="220" y="400"/>
                    <a:pt x="220" y="400"/>
                    <a:pt x="220" y="400"/>
                  </a:cubicBezTo>
                  <a:cubicBezTo>
                    <a:pt x="123" y="400"/>
                    <a:pt x="123" y="400"/>
                    <a:pt x="123" y="400"/>
                  </a:cubicBezTo>
                  <a:cubicBezTo>
                    <a:pt x="126" y="394"/>
                    <a:pt x="126" y="394"/>
                    <a:pt x="126" y="394"/>
                  </a:cubicBezTo>
                  <a:cubicBezTo>
                    <a:pt x="229" y="394"/>
                    <a:pt x="229" y="394"/>
                    <a:pt x="229" y="394"/>
                  </a:cubicBezTo>
                  <a:cubicBezTo>
                    <a:pt x="231" y="391"/>
                    <a:pt x="234" y="391"/>
                    <a:pt x="237" y="391"/>
                  </a:cubicBezTo>
                  <a:cubicBezTo>
                    <a:pt x="240" y="394"/>
                    <a:pt x="240" y="394"/>
                    <a:pt x="240" y="394"/>
                  </a:cubicBezTo>
                  <a:cubicBezTo>
                    <a:pt x="291" y="394"/>
                    <a:pt x="291" y="394"/>
                    <a:pt x="291" y="394"/>
                  </a:cubicBezTo>
                  <a:cubicBezTo>
                    <a:pt x="342" y="394"/>
                    <a:pt x="342" y="394"/>
                    <a:pt x="342" y="394"/>
                  </a:cubicBezTo>
                  <a:cubicBezTo>
                    <a:pt x="345" y="391"/>
                    <a:pt x="345" y="391"/>
                    <a:pt x="345" y="391"/>
                  </a:cubicBezTo>
                  <a:cubicBezTo>
                    <a:pt x="348" y="391"/>
                    <a:pt x="351" y="391"/>
                    <a:pt x="352" y="394"/>
                  </a:cubicBezTo>
                  <a:cubicBezTo>
                    <a:pt x="456" y="394"/>
                    <a:pt x="456" y="394"/>
                    <a:pt x="456" y="394"/>
                  </a:cubicBezTo>
                  <a:cubicBezTo>
                    <a:pt x="459" y="400"/>
                    <a:pt x="459" y="400"/>
                    <a:pt x="459" y="400"/>
                  </a:cubicBezTo>
                  <a:cubicBezTo>
                    <a:pt x="362" y="400"/>
                    <a:pt x="362" y="400"/>
                    <a:pt x="362" y="400"/>
                  </a:cubicBezTo>
                  <a:cubicBezTo>
                    <a:pt x="352" y="407"/>
                    <a:pt x="352" y="407"/>
                    <a:pt x="352" y="407"/>
                  </a:cubicBezTo>
                  <a:cubicBezTo>
                    <a:pt x="354" y="412"/>
                    <a:pt x="352" y="417"/>
                    <a:pt x="354" y="423"/>
                  </a:cubicBezTo>
                  <a:cubicBezTo>
                    <a:pt x="354" y="423"/>
                    <a:pt x="356" y="424"/>
                    <a:pt x="356" y="423"/>
                  </a:cubicBezTo>
                  <a:cubicBezTo>
                    <a:pt x="359" y="421"/>
                    <a:pt x="359" y="417"/>
                    <a:pt x="360" y="415"/>
                  </a:cubicBezTo>
                  <a:cubicBezTo>
                    <a:pt x="362" y="412"/>
                    <a:pt x="365" y="409"/>
                    <a:pt x="368" y="411"/>
                  </a:cubicBezTo>
                  <a:cubicBezTo>
                    <a:pt x="374" y="415"/>
                    <a:pt x="374" y="421"/>
                    <a:pt x="377" y="427"/>
                  </a:cubicBezTo>
                  <a:cubicBezTo>
                    <a:pt x="416" y="427"/>
                    <a:pt x="416" y="427"/>
                    <a:pt x="416" y="427"/>
                  </a:cubicBezTo>
                  <a:cubicBezTo>
                    <a:pt x="416" y="426"/>
                    <a:pt x="414" y="423"/>
                    <a:pt x="416" y="421"/>
                  </a:cubicBezTo>
                  <a:cubicBezTo>
                    <a:pt x="450" y="423"/>
                    <a:pt x="450" y="423"/>
                    <a:pt x="450" y="423"/>
                  </a:cubicBezTo>
                  <a:cubicBezTo>
                    <a:pt x="448" y="424"/>
                    <a:pt x="448" y="424"/>
                    <a:pt x="448" y="424"/>
                  </a:cubicBezTo>
                  <a:cubicBezTo>
                    <a:pt x="420" y="424"/>
                    <a:pt x="420" y="424"/>
                    <a:pt x="420" y="424"/>
                  </a:cubicBezTo>
                  <a:cubicBezTo>
                    <a:pt x="419" y="424"/>
                    <a:pt x="417" y="426"/>
                    <a:pt x="419" y="427"/>
                  </a:cubicBezTo>
                  <a:cubicBezTo>
                    <a:pt x="445" y="427"/>
                    <a:pt x="445" y="427"/>
                    <a:pt x="445" y="427"/>
                  </a:cubicBezTo>
                  <a:cubicBezTo>
                    <a:pt x="443" y="429"/>
                    <a:pt x="443" y="429"/>
                    <a:pt x="443" y="429"/>
                  </a:cubicBezTo>
                  <a:cubicBezTo>
                    <a:pt x="291" y="431"/>
                    <a:pt x="291" y="431"/>
                    <a:pt x="291" y="431"/>
                  </a:cubicBezTo>
                  <a:cubicBezTo>
                    <a:pt x="138" y="429"/>
                    <a:pt x="138" y="429"/>
                    <a:pt x="138" y="429"/>
                  </a:cubicBezTo>
                  <a:cubicBezTo>
                    <a:pt x="137" y="427"/>
                    <a:pt x="137" y="427"/>
                    <a:pt x="137" y="427"/>
                  </a:cubicBezTo>
                  <a:cubicBezTo>
                    <a:pt x="163" y="427"/>
                    <a:pt x="163" y="427"/>
                    <a:pt x="163" y="427"/>
                  </a:cubicBezTo>
                  <a:cubicBezTo>
                    <a:pt x="165" y="426"/>
                    <a:pt x="163" y="424"/>
                    <a:pt x="162" y="424"/>
                  </a:cubicBezTo>
                  <a:close/>
                  <a:moveTo>
                    <a:pt x="169" y="424"/>
                  </a:moveTo>
                  <a:cubicBezTo>
                    <a:pt x="169" y="423"/>
                    <a:pt x="171" y="423"/>
                    <a:pt x="171" y="421"/>
                  </a:cubicBezTo>
                  <a:cubicBezTo>
                    <a:pt x="172" y="421"/>
                    <a:pt x="174" y="423"/>
                    <a:pt x="174" y="423"/>
                  </a:cubicBezTo>
                  <a:cubicBezTo>
                    <a:pt x="174" y="424"/>
                    <a:pt x="174" y="424"/>
                    <a:pt x="172" y="424"/>
                  </a:cubicBezTo>
                  <a:cubicBezTo>
                    <a:pt x="171" y="426"/>
                    <a:pt x="169" y="424"/>
                    <a:pt x="169" y="424"/>
                  </a:cubicBezTo>
                  <a:close/>
                  <a:moveTo>
                    <a:pt x="177" y="424"/>
                  </a:moveTo>
                  <a:cubicBezTo>
                    <a:pt x="177" y="423"/>
                    <a:pt x="177" y="423"/>
                    <a:pt x="178" y="421"/>
                  </a:cubicBezTo>
                  <a:cubicBezTo>
                    <a:pt x="178" y="421"/>
                    <a:pt x="180" y="421"/>
                    <a:pt x="180" y="423"/>
                  </a:cubicBezTo>
                  <a:cubicBezTo>
                    <a:pt x="182" y="424"/>
                    <a:pt x="180" y="424"/>
                    <a:pt x="180" y="424"/>
                  </a:cubicBezTo>
                  <a:cubicBezTo>
                    <a:pt x="178" y="424"/>
                    <a:pt x="177" y="424"/>
                    <a:pt x="177" y="424"/>
                  </a:cubicBezTo>
                  <a:close/>
                  <a:moveTo>
                    <a:pt x="185" y="424"/>
                  </a:moveTo>
                  <a:cubicBezTo>
                    <a:pt x="185" y="423"/>
                    <a:pt x="185" y="423"/>
                    <a:pt x="186" y="421"/>
                  </a:cubicBezTo>
                  <a:cubicBezTo>
                    <a:pt x="188" y="421"/>
                    <a:pt x="188" y="423"/>
                    <a:pt x="189" y="423"/>
                  </a:cubicBezTo>
                  <a:cubicBezTo>
                    <a:pt x="189" y="424"/>
                    <a:pt x="188" y="424"/>
                    <a:pt x="188" y="424"/>
                  </a:cubicBezTo>
                  <a:cubicBezTo>
                    <a:pt x="186" y="426"/>
                    <a:pt x="185" y="424"/>
                    <a:pt x="185" y="424"/>
                  </a:cubicBezTo>
                  <a:close/>
                  <a:moveTo>
                    <a:pt x="192" y="424"/>
                  </a:moveTo>
                  <a:cubicBezTo>
                    <a:pt x="192" y="423"/>
                    <a:pt x="192" y="423"/>
                    <a:pt x="194" y="421"/>
                  </a:cubicBezTo>
                  <a:cubicBezTo>
                    <a:pt x="195" y="421"/>
                    <a:pt x="195" y="423"/>
                    <a:pt x="197" y="423"/>
                  </a:cubicBezTo>
                  <a:cubicBezTo>
                    <a:pt x="197" y="424"/>
                    <a:pt x="195" y="426"/>
                    <a:pt x="194" y="426"/>
                  </a:cubicBezTo>
                  <a:lnTo>
                    <a:pt x="192" y="424"/>
                  </a:lnTo>
                  <a:close/>
                  <a:moveTo>
                    <a:pt x="200" y="423"/>
                  </a:moveTo>
                  <a:cubicBezTo>
                    <a:pt x="202" y="423"/>
                    <a:pt x="203" y="423"/>
                    <a:pt x="203" y="424"/>
                  </a:cubicBezTo>
                  <a:cubicBezTo>
                    <a:pt x="202" y="426"/>
                    <a:pt x="200" y="426"/>
                    <a:pt x="200" y="424"/>
                  </a:cubicBezTo>
                  <a:cubicBezTo>
                    <a:pt x="198" y="424"/>
                    <a:pt x="200" y="423"/>
                    <a:pt x="200" y="423"/>
                  </a:cubicBezTo>
                  <a:close/>
                  <a:moveTo>
                    <a:pt x="85" y="220"/>
                  </a:moveTo>
                  <a:cubicBezTo>
                    <a:pt x="94" y="191"/>
                    <a:pt x="108" y="164"/>
                    <a:pt x="131" y="140"/>
                  </a:cubicBezTo>
                  <a:cubicBezTo>
                    <a:pt x="165" y="103"/>
                    <a:pt x="208" y="83"/>
                    <a:pt x="254" y="74"/>
                  </a:cubicBezTo>
                  <a:cubicBezTo>
                    <a:pt x="266" y="72"/>
                    <a:pt x="279" y="71"/>
                    <a:pt x="291" y="69"/>
                  </a:cubicBezTo>
                  <a:cubicBezTo>
                    <a:pt x="303" y="71"/>
                    <a:pt x="316" y="72"/>
                    <a:pt x="328" y="74"/>
                  </a:cubicBezTo>
                  <a:cubicBezTo>
                    <a:pt x="374" y="83"/>
                    <a:pt x="417" y="103"/>
                    <a:pt x="451" y="140"/>
                  </a:cubicBezTo>
                  <a:cubicBezTo>
                    <a:pt x="474" y="164"/>
                    <a:pt x="488" y="191"/>
                    <a:pt x="497" y="220"/>
                  </a:cubicBezTo>
                  <a:cubicBezTo>
                    <a:pt x="496" y="224"/>
                    <a:pt x="496" y="224"/>
                    <a:pt x="496" y="224"/>
                  </a:cubicBezTo>
                  <a:cubicBezTo>
                    <a:pt x="500" y="238"/>
                    <a:pt x="503" y="254"/>
                    <a:pt x="503" y="269"/>
                  </a:cubicBezTo>
                  <a:cubicBezTo>
                    <a:pt x="506" y="272"/>
                    <a:pt x="506" y="272"/>
                    <a:pt x="506" y="272"/>
                  </a:cubicBezTo>
                  <a:cubicBezTo>
                    <a:pt x="508" y="303"/>
                    <a:pt x="502" y="331"/>
                    <a:pt x="493" y="358"/>
                  </a:cubicBezTo>
                  <a:cubicBezTo>
                    <a:pt x="488" y="363"/>
                    <a:pt x="488" y="372"/>
                    <a:pt x="480" y="374"/>
                  </a:cubicBezTo>
                  <a:cubicBezTo>
                    <a:pt x="470" y="394"/>
                    <a:pt x="470" y="394"/>
                    <a:pt x="470" y="394"/>
                  </a:cubicBezTo>
                  <a:cubicBezTo>
                    <a:pt x="470" y="398"/>
                    <a:pt x="466" y="401"/>
                    <a:pt x="465" y="404"/>
                  </a:cubicBezTo>
                  <a:cubicBezTo>
                    <a:pt x="463" y="404"/>
                    <a:pt x="463" y="404"/>
                    <a:pt x="463" y="404"/>
                  </a:cubicBezTo>
                  <a:cubicBezTo>
                    <a:pt x="457" y="387"/>
                    <a:pt x="457" y="387"/>
                    <a:pt x="457" y="387"/>
                  </a:cubicBezTo>
                  <a:cubicBezTo>
                    <a:pt x="383" y="387"/>
                    <a:pt x="383" y="387"/>
                    <a:pt x="383" y="387"/>
                  </a:cubicBezTo>
                  <a:cubicBezTo>
                    <a:pt x="382" y="383"/>
                    <a:pt x="382" y="383"/>
                    <a:pt x="382" y="383"/>
                  </a:cubicBezTo>
                  <a:cubicBezTo>
                    <a:pt x="376" y="381"/>
                    <a:pt x="376" y="381"/>
                    <a:pt x="376" y="381"/>
                  </a:cubicBezTo>
                  <a:cubicBezTo>
                    <a:pt x="376" y="372"/>
                    <a:pt x="376" y="372"/>
                    <a:pt x="376" y="372"/>
                  </a:cubicBezTo>
                  <a:cubicBezTo>
                    <a:pt x="376" y="369"/>
                    <a:pt x="379" y="367"/>
                    <a:pt x="382" y="366"/>
                  </a:cubicBezTo>
                  <a:cubicBezTo>
                    <a:pt x="382" y="363"/>
                    <a:pt x="376" y="364"/>
                    <a:pt x="377" y="360"/>
                  </a:cubicBezTo>
                  <a:cubicBezTo>
                    <a:pt x="376" y="358"/>
                    <a:pt x="371" y="361"/>
                    <a:pt x="369" y="358"/>
                  </a:cubicBezTo>
                  <a:cubicBezTo>
                    <a:pt x="369" y="357"/>
                    <a:pt x="371" y="357"/>
                    <a:pt x="373" y="357"/>
                  </a:cubicBezTo>
                  <a:cubicBezTo>
                    <a:pt x="374" y="357"/>
                    <a:pt x="376" y="355"/>
                    <a:pt x="376" y="354"/>
                  </a:cubicBezTo>
                  <a:cubicBezTo>
                    <a:pt x="374" y="352"/>
                    <a:pt x="373" y="354"/>
                    <a:pt x="371" y="354"/>
                  </a:cubicBezTo>
                  <a:cubicBezTo>
                    <a:pt x="369" y="352"/>
                    <a:pt x="371" y="351"/>
                    <a:pt x="369" y="349"/>
                  </a:cubicBezTo>
                  <a:cubicBezTo>
                    <a:pt x="368" y="349"/>
                    <a:pt x="366" y="351"/>
                    <a:pt x="366" y="351"/>
                  </a:cubicBezTo>
                  <a:cubicBezTo>
                    <a:pt x="365" y="351"/>
                    <a:pt x="365" y="349"/>
                    <a:pt x="365" y="349"/>
                  </a:cubicBezTo>
                  <a:cubicBezTo>
                    <a:pt x="365" y="343"/>
                    <a:pt x="363" y="335"/>
                    <a:pt x="363" y="327"/>
                  </a:cubicBezTo>
                  <a:cubicBezTo>
                    <a:pt x="362" y="326"/>
                    <a:pt x="360" y="324"/>
                    <a:pt x="357" y="324"/>
                  </a:cubicBezTo>
                  <a:cubicBezTo>
                    <a:pt x="356" y="324"/>
                    <a:pt x="356" y="326"/>
                    <a:pt x="354" y="327"/>
                  </a:cubicBezTo>
                  <a:cubicBezTo>
                    <a:pt x="291" y="327"/>
                    <a:pt x="291" y="327"/>
                    <a:pt x="291" y="327"/>
                  </a:cubicBezTo>
                  <a:cubicBezTo>
                    <a:pt x="228" y="327"/>
                    <a:pt x="228" y="327"/>
                    <a:pt x="228" y="327"/>
                  </a:cubicBezTo>
                  <a:cubicBezTo>
                    <a:pt x="226" y="326"/>
                    <a:pt x="226" y="324"/>
                    <a:pt x="225" y="324"/>
                  </a:cubicBezTo>
                  <a:cubicBezTo>
                    <a:pt x="222" y="324"/>
                    <a:pt x="220" y="326"/>
                    <a:pt x="218" y="327"/>
                  </a:cubicBezTo>
                  <a:cubicBezTo>
                    <a:pt x="218" y="335"/>
                    <a:pt x="217" y="343"/>
                    <a:pt x="217" y="349"/>
                  </a:cubicBezTo>
                  <a:cubicBezTo>
                    <a:pt x="217" y="349"/>
                    <a:pt x="217" y="351"/>
                    <a:pt x="215" y="351"/>
                  </a:cubicBezTo>
                  <a:cubicBezTo>
                    <a:pt x="215" y="351"/>
                    <a:pt x="214" y="349"/>
                    <a:pt x="212" y="349"/>
                  </a:cubicBezTo>
                  <a:cubicBezTo>
                    <a:pt x="211" y="351"/>
                    <a:pt x="212" y="352"/>
                    <a:pt x="211" y="354"/>
                  </a:cubicBezTo>
                  <a:cubicBezTo>
                    <a:pt x="209" y="354"/>
                    <a:pt x="208" y="352"/>
                    <a:pt x="206" y="354"/>
                  </a:cubicBezTo>
                  <a:cubicBezTo>
                    <a:pt x="206" y="355"/>
                    <a:pt x="208" y="357"/>
                    <a:pt x="209" y="357"/>
                  </a:cubicBezTo>
                  <a:cubicBezTo>
                    <a:pt x="211" y="357"/>
                    <a:pt x="212" y="357"/>
                    <a:pt x="212" y="358"/>
                  </a:cubicBezTo>
                  <a:cubicBezTo>
                    <a:pt x="211" y="361"/>
                    <a:pt x="206" y="358"/>
                    <a:pt x="205" y="360"/>
                  </a:cubicBezTo>
                  <a:cubicBezTo>
                    <a:pt x="206" y="364"/>
                    <a:pt x="200" y="363"/>
                    <a:pt x="200" y="366"/>
                  </a:cubicBezTo>
                  <a:cubicBezTo>
                    <a:pt x="203" y="367"/>
                    <a:pt x="206" y="369"/>
                    <a:pt x="206" y="372"/>
                  </a:cubicBezTo>
                  <a:cubicBezTo>
                    <a:pt x="206" y="381"/>
                    <a:pt x="206" y="381"/>
                    <a:pt x="206" y="381"/>
                  </a:cubicBezTo>
                  <a:cubicBezTo>
                    <a:pt x="200" y="383"/>
                    <a:pt x="200" y="383"/>
                    <a:pt x="200" y="383"/>
                  </a:cubicBezTo>
                  <a:cubicBezTo>
                    <a:pt x="198" y="387"/>
                    <a:pt x="198" y="387"/>
                    <a:pt x="198" y="387"/>
                  </a:cubicBezTo>
                  <a:cubicBezTo>
                    <a:pt x="125" y="387"/>
                    <a:pt x="125" y="387"/>
                    <a:pt x="125" y="387"/>
                  </a:cubicBezTo>
                  <a:cubicBezTo>
                    <a:pt x="118" y="404"/>
                    <a:pt x="118" y="404"/>
                    <a:pt x="118" y="404"/>
                  </a:cubicBezTo>
                  <a:cubicBezTo>
                    <a:pt x="117" y="404"/>
                    <a:pt x="117" y="404"/>
                    <a:pt x="117" y="404"/>
                  </a:cubicBezTo>
                  <a:cubicBezTo>
                    <a:pt x="115" y="401"/>
                    <a:pt x="112" y="398"/>
                    <a:pt x="112" y="394"/>
                  </a:cubicBezTo>
                  <a:cubicBezTo>
                    <a:pt x="101" y="374"/>
                    <a:pt x="101" y="374"/>
                    <a:pt x="101" y="374"/>
                  </a:cubicBezTo>
                  <a:cubicBezTo>
                    <a:pt x="94" y="372"/>
                    <a:pt x="94" y="363"/>
                    <a:pt x="89" y="358"/>
                  </a:cubicBezTo>
                  <a:cubicBezTo>
                    <a:pt x="80" y="331"/>
                    <a:pt x="74" y="303"/>
                    <a:pt x="75" y="272"/>
                  </a:cubicBezTo>
                  <a:cubicBezTo>
                    <a:pt x="78" y="269"/>
                    <a:pt x="78" y="269"/>
                    <a:pt x="78" y="269"/>
                  </a:cubicBezTo>
                  <a:cubicBezTo>
                    <a:pt x="78" y="254"/>
                    <a:pt x="81" y="238"/>
                    <a:pt x="86" y="224"/>
                  </a:cubicBezTo>
                  <a:lnTo>
                    <a:pt x="85" y="220"/>
                  </a:lnTo>
                  <a:close/>
                  <a:moveTo>
                    <a:pt x="362" y="372"/>
                  </a:moveTo>
                  <a:cubicBezTo>
                    <a:pt x="357" y="374"/>
                    <a:pt x="359" y="378"/>
                    <a:pt x="357" y="383"/>
                  </a:cubicBezTo>
                  <a:cubicBezTo>
                    <a:pt x="354" y="383"/>
                    <a:pt x="354" y="383"/>
                    <a:pt x="354" y="383"/>
                  </a:cubicBezTo>
                  <a:cubicBezTo>
                    <a:pt x="354" y="375"/>
                    <a:pt x="354" y="375"/>
                    <a:pt x="354" y="375"/>
                  </a:cubicBezTo>
                  <a:cubicBezTo>
                    <a:pt x="352" y="372"/>
                    <a:pt x="351" y="372"/>
                    <a:pt x="348" y="372"/>
                  </a:cubicBezTo>
                  <a:cubicBezTo>
                    <a:pt x="346" y="372"/>
                    <a:pt x="345" y="372"/>
                    <a:pt x="343" y="374"/>
                  </a:cubicBezTo>
                  <a:cubicBezTo>
                    <a:pt x="342" y="377"/>
                    <a:pt x="343" y="383"/>
                    <a:pt x="339" y="383"/>
                  </a:cubicBezTo>
                  <a:cubicBezTo>
                    <a:pt x="337" y="378"/>
                    <a:pt x="339" y="375"/>
                    <a:pt x="336" y="374"/>
                  </a:cubicBezTo>
                  <a:cubicBezTo>
                    <a:pt x="334" y="372"/>
                    <a:pt x="332" y="371"/>
                    <a:pt x="329" y="372"/>
                  </a:cubicBezTo>
                  <a:cubicBezTo>
                    <a:pt x="328" y="372"/>
                    <a:pt x="326" y="374"/>
                    <a:pt x="326" y="375"/>
                  </a:cubicBezTo>
                  <a:cubicBezTo>
                    <a:pt x="325" y="378"/>
                    <a:pt x="326" y="383"/>
                    <a:pt x="322" y="383"/>
                  </a:cubicBezTo>
                  <a:cubicBezTo>
                    <a:pt x="322" y="380"/>
                    <a:pt x="322" y="377"/>
                    <a:pt x="320" y="374"/>
                  </a:cubicBezTo>
                  <a:cubicBezTo>
                    <a:pt x="319" y="372"/>
                    <a:pt x="317" y="372"/>
                    <a:pt x="314" y="372"/>
                  </a:cubicBezTo>
                  <a:cubicBezTo>
                    <a:pt x="309" y="374"/>
                    <a:pt x="311" y="378"/>
                    <a:pt x="309" y="383"/>
                  </a:cubicBezTo>
                  <a:cubicBezTo>
                    <a:pt x="305" y="381"/>
                    <a:pt x="305" y="381"/>
                    <a:pt x="305" y="381"/>
                  </a:cubicBezTo>
                  <a:cubicBezTo>
                    <a:pt x="305" y="380"/>
                    <a:pt x="305" y="378"/>
                    <a:pt x="305" y="377"/>
                  </a:cubicBezTo>
                  <a:cubicBezTo>
                    <a:pt x="305" y="374"/>
                    <a:pt x="302" y="374"/>
                    <a:pt x="300" y="372"/>
                  </a:cubicBezTo>
                  <a:cubicBezTo>
                    <a:pt x="297" y="372"/>
                    <a:pt x="294" y="372"/>
                    <a:pt x="291" y="372"/>
                  </a:cubicBezTo>
                  <a:cubicBezTo>
                    <a:pt x="288" y="372"/>
                    <a:pt x="285" y="372"/>
                    <a:pt x="282" y="372"/>
                  </a:cubicBezTo>
                  <a:cubicBezTo>
                    <a:pt x="280" y="374"/>
                    <a:pt x="277" y="374"/>
                    <a:pt x="277" y="377"/>
                  </a:cubicBezTo>
                  <a:cubicBezTo>
                    <a:pt x="275" y="378"/>
                    <a:pt x="277" y="380"/>
                    <a:pt x="277" y="381"/>
                  </a:cubicBezTo>
                  <a:cubicBezTo>
                    <a:pt x="272" y="383"/>
                    <a:pt x="272" y="383"/>
                    <a:pt x="272" y="383"/>
                  </a:cubicBezTo>
                  <a:cubicBezTo>
                    <a:pt x="271" y="378"/>
                    <a:pt x="272" y="374"/>
                    <a:pt x="268" y="372"/>
                  </a:cubicBezTo>
                  <a:cubicBezTo>
                    <a:pt x="265" y="372"/>
                    <a:pt x="263" y="372"/>
                    <a:pt x="262" y="374"/>
                  </a:cubicBezTo>
                  <a:cubicBezTo>
                    <a:pt x="260" y="377"/>
                    <a:pt x="260" y="380"/>
                    <a:pt x="260" y="383"/>
                  </a:cubicBezTo>
                  <a:cubicBezTo>
                    <a:pt x="255" y="383"/>
                    <a:pt x="257" y="378"/>
                    <a:pt x="255" y="375"/>
                  </a:cubicBezTo>
                  <a:cubicBezTo>
                    <a:pt x="255" y="374"/>
                    <a:pt x="254" y="372"/>
                    <a:pt x="252" y="372"/>
                  </a:cubicBezTo>
                  <a:cubicBezTo>
                    <a:pt x="249" y="371"/>
                    <a:pt x="248" y="372"/>
                    <a:pt x="246" y="374"/>
                  </a:cubicBezTo>
                  <a:cubicBezTo>
                    <a:pt x="243" y="375"/>
                    <a:pt x="245" y="378"/>
                    <a:pt x="243" y="383"/>
                  </a:cubicBezTo>
                  <a:cubicBezTo>
                    <a:pt x="239" y="383"/>
                    <a:pt x="240" y="377"/>
                    <a:pt x="239" y="374"/>
                  </a:cubicBezTo>
                  <a:cubicBezTo>
                    <a:pt x="237" y="372"/>
                    <a:pt x="235" y="372"/>
                    <a:pt x="234" y="372"/>
                  </a:cubicBezTo>
                  <a:cubicBezTo>
                    <a:pt x="231" y="372"/>
                    <a:pt x="229" y="372"/>
                    <a:pt x="228" y="375"/>
                  </a:cubicBezTo>
                  <a:cubicBezTo>
                    <a:pt x="226" y="383"/>
                    <a:pt x="226" y="383"/>
                    <a:pt x="226" y="383"/>
                  </a:cubicBezTo>
                  <a:cubicBezTo>
                    <a:pt x="225" y="383"/>
                    <a:pt x="225" y="383"/>
                    <a:pt x="225" y="383"/>
                  </a:cubicBezTo>
                  <a:cubicBezTo>
                    <a:pt x="223" y="378"/>
                    <a:pt x="225" y="374"/>
                    <a:pt x="220" y="372"/>
                  </a:cubicBezTo>
                  <a:cubicBezTo>
                    <a:pt x="218" y="372"/>
                    <a:pt x="214" y="372"/>
                    <a:pt x="212" y="375"/>
                  </a:cubicBezTo>
                  <a:cubicBezTo>
                    <a:pt x="211" y="383"/>
                    <a:pt x="211" y="383"/>
                    <a:pt x="211" y="383"/>
                  </a:cubicBezTo>
                  <a:cubicBezTo>
                    <a:pt x="209" y="383"/>
                    <a:pt x="209" y="383"/>
                    <a:pt x="209" y="383"/>
                  </a:cubicBezTo>
                  <a:cubicBezTo>
                    <a:pt x="209" y="369"/>
                    <a:pt x="209" y="369"/>
                    <a:pt x="209" y="369"/>
                  </a:cubicBezTo>
                  <a:cubicBezTo>
                    <a:pt x="291" y="369"/>
                    <a:pt x="291" y="369"/>
                    <a:pt x="291" y="369"/>
                  </a:cubicBezTo>
                  <a:cubicBezTo>
                    <a:pt x="373" y="369"/>
                    <a:pt x="373" y="369"/>
                    <a:pt x="373" y="369"/>
                  </a:cubicBezTo>
                  <a:cubicBezTo>
                    <a:pt x="373" y="383"/>
                    <a:pt x="373" y="383"/>
                    <a:pt x="373" y="383"/>
                  </a:cubicBezTo>
                  <a:cubicBezTo>
                    <a:pt x="371" y="383"/>
                    <a:pt x="371" y="383"/>
                    <a:pt x="371" y="383"/>
                  </a:cubicBezTo>
                  <a:cubicBezTo>
                    <a:pt x="369" y="375"/>
                    <a:pt x="369" y="375"/>
                    <a:pt x="369" y="375"/>
                  </a:cubicBezTo>
                  <a:cubicBezTo>
                    <a:pt x="368" y="372"/>
                    <a:pt x="363" y="372"/>
                    <a:pt x="362" y="372"/>
                  </a:cubicBezTo>
                  <a:close/>
                  <a:moveTo>
                    <a:pt x="369" y="386"/>
                  </a:moveTo>
                  <a:cubicBezTo>
                    <a:pt x="369" y="387"/>
                    <a:pt x="368" y="389"/>
                    <a:pt x="368" y="387"/>
                  </a:cubicBezTo>
                  <a:cubicBezTo>
                    <a:pt x="366" y="387"/>
                    <a:pt x="366" y="386"/>
                    <a:pt x="366" y="386"/>
                  </a:cubicBezTo>
                  <a:cubicBezTo>
                    <a:pt x="366" y="384"/>
                    <a:pt x="368" y="383"/>
                    <a:pt x="368" y="384"/>
                  </a:cubicBezTo>
                  <a:cubicBezTo>
                    <a:pt x="369" y="384"/>
                    <a:pt x="369" y="386"/>
                    <a:pt x="369" y="386"/>
                  </a:cubicBezTo>
                  <a:close/>
                  <a:moveTo>
                    <a:pt x="363" y="387"/>
                  </a:moveTo>
                  <a:cubicBezTo>
                    <a:pt x="363" y="387"/>
                    <a:pt x="362" y="389"/>
                    <a:pt x="360" y="387"/>
                  </a:cubicBezTo>
                  <a:cubicBezTo>
                    <a:pt x="360" y="387"/>
                    <a:pt x="359" y="387"/>
                    <a:pt x="359" y="386"/>
                  </a:cubicBezTo>
                  <a:cubicBezTo>
                    <a:pt x="360" y="384"/>
                    <a:pt x="360" y="384"/>
                    <a:pt x="362" y="384"/>
                  </a:cubicBezTo>
                  <a:cubicBezTo>
                    <a:pt x="363" y="384"/>
                    <a:pt x="363" y="386"/>
                    <a:pt x="363" y="387"/>
                  </a:cubicBezTo>
                  <a:close/>
                  <a:moveTo>
                    <a:pt x="352" y="387"/>
                  </a:moveTo>
                  <a:cubicBezTo>
                    <a:pt x="352" y="387"/>
                    <a:pt x="351" y="389"/>
                    <a:pt x="349" y="389"/>
                  </a:cubicBezTo>
                  <a:cubicBezTo>
                    <a:pt x="349" y="387"/>
                    <a:pt x="348" y="387"/>
                    <a:pt x="349" y="386"/>
                  </a:cubicBezTo>
                  <a:cubicBezTo>
                    <a:pt x="349" y="384"/>
                    <a:pt x="349" y="384"/>
                    <a:pt x="351" y="384"/>
                  </a:cubicBezTo>
                  <a:cubicBezTo>
                    <a:pt x="352" y="384"/>
                    <a:pt x="352" y="386"/>
                    <a:pt x="352" y="387"/>
                  </a:cubicBezTo>
                  <a:close/>
                  <a:moveTo>
                    <a:pt x="346" y="387"/>
                  </a:moveTo>
                  <a:cubicBezTo>
                    <a:pt x="346" y="387"/>
                    <a:pt x="345" y="389"/>
                    <a:pt x="343" y="387"/>
                  </a:cubicBezTo>
                  <a:cubicBezTo>
                    <a:pt x="343" y="386"/>
                    <a:pt x="343" y="386"/>
                    <a:pt x="343" y="386"/>
                  </a:cubicBezTo>
                  <a:cubicBezTo>
                    <a:pt x="343" y="384"/>
                    <a:pt x="343" y="384"/>
                    <a:pt x="345" y="384"/>
                  </a:cubicBezTo>
                  <a:cubicBezTo>
                    <a:pt x="346" y="384"/>
                    <a:pt x="346" y="386"/>
                    <a:pt x="346" y="387"/>
                  </a:cubicBezTo>
                  <a:close/>
                  <a:moveTo>
                    <a:pt x="336" y="387"/>
                  </a:moveTo>
                  <a:cubicBezTo>
                    <a:pt x="336" y="387"/>
                    <a:pt x="334" y="389"/>
                    <a:pt x="332" y="389"/>
                  </a:cubicBezTo>
                  <a:cubicBezTo>
                    <a:pt x="332" y="389"/>
                    <a:pt x="331" y="387"/>
                    <a:pt x="331" y="386"/>
                  </a:cubicBezTo>
                  <a:cubicBezTo>
                    <a:pt x="331" y="384"/>
                    <a:pt x="332" y="384"/>
                    <a:pt x="334" y="384"/>
                  </a:cubicBezTo>
                  <a:cubicBezTo>
                    <a:pt x="334" y="384"/>
                    <a:pt x="336" y="386"/>
                    <a:pt x="336" y="387"/>
                  </a:cubicBezTo>
                  <a:close/>
                  <a:moveTo>
                    <a:pt x="328" y="387"/>
                  </a:moveTo>
                  <a:cubicBezTo>
                    <a:pt x="328" y="387"/>
                    <a:pt x="328" y="389"/>
                    <a:pt x="326" y="389"/>
                  </a:cubicBezTo>
                  <a:cubicBezTo>
                    <a:pt x="325" y="387"/>
                    <a:pt x="325" y="387"/>
                    <a:pt x="325" y="386"/>
                  </a:cubicBezTo>
                  <a:cubicBezTo>
                    <a:pt x="325" y="384"/>
                    <a:pt x="326" y="384"/>
                    <a:pt x="326" y="384"/>
                  </a:cubicBezTo>
                  <a:cubicBezTo>
                    <a:pt x="328" y="384"/>
                    <a:pt x="328" y="386"/>
                    <a:pt x="328" y="387"/>
                  </a:cubicBezTo>
                  <a:close/>
                  <a:moveTo>
                    <a:pt x="320" y="387"/>
                  </a:moveTo>
                  <a:cubicBezTo>
                    <a:pt x="320" y="387"/>
                    <a:pt x="319" y="389"/>
                    <a:pt x="317" y="387"/>
                  </a:cubicBezTo>
                  <a:cubicBezTo>
                    <a:pt x="317" y="387"/>
                    <a:pt x="316" y="386"/>
                    <a:pt x="317" y="386"/>
                  </a:cubicBezTo>
                  <a:cubicBezTo>
                    <a:pt x="317" y="384"/>
                    <a:pt x="317" y="383"/>
                    <a:pt x="319" y="384"/>
                  </a:cubicBezTo>
                  <a:cubicBezTo>
                    <a:pt x="320" y="384"/>
                    <a:pt x="320" y="386"/>
                    <a:pt x="320" y="387"/>
                  </a:cubicBezTo>
                  <a:close/>
                  <a:moveTo>
                    <a:pt x="314" y="387"/>
                  </a:moveTo>
                  <a:cubicBezTo>
                    <a:pt x="312" y="389"/>
                    <a:pt x="312" y="389"/>
                    <a:pt x="312" y="389"/>
                  </a:cubicBezTo>
                  <a:cubicBezTo>
                    <a:pt x="311" y="387"/>
                    <a:pt x="311" y="387"/>
                    <a:pt x="311" y="386"/>
                  </a:cubicBezTo>
                  <a:cubicBezTo>
                    <a:pt x="311" y="384"/>
                    <a:pt x="312" y="384"/>
                    <a:pt x="312" y="384"/>
                  </a:cubicBezTo>
                  <a:cubicBezTo>
                    <a:pt x="314" y="384"/>
                    <a:pt x="314" y="386"/>
                    <a:pt x="314" y="387"/>
                  </a:cubicBezTo>
                  <a:close/>
                  <a:moveTo>
                    <a:pt x="302" y="387"/>
                  </a:moveTo>
                  <a:cubicBezTo>
                    <a:pt x="302" y="387"/>
                    <a:pt x="300" y="389"/>
                    <a:pt x="299" y="389"/>
                  </a:cubicBezTo>
                  <a:cubicBezTo>
                    <a:pt x="299" y="387"/>
                    <a:pt x="297" y="387"/>
                    <a:pt x="297" y="386"/>
                  </a:cubicBezTo>
                  <a:cubicBezTo>
                    <a:pt x="297" y="384"/>
                    <a:pt x="299" y="384"/>
                    <a:pt x="300" y="384"/>
                  </a:cubicBezTo>
                  <a:cubicBezTo>
                    <a:pt x="300" y="384"/>
                    <a:pt x="302" y="386"/>
                    <a:pt x="302" y="387"/>
                  </a:cubicBezTo>
                  <a:close/>
                  <a:moveTo>
                    <a:pt x="285" y="386"/>
                  </a:moveTo>
                  <a:cubicBezTo>
                    <a:pt x="285" y="387"/>
                    <a:pt x="283" y="387"/>
                    <a:pt x="283" y="389"/>
                  </a:cubicBezTo>
                  <a:cubicBezTo>
                    <a:pt x="282" y="389"/>
                    <a:pt x="280" y="387"/>
                    <a:pt x="280" y="387"/>
                  </a:cubicBezTo>
                  <a:cubicBezTo>
                    <a:pt x="280" y="386"/>
                    <a:pt x="280" y="384"/>
                    <a:pt x="282" y="384"/>
                  </a:cubicBezTo>
                  <a:cubicBezTo>
                    <a:pt x="283" y="384"/>
                    <a:pt x="285" y="384"/>
                    <a:pt x="285" y="386"/>
                  </a:cubicBezTo>
                  <a:close/>
                  <a:moveTo>
                    <a:pt x="271" y="386"/>
                  </a:moveTo>
                  <a:cubicBezTo>
                    <a:pt x="271" y="387"/>
                    <a:pt x="271" y="387"/>
                    <a:pt x="269" y="389"/>
                  </a:cubicBezTo>
                  <a:cubicBezTo>
                    <a:pt x="268" y="389"/>
                    <a:pt x="268" y="387"/>
                    <a:pt x="268" y="387"/>
                  </a:cubicBezTo>
                  <a:cubicBezTo>
                    <a:pt x="268" y="386"/>
                    <a:pt x="268" y="384"/>
                    <a:pt x="269" y="384"/>
                  </a:cubicBezTo>
                  <a:cubicBezTo>
                    <a:pt x="269" y="384"/>
                    <a:pt x="271" y="384"/>
                    <a:pt x="271" y="386"/>
                  </a:cubicBezTo>
                  <a:close/>
                  <a:moveTo>
                    <a:pt x="265" y="387"/>
                  </a:moveTo>
                  <a:cubicBezTo>
                    <a:pt x="263" y="389"/>
                    <a:pt x="262" y="387"/>
                    <a:pt x="262" y="387"/>
                  </a:cubicBezTo>
                  <a:cubicBezTo>
                    <a:pt x="262" y="386"/>
                    <a:pt x="262" y="384"/>
                    <a:pt x="263" y="384"/>
                  </a:cubicBezTo>
                  <a:cubicBezTo>
                    <a:pt x="265" y="383"/>
                    <a:pt x="265" y="384"/>
                    <a:pt x="265" y="386"/>
                  </a:cubicBezTo>
                  <a:cubicBezTo>
                    <a:pt x="266" y="386"/>
                    <a:pt x="265" y="387"/>
                    <a:pt x="265" y="387"/>
                  </a:cubicBezTo>
                  <a:close/>
                  <a:moveTo>
                    <a:pt x="257" y="386"/>
                  </a:moveTo>
                  <a:cubicBezTo>
                    <a:pt x="257" y="387"/>
                    <a:pt x="257" y="387"/>
                    <a:pt x="255" y="389"/>
                  </a:cubicBezTo>
                  <a:cubicBezTo>
                    <a:pt x="254" y="389"/>
                    <a:pt x="254" y="387"/>
                    <a:pt x="254" y="387"/>
                  </a:cubicBezTo>
                  <a:cubicBezTo>
                    <a:pt x="252" y="386"/>
                    <a:pt x="254" y="384"/>
                    <a:pt x="255" y="384"/>
                  </a:cubicBezTo>
                  <a:cubicBezTo>
                    <a:pt x="255" y="384"/>
                    <a:pt x="257" y="384"/>
                    <a:pt x="257" y="386"/>
                  </a:cubicBezTo>
                  <a:close/>
                  <a:moveTo>
                    <a:pt x="251" y="386"/>
                  </a:moveTo>
                  <a:cubicBezTo>
                    <a:pt x="251" y="387"/>
                    <a:pt x="249" y="389"/>
                    <a:pt x="249" y="389"/>
                  </a:cubicBezTo>
                  <a:cubicBezTo>
                    <a:pt x="248" y="389"/>
                    <a:pt x="246" y="387"/>
                    <a:pt x="246" y="387"/>
                  </a:cubicBezTo>
                  <a:cubicBezTo>
                    <a:pt x="246" y="386"/>
                    <a:pt x="248" y="384"/>
                    <a:pt x="248" y="384"/>
                  </a:cubicBezTo>
                  <a:cubicBezTo>
                    <a:pt x="249" y="384"/>
                    <a:pt x="249" y="384"/>
                    <a:pt x="251" y="386"/>
                  </a:cubicBezTo>
                  <a:close/>
                  <a:moveTo>
                    <a:pt x="239" y="386"/>
                  </a:moveTo>
                  <a:cubicBezTo>
                    <a:pt x="239" y="387"/>
                    <a:pt x="239" y="387"/>
                    <a:pt x="239" y="387"/>
                  </a:cubicBezTo>
                  <a:cubicBezTo>
                    <a:pt x="237" y="389"/>
                    <a:pt x="235" y="387"/>
                    <a:pt x="235" y="387"/>
                  </a:cubicBezTo>
                  <a:cubicBezTo>
                    <a:pt x="235" y="386"/>
                    <a:pt x="235" y="384"/>
                    <a:pt x="237" y="384"/>
                  </a:cubicBezTo>
                  <a:cubicBezTo>
                    <a:pt x="239" y="384"/>
                    <a:pt x="239" y="384"/>
                    <a:pt x="239" y="386"/>
                  </a:cubicBezTo>
                  <a:close/>
                  <a:moveTo>
                    <a:pt x="232" y="389"/>
                  </a:moveTo>
                  <a:cubicBezTo>
                    <a:pt x="231" y="389"/>
                    <a:pt x="229" y="387"/>
                    <a:pt x="229" y="387"/>
                  </a:cubicBezTo>
                  <a:cubicBezTo>
                    <a:pt x="229" y="386"/>
                    <a:pt x="229" y="384"/>
                    <a:pt x="231" y="384"/>
                  </a:cubicBezTo>
                  <a:cubicBezTo>
                    <a:pt x="232" y="384"/>
                    <a:pt x="232" y="384"/>
                    <a:pt x="232" y="386"/>
                  </a:cubicBezTo>
                  <a:cubicBezTo>
                    <a:pt x="234" y="387"/>
                    <a:pt x="232" y="387"/>
                    <a:pt x="232" y="389"/>
                  </a:cubicBezTo>
                  <a:close/>
                  <a:moveTo>
                    <a:pt x="223" y="386"/>
                  </a:moveTo>
                  <a:cubicBezTo>
                    <a:pt x="223" y="387"/>
                    <a:pt x="222" y="387"/>
                    <a:pt x="222" y="387"/>
                  </a:cubicBezTo>
                  <a:cubicBezTo>
                    <a:pt x="220" y="389"/>
                    <a:pt x="218" y="387"/>
                    <a:pt x="218" y="387"/>
                  </a:cubicBezTo>
                  <a:cubicBezTo>
                    <a:pt x="218" y="386"/>
                    <a:pt x="218" y="384"/>
                    <a:pt x="220" y="384"/>
                  </a:cubicBezTo>
                  <a:cubicBezTo>
                    <a:pt x="222" y="384"/>
                    <a:pt x="222" y="384"/>
                    <a:pt x="223" y="386"/>
                  </a:cubicBezTo>
                  <a:close/>
                  <a:moveTo>
                    <a:pt x="215" y="386"/>
                  </a:moveTo>
                  <a:cubicBezTo>
                    <a:pt x="215" y="386"/>
                    <a:pt x="215" y="387"/>
                    <a:pt x="214" y="387"/>
                  </a:cubicBezTo>
                  <a:cubicBezTo>
                    <a:pt x="212" y="389"/>
                    <a:pt x="212" y="387"/>
                    <a:pt x="212" y="386"/>
                  </a:cubicBezTo>
                  <a:cubicBezTo>
                    <a:pt x="212" y="386"/>
                    <a:pt x="212" y="384"/>
                    <a:pt x="214" y="384"/>
                  </a:cubicBezTo>
                  <a:cubicBezTo>
                    <a:pt x="214" y="383"/>
                    <a:pt x="215" y="384"/>
                    <a:pt x="215" y="386"/>
                  </a:cubicBezTo>
                  <a:close/>
                  <a:moveTo>
                    <a:pt x="291" y="334"/>
                  </a:moveTo>
                  <a:cubicBezTo>
                    <a:pt x="223" y="332"/>
                    <a:pt x="223" y="332"/>
                    <a:pt x="223" y="332"/>
                  </a:cubicBezTo>
                  <a:cubicBezTo>
                    <a:pt x="223" y="347"/>
                    <a:pt x="223" y="347"/>
                    <a:pt x="223" y="347"/>
                  </a:cubicBezTo>
                  <a:cubicBezTo>
                    <a:pt x="220" y="349"/>
                    <a:pt x="220" y="349"/>
                    <a:pt x="220" y="349"/>
                  </a:cubicBezTo>
                  <a:cubicBezTo>
                    <a:pt x="220" y="329"/>
                    <a:pt x="220" y="329"/>
                    <a:pt x="220" y="329"/>
                  </a:cubicBezTo>
                  <a:cubicBezTo>
                    <a:pt x="222" y="329"/>
                    <a:pt x="222" y="327"/>
                    <a:pt x="223" y="327"/>
                  </a:cubicBezTo>
                  <a:cubicBezTo>
                    <a:pt x="225" y="327"/>
                    <a:pt x="223" y="331"/>
                    <a:pt x="226" y="331"/>
                  </a:cubicBezTo>
                  <a:cubicBezTo>
                    <a:pt x="291" y="331"/>
                    <a:pt x="291" y="331"/>
                    <a:pt x="291" y="331"/>
                  </a:cubicBezTo>
                  <a:cubicBezTo>
                    <a:pt x="356" y="331"/>
                    <a:pt x="356" y="331"/>
                    <a:pt x="356" y="331"/>
                  </a:cubicBezTo>
                  <a:cubicBezTo>
                    <a:pt x="359" y="331"/>
                    <a:pt x="357" y="327"/>
                    <a:pt x="359" y="327"/>
                  </a:cubicBezTo>
                  <a:cubicBezTo>
                    <a:pt x="360" y="327"/>
                    <a:pt x="360" y="329"/>
                    <a:pt x="362" y="329"/>
                  </a:cubicBezTo>
                  <a:cubicBezTo>
                    <a:pt x="362" y="349"/>
                    <a:pt x="362" y="349"/>
                    <a:pt x="362" y="349"/>
                  </a:cubicBezTo>
                  <a:cubicBezTo>
                    <a:pt x="359" y="347"/>
                    <a:pt x="359" y="347"/>
                    <a:pt x="359" y="347"/>
                  </a:cubicBezTo>
                  <a:cubicBezTo>
                    <a:pt x="359" y="332"/>
                    <a:pt x="359" y="332"/>
                    <a:pt x="359" y="332"/>
                  </a:cubicBezTo>
                  <a:lnTo>
                    <a:pt x="291" y="334"/>
                  </a:lnTo>
                  <a:close/>
                  <a:moveTo>
                    <a:pt x="223" y="352"/>
                  </a:moveTo>
                  <a:cubicBezTo>
                    <a:pt x="291" y="352"/>
                    <a:pt x="291" y="352"/>
                    <a:pt x="291" y="352"/>
                  </a:cubicBezTo>
                  <a:cubicBezTo>
                    <a:pt x="359" y="352"/>
                    <a:pt x="359" y="352"/>
                    <a:pt x="359" y="352"/>
                  </a:cubicBezTo>
                  <a:cubicBezTo>
                    <a:pt x="360" y="354"/>
                    <a:pt x="362" y="352"/>
                    <a:pt x="362" y="355"/>
                  </a:cubicBezTo>
                  <a:cubicBezTo>
                    <a:pt x="362" y="355"/>
                    <a:pt x="360" y="355"/>
                    <a:pt x="360" y="357"/>
                  </a:cubicBezTo>
                  <a:cubicBezTo>
                    <a:pt x="291" y="357"/>
                    <a:pt x="291" y="357"/>
                    <a:pt x="291" y="357"/>
                  </a:cubicBezTo>
                  <a:cubicBezTo>
                    <a:pt x="222" y="357"/>
                    <a:pt x="222" y="357"/>
                    <a:pt x="222" y="357"/>
                  </a:cubicBezTo>
                  <a:cubicBezTo>
                    <a:pt x="220" y="355"/>
                    <a:pt x="220" y="355"/>
                    <a:pt x="220" y="355"/>
                  </a:cubicBezTo>
                  <a:cubicBezTo>
                    <a:pt x="220" y="352"/>
                    <a:pt x="222" y="354"/>
                    <a:pt x="223" y="352"/>
                  </a:cubicBezTo>
                  <a:close/>
                  <a:moveTo>
                    <a:pt x="291" y="361"/>
                  </a:moveTo>
                  <a:cubicBezTo>
                    <a:pt x="366" y="361"/>
                    <a:pt x="366" y="361"/>
                    <a:pt x="366" y="361"/>
                  </a:cubicBezTo>
                  <a:cubicBezTo>
                    <a:pt x="368" y="363"/>
                    <a:pt x="369" y="363"/>
                    <a:pt x="368" y="363"/>
                  </a:cubicBezTo>
                  <a:cubicBezTo>
                    <a:pt x="368" y="364"/>
                    <a:pt x="368" y="364"/>
                    <a:pt x="368" y="364"/>
                  </a:cubicBezTo>
                  <a:cubicBezTo>
                    <a:pt x="291" y="364"/>
                    <a:pt x="291" y="364"/>
                    <a:pt x="291" y="364"/>
                  </a:cubicBezTo>
                  <a:cubicBezTo>
                    <a:pt x="214" y="364"/>
                    <a:pt x="214" y="364"/>
                    <a:pt x="214" y="364"/>
                  </a:cubicBezTo>
                  <a:cubicBezTo>
                    <a:pt x="214" y="364"/>
                    <a:pt x="214" y="364"/>
                    <a:pt x="214" y="363"/>
                  </a:cubicBezTo>
                  <a:cubicBezTo>
                    <a:pt x="212" y="363"/>
                    <a:pt x="214" y="363"/>
                    <a:pt x="215" y="361"/>
                  </a:cubicBezTo>
                  <a:lnTo>
                    <a:pt x="291" y="361"/>
                  </a:lnTo>
                  <a:close/>
                  <a:moveTo>
                    <a:pt x="413" y="424"/>
                  </a:moveTo>
                  <a:cubicBezTo>
                    <a:pt x="411" y="424"/>
                    <a:pt x="411" y="426"/>
                    <a:pt x="409" y="424"/>
                  </a:cubicBezTo>
                  <a:cubicBezTo>
                    <a:pt x="408" y="424"/>
                    <a:pt x="408" y="424"/>
                    <a:pt x="408" y="423"/>
                  </a:cubicBezTo>
                  <a:cubicBezTo>
                    <a:pt x="408" y="423"/>
                    <a:pt x="409" y="421"/>
                    <a:pt x="411" y="421"/>
                  </a:cubicBezTo>
                  <a:cubicBezTo>
                    <a:pt x="411" y="423"/>
                    <a:pt x="413" y="423"/>
                    <a:pt x="413" y="424"/>
                  </a:cubicBezTo>
                  <a:close/>
                  <a:moveTo>
                    <a:pt x="405" y="424"/>
                  </a:moveTo>
                  <a:cubicBezTo>
                    <a:pt x="405" y="424"/>
                    <a:pt x="403" y="424"/>
                    <a:pt x="402" y="424"/>
                  </a:cubicBezTo>
                  <a:cubicBezTo>
                    <a:pt x="402" y="424"/>
                    <a:pt x="400" y="424"/>
                    <a:pt x="402" y="423"/>
                  </a:cubicBezTo>
                  <a:cubicBezTo>
                    <a:pt x="402" y="421"/>
                    <a:pt x="402" y="421"/>
                    <a:pt x="403" y="421"/>
                  </a:cubicBezTo>
                  <a:cubicBezTo>
                    <a:pt x="405" y="423"/>
                    <a:pt x="405" y="423"/>
                    <a:pt x="405" y="424"/>
                  </a:cubicBezTo>
                  <a:close/>
                  <a:moveTo>
                    <a:pt x="397" y="424"/>
                  </a:moveTo>
                  <a:cubicBezTo>
                    <a:pt x="397" y="424"/>
                    <a:pt x="396" y="426"/>
                    <a:pt x="394" y="424"/>
                  </a:cubicBezTo>
                  <a:cubicBezTo>
                    <a:pt x="394" y="424"/>
                    <a:pt x="393" y="424"/>
                    <a:pt x="393" y="423"/>
                  </a:cubicBezTo>
                  <a:cubicBezTo>
                    <a:pt x="394" y="423"/>
                    <a:pt x="394" y="421"/>
                    <a:pt x="396" y="421"/>
                  </a:cubicBezTo>
                  <a:cubicBezTo>
                    <a:pt x="397" y="423"/>
                    <a:pt x="397" y="423"/>
                    <a:pt x="397" y="424"/>
                  </a:cubicBezTo>
                  <a:close/>
                  <a:moveTo>
                    <a:pt x="389" y="424"/>
                  </a:moveTo>
                  <a:cubicBezTo>
                    <a:pt x="388" y="426"/>
                    <a:pt x="388" y="426"/>
                    <a:pt x="388" y="426"/>
                  </a:cubicBezTo>
                  <a:cubicBezTo>
                    <a:pt x="386" y="426"/>
                    <a:pt x="385" y="424"/>
                    <a:pt x="385" y="423"/>
                  </a:cubicBezTo>
                  <a:cubicBezTo>
                    <a:pt x="386" y="423"/>
                    <a:pt x="386" y="421"/>
                    <a:pt x="388" y="421"/>
                  </a:cubicBezTo>
                  <a:cubicBezTo>
                    <a:pt x="389" y="423"/>
                    <a:pt x="389" y="423"/>
                    <a:pt x="389" y="424"/>
                  </a:cubicBezTo>
                  <a:close/>
                  <a:moveTo>
                    <a:pt x="382" y="424"/>
                  </a:moveTo>
                  <a:cubicBezTo>
                    <a:pt x="382" y="426"/>
                    <a:pt x="380" y="426"/>
                    <a:pt x="379" y="424"/>
                  </a:cubicBezTo>
                  <a:cubicBezTo>
                    <a:pt x="377" y="423"/>
                    <a:pt x="380" y="423"/>
                    <a:pt x="382" y="423"/>
                  </a:cubicBezTo>
                  <a:cubicBezTo>
                    <a:pt x="382" y="423"/>
                    <a:pt x="383" y="424"/>
                    <a:pt x="382" y="424"/>
                  </a:cubicBezTo>
                  <a:close/>
                  <a:moveTo>
                    <a:pt x="291" y="432"/>
                  </a:moveTo>
                  <a:cubicBezTo>
                    <a:pt x="440" y="432"/>
                    <a:pt x="440" y="432"/>
                    <a:pt x="440" y="432"/>
                  </a:cubicBezTo>
                  <a:cubicBezTo>
                    <a:pt x="436" y="438"/>
                    <a:pt x="429" y="443"/>
                    <a:pt x="423" y="447"/>
                  </a:cubicBezTo>
                  <a:cubicBezTo>
                    <a:pt x="422" y="447"/>
                    <a:pt x="419" y="447"/>
                    <a:pt x="417" y="447"/>
                  </a:cubicBezTo>
                  <a:cubicBezTo>
                    <a:pt x="389" y="464"/>
                    <a:pt x="389" y="464"/>
                    <a:pt x="389" y="464"/>
                  </a:cubicBezTo>
                  <a:cubicBezTo>
                    <a:pt x="386" y="469"/>
                    <a:pt x="386" y="469"/>
                    <a:pt x="386" y="469"/>
                  </a:cubicBezTo>
                  <a:cubicBezTo>
                    <a:pt x="376" y="474"/>
                    <a:pt x="363" y="478"/>
                    <a:pt x="352" y="483"/>
                  </a:cubicBezTo>
                  <a:cubicBezTo>
                    <a:pt x="348" y="483"/>
                    <a:pt x="348" y="483"/>
                    <a:pt x="348" y="483"/>
                  </a:cubicBezTo>
                  <a:cubicBezTo>
                    <a:pt x="343" y="480"/>
                    <a:pt x="348" y="475"/>
                    <a:pt x="348" y="472"/>
                  </a:cubicBezTo>
                  <a:cubicBezTo>
                    <a:pt x="339" y="463"/>
                    <a:pt x="339" y="463"/>
                    <a:pt x="339" y="463"/>
                  </a:cubicBezTo>
                  <a:cubicBezTo>
                    <a:pt x="336" y="460"/>
                    <a:pt x="332" y="467"/>
                    <a:pt x="328" y="463"/>
                  </a:cubicBezTo>
                  <a:cubicBezTo>
                    <a:pt x="326" y="461"/>
                    <a:pt x="328" y="457"/>
                    <a:pt x="328" y="454"/>
                  </a:cubicBezTo>
                  <a:cubicBezTo>
                    <a:pt x="325" y="451"/>
                    <a:pt x="319" y="451"/>
                    <a:pt x="316" y="447"/>
                  </a:cubicBezTo>
                  <a:cubicBezTo>
                    <a:pt x="312" y="447"/>
                    <a:pt x="312" y="447"/>
                    <a:pt x="312" y="447"/>
                  </a:cubicBezTo>
                  <a:cubicBezTo>
                    <a:pt x="309" y="449"/>
                    <a:pt x="309" y="452"/>
                    <a:pt x="308" y="454"/>
                  </a:cubicBezTo>
                  <a:cubicBezTo>
                    <a:pt x="306" y="454"/>
                    <a:pt x="305" y="454"/>
                    <a:pt x="303" y="454"/>
                  </a:cubicBezTo>
                  <a:cubicBezTo>
                    <a:pt x="302" y="452"/>
                    <a:pt x="300" y="451"/>
                    <a:pt x="300" y="449"/>
                  </a:cubicBezTo>
                  <a:cubicBezTo>
                    <a:pt x="299" y="444"/>
                    <a:pt x="295" y="444"/>
                    <a:pt x="291" y="446"/>
                  </a:cubicBezTo>
                  <a:cubicBezTo>
                    <a:pt x="286" y="444"/>
                    <a:pt x="283" y="444"/>
                    <a:pt x="282" y="449"/>
                  </a:cubicBezTo>
                  <a:cubicBezTo>
                    <a:pt x="282" y="451"/>
                    <a:pt x="280" y="452"/>
                    <a:pt x="279" y="454"/>
                  </a:cubicBezTo>
                  <a:cubicBezTo>
                    <a:pt x="277" y="454"/>
                    <a:pt x="275" y="454"/>
                    <a:pt x="274" y="454"/>
                  </a:cubicBezTo>
                  <a:cubicBezTo>
                    <a:pt x="272" y="452"/>
                    <a:pt x="272" y="449"/>
                    <a:pt x="269" y="447"/>
                  </a:cubicBezTo>
                  <a:cubicBezTo>
                    <a:pt x="266" y="447"/>
                    <a:pt x="266" y="447"/>
                    <a:pt x="266" y="447"/>
                  </a:cubicBezTo>
                  <a:cubicBezTo>
                    <a:pt x="263" y="451"/>
                    <a:pt x="257" y="451"/>
                    <a:pt x="254" y="454"/>
                  </a:cubicBezTo>
                  <a:cubicBezTo>
                    <a:pt x="254" y="457"/>
                    <a:pt x="255" y="461"/>
                    <a:pt x="254" y="463"/>
                  </a:cubicBezTo>
                  <a:cubicBezTo>
                    <a:pt x="249" y="467"/>
                    <a:pt x="246" y="460"/>
                    <a:pt x="243" y="463"/>
                  </a:cubicBezTo>
                  <a:cubicBezTo>
                    <a:pt x="234" y="472"/>
                    <a:pt x="234" y="472"/>
                    <a:pt x="234" y="472"/>
                  </a:cubicBezTo>
                  <a:cubicBezTo>
                    <a:pt x="234" y="475"/>
                    <a:pt x="239" y="480"/>
                    <a:pt x="234" y="483"/>
                  </a:cubicBezTo>
                  <a:cubicBezTo>
                    <a:pt x="229" y="483"/>
                    <a:pt x="229" y="483"/>
                    <a:pt x="229" y="483"/>
                  </a:cubicBezTo>
                  <a:cubicBezTo>
                    <a:pt x="218" y="478"/>
                    <a:pt x="206" y="474"/>
                    <a:pt x="195" y="469"/>
                  </a:cubicBezTo>
                  <a:cubicBezTo>
                    <a:pt x="192" y="464"/>
                    <a:pt x="192" y="464"/>
                    <a:pt x="192" y="464"/>
                  </a:cubicBezTo>
                  <a:cubicBezTo>
                    <a:pt x="165" y="447"/>
                    <a:pt x="165" y="447"/>
                    <a:pt x="165" y="447"/>
                  </a:cubicBezTo>
                  <a:cubicBezTo>
                    <a:pt x="158" y="447"/>
                    <a:pt x="158" y="447"/>
                    <a:pt x="158" y="447"/>
                  </a:cubicBezTo>
                  <a:cubicBezTo>
                    <a:pt x="152" y="443"/>
                    <a:pt x="146" y="438"/>
                    <a:pt x="141" y="432"/>
                  </a:cubicBezTo>
                  <a:lnTo>
                    <a:pt x="291" y="432"/>
                  </a:lnTo>
                  <a:close/>
                  <a:moveTo>
                    <a:pt x="235" y="486"/>
                  </a:moveTo>
                  <a:cubicBezTo>
                    <a:pt x="235" y="483"/>
                    <a:pt x="240" y="480"/>
                    <a:pt x="237" y="477"/>
                  </a:cubicBezTo>
                  <a:cubicBezTo>
                    <a:pt x="237" y="475"/>
                    <a:pt x="235" y="474"/>
                    <a:pt x="235" y="472"/>
                  </a:cubicBezTo>
                  <a:cubicBezTo>
                    <a:pt x="243" y="464"/>
                    <a:pt x="243" y="464"/>
                    <a:pt x="243" y="464"/>
                  </a:cubicBezTo>
                  <a:cubicBezTo>
                    <a:pt x="246" y="464"/>
                    <a:pt x="248" y="469"/>
                    <a:pt x="252" y="467"/>
                  </a:cubicBezTo>
                  <a:cubicBezTo>
                    <a:pt x="254" y="466"/>
                    <a:pt x="255" y="464"/>
                    <a:pt x="257" y="463"/>
                  </a:cubicBezTo>
                  <a:cubicBezTo>
                    <a:pt x="257" y="460"/>
                    <a:pt x="255" y="455"/>
                    <a:pt x="259" y="454"/>
                  </a:cubicBezTo>
                  <a:cubicBezTo>
                    <a:pt x="262" y="452"/>
                    <a:pt x="265" y="449"/>
                    <a:pt x="269" y="451"/>
                  </a:cubicBezTo>
                  <a:cubicBezTo>
                    <a:pt x="271" y="452"/>
                    <a:pt x="271" y="458"/>
                    <a:pt x="275" y="457"/>
                  </a:cubicBezTo>
                  <a:cubicBezTo>
                    <a:pt x="282" y="455"/>
                    <a:pt x="282" y="455"/>
                    <a:pt x="282" y="455"/>
                  </a:cubicBezTo>
                  <a:cubicBezTo>
                    <a:pt x="283" y="452"/>
                    <a:pt x="283" y="447"/>
                    <a:pt x="286" y="447"/>
                  </a:cubicBezTo>
                  <a:cubicBezTo>
                    <a:pt x="288" y="447"/>
                    <a:pt x="289" y="447"/>
                    <a:pt x="291" y="447"/>
                  </a:cubicBezTo>
                  <a:cubicBezTo>
                    <a:pt x="292" y="447"/>
                    <a:pt x="294" y="447"/>
                    <a:pt x="295" y="447"/>
                  </a:cubicBezTo>
                  <a:cubicBezTo>
                    <a:pt x="299" y="447"/>
                    <a:pt x="299" y="452"/>
                    <a:pt x="300" y="455"/>
                  </a:cubicBezTo>
                  <a:cubicBezTo>
                    <a:pt x="306" y="457"/>
                    <a:pt x="306" y="457"/>
                    <a:pt x="306" y="457"/>
                  </a:cubicBezTo>
                  <a:cubicBezTo>
                    <a:pt x="311" y="458"/>
                    <a:pt x="311" y="452"/>
                    <a:pt x="312" y="451"/>
                  </a:cubicBezTo>
                  <a:cubicBezTo>
                    <a:pt x="317" y="449"/>
                    <a:pt x="320" y="452"/>
                    <a:pt x="323" y="454"/>
                  </a:cubicBezTo>
                  <a:cubicBezTo>
                    <a:pt x="326" y="455"/>
                    <a:pt x="325" y="460"/>
                    <a:pt x="325" y="463"/>
                  </a:cubicBezTo>
                  <a:cubicBezTo>
                    <a:pt x="326" y="464"/>
                    <a:pt x="328" y="466"/>
                    <a:pt x="329" y="467"/>
                  </a:cubicBezTo>
                  <a:cubicBezTo>
                    <a:pt x="334" y="469"/>
                    <a:pt x="336" y="464"/>
                    <a:pt x="339" y="464"/>
                  </a:cubicBezTo>
                  <a:cubicBezTo>
                    <a:pt x="346" y="472"/>
                    <a:pt x="346" y="472"/>
                    <a:pt x="346" y="472"/>
                  </a:cubicBezTo>
                  <a:cubicBezTo>
                    <a:pt x="346" y="474"/>
                    <a:pt x="345" y="475"/>
                    <a:pt x="345" y="477"/>
                  </a:cubicBezTo>
                  <a:cubicBezTo>
                    <a:pt x="342" y="480"/>
                    <a:pt x="345" y="483"/>
                    <a:pt x="346" y="486"/>
                  </a:cubicBezTo>
                  <a:cubicBezTo>
                    <a:pt x="349" y="487"/>
                    <a:pt x="352" y="486"/>
                    <a:pt x="354" y="486"/>
                  </a:cubicBezTo>
                  <a:cubicBezTo>
                    <a:pt x="356" y="489"/>
                    <a:pt x="359" y="492"/>
                    <a:pt x="359" y="497"/>
                  </a:cubicBezTo>
                  <a:cubicBezTo>
                    <a:pt x="359" y="498"/>
                    <a:pt x="356" y="501"/>
                    <a:pt x="354" y="501"/>
                  </a:cubicBezTo>
                  <a:cubicBezTo>
                    <a:pt x="354" y="504"/>
                    <a:pt x="356" y="507"/>
                    <a:pt x="354" y="509"/>
                  </a:cubicBezTo>
                  <a:cubicBezTo>
                    <a:pt x="352" y="509"/>
                    <a:pt x="352" y="509"/>
                    <a:pt x="352" y="509"/>
                  </a:cubicBezTo>
                  <a:cubicBezTo>
                    <a:pt x="352" y="506"/>
                    <a:pt x="352" y="503"/>
                    <a:pt x="351" y="501"/>
                  </a:cubicBezTo>
                  <a:cubicBezTo>
                    <a:pt x="356" y="498"/>
                    <a:pt x="356" y="498"/>
                    <a:pt x="356" y="498"/>
                  </a:cubicBezTo>
                  <a:cubicBezTo>
                    <a:pt x="356" y="495"/>
                    <a:pt x="356" y="494"/>
                    <a:pt x="354" y="492"/>
                  </a:cubicBezTo>
                  <a:cubicBezTo>
                    <a:pt x="352" y="489"/>
                    <a:pt x="348" y="490"/>
                    <a:pt x="346" y="490"/>
                  </a:cubicBezTo>
                  <a:cubicBezTo>
                    <a:pt x="340" y="483"/>
                    <a:pt x="340" y="483"/>
                    <a:pt x="340" y="483"/>
                  </a:cubicBezTo>
                  <a:cubicBezTo>
                    <a:pt x="339" y="480"/>
                    <a:pt x="342" y="478"/>
                    <a:pt x="343" y="477"/>
                  </a:cubicBezTo>
                  <a:cubicBezTo>
                    <a:pt x="343" y="474"/>
                    <a:pt x="340" y="472"/>
                    <a:pt x="339" y="470"/>
                  </a:cubicBezTo>
                  <a:cubicBezTo>
                    <a:pt x="336" y="469"/>
                    <a:pt x="334" y="470"/>
                    <a:pt x="331" y="472"/>
                  </a:cubicBezTo>
                  <a:cubicBezTo>
                    <a:pt x="328" y="469"/>
                    <a:pt x="325" y="466"/>
                    <a:pt x="322" y="464"/>
                  </a:cubicBezTo>
                  <a:cubicBezTo>
                    <a:pt x="322" y="461"/>
                    <a:pt x="323" y="460"/>
                    <a:pt x="322" y="457"/>
                  </a:cubicBezTo>
                  <a:cubicBezTo>
                    <a:pt x="322" y="457"/>
                    <a:pt x="320" y="455"/>
                    <a:pt x="319" y="455"/>
                  </a:cubicBezTo>
                  <a:cubicBezTo>
                    <a:pt x="314" y="452"/>
                    <a:pt x="312" y="458"/>
                    <a:pt x="311" y="460"/>
                  </a:cubicBezTo>
                  <a:cubicBezTo>
                    <a:pt x="300" y="458"/>
                    <a:pt x="300" y="458"/>
                    <a:pt x="300" y="458"/>
                  </a:cubicBezTo>
                  <a:cubicBezTo>
                    <a:pt x="297" y="458"/>
                    <a:pt x="297" y="455"/>
                    <a:pt x="297" y="454"/>
                  </a:cubicBezTo>
                  <a:cubicBezTo>
                    <a:pt x="295" y="451"/>
                    <a:pt x="294" y="451"/>
                    <a:pt x="291" y="451"/>
                  </a:cubicBezTo>
                  <a:cubicBezTo>
                    <a:pt x="288" y="451"/>
                    <a:pt x="286" y="451"/>
                    <a:pt x="285" y="454"/>
                  </a:cubicBezTo>
                  <a:cubicBezTo>
                    <a:pt x="285" y="455"/>
                    <a:pt x="285" y="458"/>
                    <a:pt x="282" y="458"/>
                  </a:cubicBezTo>
                  <a:cubicBezTo>
                    <a:pt x="271" y="460"/>
                    <a:pt x="271" y="460"/>
                    <a:pt x="271" y="460"/>
                  </a:cubicBezTo>
                  <a:cubicBezTo>
                    <a:pt x="269" y="458"/>
                    <a:pt x="268" y="452"/>
                    <a:pt x="263" y="455"/>
                  </a:cubicBezTo>
                  <a:cubicBezTo>
                    <a:pt x="262" y="455"/>
                    <a:pt x="260" y="457"/>
                    <a:pt x="259" y="457"/>
                  </a:cubicBezTo>
                  <a:cubicBezTo>
                    <a:pt x="259" y="460"/>
                    <a:pt x="260" y="461"/>
                    <a:pt x="260" y="464"/>
                  </a:cubicBezTo>
                  <a:cubicBezTo>
                    <a:pt x="257" y="466"/>
                    <a:pt x="254" y="469"/>
                    <a:pt x="251" y="472"/>
                  </a:cubicBezTo>
                  <a:cubicBezTo>
                    <a:pt x="248" y="470"/>
                    <a:pt x="246" y="469"/>
                    <a:pt x="243" y="470"/>
                  </a:cubicBezTo>
                  <a:cubicBezTo>
                    <a:pt x="242" y="472"/>
                    <a:pt x="239" y="474"/>
                    <a:pt x="239" y="477"/>
                  </a:cubicBezTo>
                  <a:cubicBezTo>
                    <a:pt x="240" y="478"/>
                    <a:pt x="243" y="480"/>
                    <a:pt x="240" y="483"/>
                  </a:cubicBezTo>
                  <a:cubicBezTo>
                    <a:pt x="235" y="490"/>
                    <a:pt x="235" y="490"/>
                    <a:pt x="235" y="490"/>
                  </a:cubicBezTo>
                  <a:cubicBezTo>
                    <a:pt x="234" y="490"/>
                    <a:pt x="229" y="489"/>
                    <a:pt x="228" y="492"/>
                  </a:cubicBezTo>
                  <a:cubicBezTo>
                    <a:pt x="226" y="494"/>
                    <a:pt x="226" y="495"/>
                    <a:pt x="226" y="498"/>
                  </a:cubicBezTo>
                  <a:cubicBezTo>
                    <a:pt x="231" y="501"/>
                    <a:pt x="231" y="501"/>
                    <a:pt x="231" y="501"/>
                  </a:cubicBezTo>
                  <a:cubicBezTo>
                    <a:pt x="229" y="503"/>
                    <a:pt x="229" y="506"/>
                    <a:pt x="229" y="509"/>
                  </a:cubicBezTo>
                  <a:cubicBezTo>
                    <a:pt x="228" y="509"/>
                    <a:pt x="228" y="509"/>
                    <a:pt x="228" y="509"/>
                  </a:cubicBezTo>
                  <a:cubicBezTo>
                    <a:pt x="226" y="507"/>
                    <a:pt x="228" y="504"/>
                    <a:pt x="228" y="501"/>
                  </a:cubicBezTo>
                  <a:cubicBezTo>
                    <a:pt x="226" y="501"/>
                    <a:pt x="223" y="498"/>
                    <a:pt x="223" y="497"/>
                  </a:cubicBezTo>
                  <a:cubicBezTo>
                    <a:pt x="223" y="492"/>
                    <a:pt x="226" y="489"/>
                    <a:pt x="228" y="486"/>
                  </a:cubicBezTo>
                  <a:cubicBezTo>
                    <a:pt x="229" y="486"/>
                    <a:pt x="232" y="487"/>
                    <a:pt x="235" y="486"/>
                  </a:cubicBezTo>
                  <a:close/>
                  <a:moveTo>
                    <a:pt x="317" y="518"/>
                  </a:moveTo>
                  <a:cubicBezTo>
                    <a:pt x="331" y="524"/>
                    <a:pt x="349" y="521"/>
                    <a:pt x="365" y="520"/>
                  </a:cubicBezTo>
                  <a:cubicBezTo>
                    <a:pt x="380" y="512"/>
                    <a:pt x="394" y="504"/>
                    <a:pt x="408" y="500"/>
                  </a:cubicBezTo>
                  <a:cubicBezTo>
                    <a:pt x="405" y="507"/>
                    <a:pt x="394" y="512"/>
                    <a:pt x="388" y="518"/>
                  </a:cubicBezTo>
                  <a:cubicBezTo>
                    <a:pt x="382" y="521"/>
                    <a:pt x="376" y="524"/>
                    <a:pt x="368" y="526"/>
                  </a:cubicBezTo>
                  <a:cubicBezTo>
                    <a:pt x="348" y="534"/>
                    <a:pt x="328" y="526"/>
                    <a:pt x="309" y="520"/>
                  </a:cubicBezTo>
                  <a:cubicBezTo>
                    <a:pt x="308" y="520"/>
                    <a:pt x="308" y="520"/>
                    <a:pt x="308" y="520"/>
                  </a:cubicBezTo>
                  <a:cubicBezTo>
                    <a:pt x="308" y="510"/>
                    <a:pt x="308" y="510"/>
                    <a:pt x="308" y="510"/>
                  </a:cubicBezTo>
                  <a:cubicBezTo>
                    <a:pt x="309" y="510"/>
                    <a:pt x="309" y="509"/>
                    <a:pt x="311" y="509"/>
                  </a:cubicBezTo>
                  <a:cubicBezTo>
                    <a:pt x="331" y="512"/>
                    <a:pt x="354" y="514"/>
                    <a:pt x="374" y="510"/>
                  </a:cubicBezTo>
                  <a:cubicBezTo>
                    <a:pt x="374" y="510"/>
                    <a:pt x="376" y="510"/>
                    <a:pt x="376" y="512"/>
                  </a:cubicBezTo>
                  <a:cubicBezTo>
                    <a:pt x="360" y="520"/>
                    <a:pt x="339" y="521"/>
                    <a:pt x="322" y="517"/>
                  </a:cubicBezTo>
                  <a:cubicBezTo>
                    <a:pt x="320" y="517"/>
                    <a:pt x="317" y="515"/>
                    <a:pt x="316" y="517"/>
                  </a:cubicBezTo>
                  <a:cubicBezTo>
                    <a:pt x="316" y="518"/>
                    <a:pt x="317" y="518"/>
                    <a:pt x="317" y="518"/>
                  </a:cubicBezTo>
                  <a:close/>
                  <a:moveTo>
                    <a:pt x="436" y="518"/>
                  </a:moveTo>
                  <a:cubicBezTo>
                    <a:pt x="429" y="530"/>
                    <a:pt x="417" y="534"/>
                    <a:pt x="405" y="537"/>
                  </a:cubicBezTo>
                  <a:cubicBezTo>
                    <a:pt x="413" y="530"/>
                    <a:pt x="413" y="530"/>
                    <a:pt x="413" y="530"/>
                  </a:cubicBezTo>
                  <a:cubicBezTo>
                    <a:pt x="431" y="515"/>
                    <a:pt x="439" y="495"/>
                    <a:pt x="446" y="475"/>
                  </a:cubicBezTo>
                  <a:cubicBezTo>
                    <a:pt x="459" y="466"/>
                    <a:pt x="459" y="466"/>
                    <a:pt x="459" y="466"/>
                  </a:cubicBezTo>
                  <a:cubicBezTo>
                    <a:pt x="454" y="484"/>
                    <a:pt x="448" y="503"/>
                    <a:pt x="436" y="518"/>
                  </a:cubicBezTo>
                  <a:close/>
                  <a:moveTo>
                    <a:pt x="462" y="463"/>
                  </a:moveTo>
                  <a:cubicBezTo>
                    <a:pt x="473" y="454"/>
                    <a:pt x="473" y="454"/>
                    <a:pt x="473" y="454"/>
                  </a:cubicBezTo>
                  <a:cubicBezTo>
                    <a:pt x="473" y="469"/>
                    <a:pt x="468" y="481"/>
                    <a:pt x="463" y="494"/>
                  </a:cubicBezTo>
                  <a:cubicBezTo>
                    <a:pt x="459" y="509"/>
                    <a:pt x="446" y="524"/>
                    <a:pt x="429" y="527"/>
                  </a:cubicBezTo>
                  <a:cubicBezTo>
                    <a:pt x="434" y="524"/>
                    <a:pt x="439" y="520"/>
                    <a:pt x="442" y="515"/>
                  </a:cubicBezTo>
                  <a:cubicBezTo>
                    <a:pt x="451" y="498"/>
                    <a:pt x="457" y="481"/>
                    <a:pt x="462" y="463"/>
                  </a:cubicBezTo>
                  <a:close/>
                  <a:moveTo>
                    <a:pt x="417" y="524"/>
                  </a:moveTo>
                  <a:cubicBezTo>
                    <a:pt x="414" y="523"/>
                    <a:pt x="414" y="523"/>
                    <a:pt x="414" y="523"/>
                  </a:cubicBezTo>
                  <a:cubicBezTo>
                    <a:pt x="400" y="534"/>
                    <a:pt x="385" y="541"/>
                    <a:pt x="366" y="541"/>
                  </a:cubicBezTo>
                  <a:cubicBezTo>
                    <a:pt x="346" y="541"/>
                    <a:pt x="328" y="535"/>
                    <a:pt x="311" y="529"/>
                  </a:cubicBezTo>
                  <a:cubicBezTo>
                    <a:pt x="309" y="526"/>
                    <a:pt x="309" y="526"/>
                    <a:pt x="309" y="526"/>
                  </a:cubicBezTo>
                  <a:cubicBezTo>
                    <a:pt x="308" y="524"/>
                    <a:pt x="308" y="523"/>
                    <a:pt x="308" y="521"/>
                  </a:cubicBezTo>
                  <a:cubicBezTo>
                    <a:pt x="311" y="523"/>
                    <a:pt x="312" y="523"/>
                    <a:pt x="314" y="524"/>
                  </a:cubicBezTo>
                  <a:cubicBezTo>
                    <a:pt x="343" y="538"/>
                    <a:pt x="380" y="532"/>
                    <a:pt x="403" y="509"/>
                  </a:cubicBezTo>
                  <a:cubicBezTo>
                    <a:pt x="413" y="498"/>
                    <a:pt x="413" y="498"/>
                    <a:pt x="413" y="498"/>
                  </a:cubicBezTo>
                  <a:cubicBezTo>
                    <a:pt x="422" y="492"/>
                    <a:pt x="433" y="483"/>
                    <a:pt x="443" y="477"/>
                  </a:cubicBezTo>
                  <a:cubicBezTo>
                    <a:pt x="437" y="494"/>
                    <a:pt x="429" y="510"/>
                    <a:pt x="417" y="524"/>
                  </a:cubicBezTo>
                  <a:close/>
                  <a:moveTo>
                    <a:pt x="275" y="486"/>
                  </a:moveTo>
                  <a:cubicBezTo>
                    <a:pt x="280" y="483"/>
                    <a:pt x="285" y="483"/>
                    <a:pt x="291" y="483"/>
                  </a:cubicBezTo>
                  <a:cubicBezTo>
                    <a:pt x="297" y="483"/>
                    <a:pt x="302" y="483"/>
                    <a:pt x="306" y="486"/>
                  </a:cubicBezTo>
                  <a:cubicBezTo>
                    <a:pt x="316" y="489"/>
                    <a:pt x="325" y="498"/>
                    <a:pt x="325" y="507"/>
                  </a:cubicBezTo>
                  <a:cubicBezTo>
                    <a:pt x="323" y="507"/>
                    <a:pt x="323" y="507"/>
                    <a:pt x="323" y="507"/>
                  </a:cubicBezTo>
                  <a:cubicBezTo>
                    <a:pt x="320" y="501"/>
                    <a:pt x="314" y="494"/>
                    <a:pt x="308" y="490"/>
                  </a:cubicBezTo>
                  <a:cubicBezTo>
                    <a:pt x="303" y="487"/>
                    <a:pt x="297" y="487"/>
                    <a:pt x="291" y="487"/>
                  </a:cubicBezTo>
                  <a:cubicBezTo>
                    <a:pt x="285" y="487"/>
                    <a:pt x="279" y="487"/>
                    <a:pt x="274" y="490"/>
                  </a:cubicBezTo>
                  <a:cubicBezTo>
                    <a:pt x="268" y="494"/>
                    <a:pt x="262" y="501"/>
                    <a:pt x="259" y="507"/>
                  </a:cubicBezTo>
                  <a:cubicBezTo>
                    <a:pt x="257" y="507"/>
                    <a:pt x="257" y="507"/>
                    <a:pt x="257" y="507"/>
                  </a:cubicBezTo>
                  <a:cubicBezTo>
                    <a:pt x="257" y="498"/>
                    <a:pt x="266" y="489"/>
                    <a:pt x="275" y="486"/>
                  </a:cubicBezTo>
                  <a:close/>
                  <a:moveTo>
                    <a:pt x="255" y="487"/>
                  </a:moveTo>
                  <a:cubicBezTo>
                    <a:pt x="251" y="494"/>
                    <a:pt x="248" y="501"/>
                    <a:pt x="246" y="509"/>
                  </a:cubicBezTo>
                  <a:cubicBezTo>
                    <a:pt x="245" y="509"/>
                    <a:pt x="245" y="509"/>
                    <a:pt x="243" y="509"/>
                  </a:cubicBezTo>
                  <a:cubicBezTo>
                    <a:pt x="243" y="497"/>
                    <a:pt x="252" y="486"/>
                    <a:pt x="260" y="478"/>
                  </a:cubicBezTo>
                  <a:cubicBezTo>
                    <a:pt x="268" y="470"/>
                    <a:pt x="280" y="469"/>
                    <a:pt x="291" y="469"/>
                  </a:cubicBezTo>
                  <a:cubicBezTo>
                    <a:pt x="302" y="469"/>
                    <a:pt x="314" y="470"/>
                    <a:pt x="322" y="478"/>
                  </a:cubicBezTo>
                  <a:cubicBezTo>
                    <a:pt x="329" y="486"/>
                    <a:pt x="339" y="497"/>
                    <a:pt x="339" y="509"/>
                  </a:cubicBezTo>
                  <a:cubicBezTo>
                    <a:pt x="337" y="509"/>
                    <a:pt x="337" y="509"/>
                    <a:pt x="336" y="509"/>
                  </a:cubicBezTo>
                  <a:cubicBezTo>
                    <a:pt x="334" y="501"/>
                    <a:pt x="331" y="494"/>
                    <a:pt x="325" y="487"/>
                  </a:cubicBezTo>
                  <a:cubicBezTo>
                    <a:pt x="317" y="477"/>
                    <a:pt x="303" y="472"/>
                    <a:pt x="291" y="474"/>
                  </a:cubicBezTo>
                  <a:cubicBezTo>
                    <a:pt x="277" y="472"/>
                    <a:pt x="265" y="477"/>
                    <a:pt x="255" y="487"/>
                  </a:cubicBezTo>
                  <a:close/>
                  <a:moveTo>
                    <a:pt x="306" y="509"/>
                  </a:moveTo>
                  <a:cubicBezTo>
                    <a:pt x="306" y="514"/>
                    <a:pt x="306" y="521"/>
                    <a:pt x="306" y="527"/>
                  </a:cubicBezTo>
                  <a:cubicBezTo>
                    <a:pt x="305" y="527"/>
                    <a:pt x="305" y="527"/>
                    <a:pt x="305" y="527"/>
                  </a:cubicBezTo>
                  <a:cubicBezTo>
                    <a:pt x="302" y="529"/>
                    <a:pt x="295" y="529"/>
                    <a:pt x="291" y="529"/>
                  </a:cubicBezTo>
                  <a:cubicBezTo>
                    <a:pt x="286" y="529"/>
                    <a:pt x="280" y="529"/>
                    <a:pt x="277" y="527"/>
                  </a:cubicBezTo>
                  <a:cubicBezTo>
                    <a:pt x="275" y="527"/>
                    <a:pt x="275" y="527"/>
                    <a:pt x="275" y="527"/>
                  </a:cubicBezTo>
                  <a:cubicBezTo>
                    <a:pt x="275" y="521"/>
                    <a:pt x="275" y="514"/>
                    <a:pt x="275" y="509"/>
                  </a:cubicBezTo>
                  <a:cubicBezTo>
                    <a:pt x="279" y="504"/>
                    <a:pt x="283" y="506"/>
                    <a:pt x="286" y="504"/>
                  </a:cubicBezTo>
                  <a:cubicBezTo>
                    <a:pt x="288" y="504"/>
                    <a:pt x="289" y="504"/>
                    <a:pt x="291" y="504"/>
                  </a:cubicBezTo>
                  <a:cubicBezTo>
                    <a:pt x="292" y="504"/>
                    <a:pt x="294" y="504"/>
                    <a:pt x="295" y="504"/>
                  </a:cubicBezTo>
                  <a:cubicBezTo>
                    <a:pt x="299" y="506"/>
                    <a:pt x="303" y="504"/>
                    <a:pt x="306" y="509"/>
                  </a:cubicBezTo>
                  <a:close/>
                  <a:moveTo>
                    <a:pt x="279" y="543"/>
                  </a:moveTo>
                  <a:cubicBezTo>
                    <a:pt x="282" y="544"/>
                    <a:pt x="286" y="544"/>
                    <a:pt x="291" y="544"/>
                  </a:cubicBezTo>
                  <a:cubicBezTo>
                    <a:pt x="295" y="544"/>
                    <a:pt x="300" y="544"/>
                    <a:pt x="303" y="543"/>
                  </a:cubicBezTo>
                  <a:cubicBezTo>
                    <a:pt x="312" y="537"/>
                    <a:pt x="312" y="537"/>
                    <a:pt x="312" y="537"/>
                  </a:cubicBezTo>
                  <a:cubicBezTo>
                    <a:pt x="314" y="537"/>
                    <a:pt x="316" y="537"/>
                    <a:pt x="317" y="537"/>
                  </a:cubicBezTo>
                  <a:cubicBezTo>
                    <a:pt x="316" y="540"/>
                    <a:pt x="312" y="543"/>
                    <a:pt x="309" y="544"/>
                  </a:cubicBezTo>
                  <a:cubicBezTo>
                    <a:pt x="305" y="547"/>
                    <a:pt x="297" y="549"/>
                    <a:pt x="291" y="549"/>
                  </a:cubicBezTo>
                  <a:cubicBezTo>
                    <a:pt x="285" y="549"/>
                    <a:pt x="277" y="547"/>
                    <a:pt x="271" y="544"/>
                  </a:cubicBezTo>
                  <a:cubicBezTo>
                    <a:pt x="269" y="543"/>
                    <a:pt x="266" y="540"/>
                    <a:pt x="265" y="537"/>
                  </a:cubicBezTo>
                  <a:cubicBezTo>
                    <a:pt x="266" y="537"/>
                    <a:pt x="268" y="537"/>
                    <a:pt x="269" y="537"/>
                  </a:cubicBezTo>
                  <a:lnTo>
                    <a:pt x="279" y="543"/>
                  </a:lnTo>
                  <a:close/>
                  <a:moveTo>
                    <a:pt x="291" y="558"/>
                  </a:moveTo>
                  <a:cubicBezTo>
                    <a:pt x="305" y="560"/>
                    <a:pt x="317" y="550"/>
                    <a:pt x="328" y="543"/>
                  </a:cubicBezTo>
                  <a:cubicBezTo>
                    <a:pt x="329" y="544"/>
                    <a:pt x="329" y="544"/>
                    <a:pt x="329" y="544"/>
                  </a:cubicBezTo>
                  <a:cubicBezTo>
                    <a:pt x="320" y="555"/>
                    <a:pt x="309" y="561"/>
                    <a:pt x="297" y="561"/>
                  </a:cubicBezTo>
                  <a:cubicBezTo>
                    <a:pt x="294" y="561"/>
                    <a:pt x="292" y="561"/>
                    <a:pt x="291" y="561"/>
                  </a:cubicBezTo>
                  <a:cubicBezTo>
                    <a:pt x="289" y="561"/>
                    <a:pt x="288" y="561"/>
                    <a:pt x="285" y="561"/>
                  </a:cubicBezTo>
                  <a:cubicBezTo>
                    <a:pt x="272" y="561"/>
                    <a:pt x="260" y="555"/>
                    <a:pt x="252" y="544"/>
                  </a:cubicBezTo>
                  <a:cubicBezTo>
                    <a:pt x="254" y="543"/>
                    <a:pt x="254" y="543"/>
                    <a:pt x="254" y="543"/>
                  </a:cubicBezTo>
                  <a:cubicBezTo>
                    <a:pt x="265" y="550"/>
                    <a:pt x="277" y="560"/>
                    <a:pt x="291" y="558"/>
                  </a:cubicBezTo>
                  <a:close/>
                  <a:moveTo>
                    <a:pt x="414" y="550"/>
                  </a:moveTo>
                  <a:cubicBezTo>
                    <a:pt x="411" y="549"/>
                    <a:pt x="408" y="547"/>
                    <a:pt x="405" y="544"/>
                  </a:cubicBezTo>
                  <a:cubicBezTo>
                    <a:pt x="406" y="544"/>
                    <a:pt x="408" y="543"/>
                    <a:pt x="409" y="544"/>
                  </a:cubicBezTo>
                  <a:cubicBezTo>
                    <a:pt x="411" y="547"/>
                    <a:pt x="416" y="546"/>
                    <a:pt x="414" y="550"/>
                  </a:cubicBezTo>
                  <a:close/>
                  <a:moveTo>
                    <a:pt x="411" y="543"/>
                  </a:moveTo>
                  <a:cubicBezTo>
                    <a:pt x="413" y="543"/>
                    <a:pt x="414" y="543"/>
                    <a:pt x="416" y="543"/>
                  </a:cubicBezTo>
                  <a:cubicBezTo>
                    <a:pt x="414" y="546"/>
                    <a:pt x="414" y="546"/>
                    <a:pt x="414" y="546"/>
                  </a:cubicBezTo>
                  <a:lnTo>
                    <a:pt x="411" y="543"/>
                  </a:lnTo>
                  <a:close/>
                  <a:moveTo>
                    <a:pt x="414" y="552"/>
                  </a:moveTo>
                  <a:cubicBezTo>
                    <a:pt x="414" y="554"/>
                    <a:pt x="414" y="555"/>
                    <a:pt x="414" y="555"/>
                  </a:cubicBezTo>
                  <a:cubicBezTo>
                    <a:pt x="406" y="552"/>
                    <a:pt x="400" y="549"/>
                    <a:pt x="394" y="546"/>
                  </a:cubicBezTo>
                  <a:cubicBezTo>
                    <a:pt x="400" y="544"/>
                    <a:pt x="400" y="544"/>
                    <a:pt x="400" y="544"/>
                  </a:cubicBezTo>
                  <a:cubicBezTo>
                    <a:pt x="405" y="549"/>
                    <a:pt x="409" y="550"/>
                    <a:pt x="414" y="552"/>
                  </a:cubicBezTo>
                  <a:close/>
                  <a:moveTo>
                    <a:pt x="414" y="558"/>
                  </a:moveTo>
                  <a:cubicBezTo>
                    <a:pt x="413" y="560"/>
                    <a:pt x="414" y="560"/>
                    <a:pt x="414" y="561"/>
                  </a:cubicBezTo>
                  <a:cubicBezTo>
                    <a:pt x="403" y="557"/>
                    <a:pt x="393" y="554"/>
                    <a:pt x="383" y="547"/>
                  </a:cubicBezTo>
                  <a:cubicBezTo>
                    <a:pt x="391" y="546"/>
                    <a:pt x="391" y="546"/>
                    <a:pt x="391" y="546"/>
                  </a:cubicBezTo>
                  <a:cubicBezTo>
                    <a:pt x="397" y="552"/>
                    <a:pt x="406" y="554"/>
                    <a:pt x="414" y="558"/>
                  </a:cubicBezTo>
                  <a:close/>
                  <a:moveTo>
                    <a:pt x="413" y="564"/>
                  </a:moveTo>
                  <a:cubicBezTo>
                    <a:pt x="413" y="566"/>
                    <a:pt x="413" y="567"/>
                    <a:pt x="413" y="569"/>
                  </a:cubicBezTo>
                  <a:cubicBezTo>
                    <a:pt x="405" y="566"/>
                    <a:pt x="405" y="566"/>
                    <a:pt x="405" y="566"/>
                  </a:cubicBezTo>
                  <a:cubicBezTo>
                    <a:pt x="393" y="560"/>
                    <a:pt x="380" y="557"/>
                    <a:pt x="369" y="547"/>
                  </a:cubicBezTo>
                  <a:cubicBezTo>
                    <a:pt x="373" y="549"/>
                    <a:pt x="376" y="547"/>
                    <a:pt x="380" y="547"/>
                  </a:cubicBezTo>
                  <a:cubicBezTo>
                    <a:pt x="389" y="555"/>
                    <a:pt x="402" y="560"/>
                    <a:pt x="413" y="564"/>
                  </a:cubicBezTo>
                  <a:close/>
                  <a:moveTo>
                    <a:pt x="411" y="570"/>
                  </a:moveTo>
                  <a:cubicBezTo>
                    <a:pt x="409" y="575"/>
                    <a:pt x="409" y="575"/>
                    <a:pt x="409" y="575"/>
                  </a:cubicBezTo>
                  <a:cubicBezTo>
                    <a:pt x="391" y="567"/>
                    <a:pt x="374" y="560"/>
                    <a:pt x="356" y="550"/>
                  </a:cubicBezTo>
                  <a:cubicBezTo>
                    <a:pt x="356" y="549"/>
                    <a:pt x="356" y="549"/>
                    <a:pt x="356" y="549"/>
                  </a:cubicBezTo>
                  <a:cubicBezTo>
                    <a:pt x="357" y="543"/>
                    <a:pt x="360" y="547"/>
                    <a:pt x="363" y="547"/>
                  </a:cubicBezTo>
                  <a:cubicBezTo>
                    <a:pt x="368" y="550"/>
                    <a:pt x="368" y="550"/>
                    <a:pt x="368" y="550"/>
                  </a:cubicBezTo>
                  <a:cubicBezTo>
                    <a:pt x="383" y="558"/>
                    <a:pt x="397" y="564"/>
                    <a:pt x="411" y="570"/>
                  </a:cubicBezTo>
                  <a:close/>
                  <a:moveTo>
                    <a:pt x="326" y="595"/>
                  </a:moveTo>
                  <a:cubicBezTo>
                    <a:pt x="325" y="578"/>
                    <a:pt x="325" y="578"/>
                    <a:pt x="325" y="578"/>
                  </a:cubicBezTo>
                  <a:cubicBezTo>
                    <a:pt x="326" y="577"/>
                    <a:pt x="328" y="575"/>
                    <a:pt x="329" y="577"/>
                  </a:cubicBezTo>
                  <a:cubicBezTo>
                    <a:pt x="331" y="583"/>
                    <a:pt x="329" y="592"/>
                    <a:pt x="332" y="598"/>
                  </a:cubicBezTo>
                  <a:cubicBezTo>
                    <a:pt x="323" y="598"/>
                    <a:pt x="323" y="598"/>
                    <a:pt x="323" y="598"/>
                  </a:cubicBezTo>
                  <a:cubicBezTo>
                    <a:pt x="325" y="598"/>
                    <a:pt x="325" y="597"/>
                    <a:pt x="326" y="595"/>
                  </a:cubicBezTo>
                  <a:close/>
                  <a:moveTo>
                    <a:pt x="303" y="595"/>
                  </a:moveTo>
                  <a:cubicBezTo>
                    <a:pt x="302" y="594"/>
                    <a:pt x="302" y="589"/>
                    <a:pt x="302" y="586"/>
                  </a:cubicBezTo>
                  <a:cubicBezTo>
                    <a:pt x="303" y="584"/>
                    <a:pt x="303" y="583"/>
                    <a:pt x="303" y="581"/>
                  </a:cubicBezTo>
                  <a:cubicBezTo>
                    <a:pt x="303" y="578"/>
                    <a:pt x="308" y="578"/>
                    <a:pt x="309" y="577"/>
                  </a:cubicBezTo>
                  <a:cubicBezTo>
                    <a:pt x="314" y="583"/>
                    <a:pt x="314" y="583"/>
                    <a:pt x="314" y="583"/>
                  </a:cubicBezTo>
                  <a:cubicBezTo>
                    <a:pt x="317" y="584"/>
                    <a:pt x="320" y="581"/>
                    <a:pt x="322" y="580"/>
                  </a:cubicBezTo>
                  <a:cubicBezTo>
                    <a:pt x="323" y="584"/>
                    <a:pt x="323" y="589"/>
                    <a:pt x="323" y="594"/>
                  </a:cubicBezTo>
                  <a:cubicBezTo>
                    <a:pt x="317" y="594"/>
                    <a:pt x="309" y="595"/>
                    <a:pt x="303" y="595"/>
                  </a:cubicBezTo>
                  <a:close/>
                  <a:moveTo>
                    <a:pt x="328" y="570"/>
                  </a:moveTo>
                  <a:cubicBezTo>
                    <a:pt x="328" y="570"/>
                    <a:pt x="328" y="569"/>
                    <a:pt x="329" y="569"/>
                  </a:cubicBezTo>
                  <a:cubicBezTo>
                    <a:pt x="331" y="570"/>
                    <a:pt x="331" y="570"/>
                    <a:pt x="331" y="572"/>
                  </a:cubicBezTo>
                  <a:cubicBezTo>
                    <a:pt x="331" y="574"/>
                    <a:pt x="331" y="575"/>
                    <a:pt x="329" y="575"/>
                  </a:cubicBezTo>
                  <a:cubicBezTo>
                    <a:pt x="326" y="575"/>
                    <a:pt x="328" y="572"/>
                    <a:pt x="328" y="570"/>
                  </a:cubicBezTo>
                  <a:close/>
                  <a:moveTo>
                    <a:pt x="294" y="601"/>
                  </a:moveTo>
                  <a:cubicBezTo>
                    <a:pt x="292" y="603"/>
                    <a:pt x="292" y="601"/>
                    <a:pt x="292" y="600"/>
                  </a:cubicBezTo>
                  <a:cubicBezTo>
                    <a:pt x="292" y="586"/>
                    <a:pt x="292" y="586"/>
                    <a:pt x="292" y="586"/>
                  </a:cubicBezTo>
                  <a:cubicBezTo>
                    <a:pt x="294" y="586"/>
                    <a:pt x="294" y="586"/>
                    <a:pt x="294" y="586"/>
                  </a:cubicBezTo>
                  <a:cubicBezTo>
                    <a:pt x="294" y="590"/>
                    <a:pt x="294" y="595"/>
                    <a:pt x="295" y="600"/>
                  </a:cubicBezTo>
                  <a:lnTo>
                    <a:pt x="294" y="601"/>
                  </a:lnTo>
                  <a:close/>
                  <a:moveTo>
                    <a:pt x="299" y="603"/>
                  </a:moveTo>
                  <a:cubicBezTo>
                    <a:pt x="295" y="598"/>
                    <a:pt x="297" y="592"/>
                    <a:pt x="297" y="586"/>
                  </a:cubicBezTo>
                  <a:cubicBezTo>
                    <a:pt x="299" y="586"/>
                    <a:pt x="299" y="586"/>
                    <a:pt x="299" y="586"/>
                  </a:cubicBezTo>
                  <a:cubicBezTo>
                    <a:pt x="300" y="590"/>
                    <a:pt x="299" y="595"/>
                    <a:pt x="300" y="598"/>
                  </a:cubicBezTo>
                  <a:cubicBezTo>
                    <a:pt x="303" y="598"/>
                    <a:pt x="305" y="598"/>
                    <a:pt x="308" y="598"/>
                  </a:cubicBezTo>
                  <a:cubicBezTo>
                    <a:pt x="309" y="598"/>
                    <a:pt x="311" y="597"/>
                    <a:pt x="311" y="600"/>
                  </a:cubicBezTo>
                  <a:cubicBezTo>
                    <a:pt x="308" y="603"/>
                    <a:pt x="303" y="603"/>
                    <a:pt x="299" y="603"/>
                  </a:cubicBezTo>
                  <a:close/>
                  <a:moveTo>
                    <a:pt x="342" y="603"/>
                  </a:moveTo>
                  <a:cubicBezTo>
                    <a:pt x="317" y="604"/>
                    <a:pt x="317" y="604"/>
                    <a:pt x="317" y="604"/>
                  </a:cubicBezTo>
                  <a:cubicBezTo>
                    <a:pt x="316" y="604"/>
                    <a:pt x="314" y="604"/>
                    <a:pt x="312" y="603"/>
                  </a:cubicBezTo>
                  <a:cubicBezTo>
                    <a:pt x="312" y="601"/>
                    <a:pt x="312" y="601"/>
                    <a:pt x="312" y="601"/>
                  </a:cubicBezTo>
                  <a:cubicBezTo>
                    <a:pt x="323" y="601"/>
                    <a:pt x="332" y="600"/>
                    <a:pt x="342" y="600"/>
                  </a:cubicBezTo>
                  <a:cubicBezTo>
                    <a:pt x="343" y="600"/>
                    <a:pt x="343" y="601"/>
                    <a:pt x="343" y="601"/>
                  </a:cubicBezTo>
                  <a:lnTo>
                    <a:pt x="342" y="603"/>
                  </a:lnTo>
                  <a:close/>
                  <a:moveTo>
                    <a:pt x="349" y="598"/>
                  </a:moveTo>
                  <a:cubicBezTo>
                    <a:pt x="346" y="600"/>
                    <a:pt x="346" y="595"/>
                    <a:pt x="345" y="595"/>
                  </a:cubicBezTo>
                  <a:cubicBezTo>
                    <a:pt x="343" y="595"/>
                    <a:pt x="343" y="597"/>
                    <a:pt x="343" y="597"/>
                  </a:cubicBezTo>
                  <a:cubicBezTo>
                    <a:pt x="342" y="597"/>
                    <a:pt x="340" y="597"/>
                    <a:pt x="340" y="597"/>
                  </a:cubicBezTo>
                  <a:cubicBezTo>
                    <a:pt x="340" y="595"/>
                    <a:pt x="340" y="595"/>
                    <a:pt x="340" y="595"/>
                  </a:cubicBezTo>
                  <a:cubicBezTo>
                    <a:pt x="349" y="594"/>
                    <a:pt x="349" y="594"/>
                    <a:pt x="349" y="594"/>
                  </a:cubicBezTo>
                  <a:cubicBezTo>
                    <a:pt x="351" y="595"/>
                    <a:pt x="349" y="597"/>
                    <a:pt x="349" y="598"/>
                  </a:cubicBezTo>
                  <a:close/>
                  <a:moveTo>
                    <a:pt x="334" y="592"/>
                  </a:moveTo>
                  <a:cubicBezTo>
                    <a:pt x="332" y="592"/>
                    <a:pt x="332" y="592"/>
                    <a:pt x="332" y="592"/>
                  </a:cubicBezTo>
                  <a:cubicBezTo>
                    <a:pt x="332" y="583"/>
                    <a:pt x="332" y="575"/>
                    <a:pt x="332" y="567"/>
                  </a:cubicBezTo>
                  <a:cubicBezTo>
                    <a:pt x="336" y="567"/>
                    <a:pt x="337" y="569"/>
                    <a:pt x="340" y="569"/>
                  </a:cubicBezTo>
                  <a:cubicBezTo>
                    <a:pt x="349" y="561"/>
                    <a:pt x="349" y="561"/>
                    <a:pt x="349" y="561"/>
                  </a:cubicBezTo>
                  <a:cubicBezTo>
                    <a:pt x="349" y="560"/>
                    <a:pt x="352" y="560"/>
                    <a:pt x="354" y="561"/>
                  </a:cubicBezTo>
                  <a:cubicBezTo>
                    <a:pt x="354" y="570"/>
                    <a:pt x="354" y="580"/>
                    <a:pt x="354" y="590"/>
                  </a:cubicBezTo>
                  <a:cubicBezTo>
                    <a:pt x="348" y="590"/>
                    <a:pt x="342" y="592"/>
                    <a:pt x="334" y="592"/>
                  </a:cubicBezTo>
                  <a:close/>
                  <a:moveTo>
                    <a:pt x="371" y="600"/>
                  </a:moveTo>
                  <a:cubicBezTo>
                    <a:pt x="366" y="600"/>
                    <a:pt x="360" y="601"/>
                    <a:pt x="354" y="600"/>
                  </a:cubicBezTo>
                  <a:cubicBezTo>
                    <a:pt x="354" y="600"/>
                    <a:pt x="354" y="598"/>
                    <a:pt x="356" y="598"/>
                  </a:cubicBezTo>
                  <a:cubicBezTo>
                    <a:pt x="360" y="597"/>
                    <a:pt x="365" y="597"/>
                    <a:pt x="369" y="595"/>
                  </a:cubicBezTo>
                  <a:cubicBezTo>
                    <a:pt x="371" y="595"/>
                    <a:pt x="371" y="597"/>
                    <a:pt x="373" y="597"/>
                  </a:cubicBezTo>
                  <a:cubicBezTo>
                    <a:pt x="373" y="598"/>
                    <a:pt x="373" y="598"/>
                    <a:pt x="371" y="600"/>
                  </a:cubicBezTo>
                  <a:close/>
                  <a:moveTo>
                    <a:pt x="356" y="561"/>
                  </a:moveTo>
                  <a:cubicBezTo>
                    <a:pt x="360" y="564"/>
                    <a:pt x="360" y="564"/>
                    <a:pt x="360" y="564"/>
                  </a:cubicBezTo>
                  <a:cubicBezTo>
                    <a:pt x="360" y="574"/>
                    <a:pt x="362" y="584"/>
                    <a:pt x="362" y="595"/>
                  </a:cubicBezTo>
                  <a:cubicBezTo>
                    <a:pt x="357" y="595"/>
                    <a:pt x="357" y="595"/>
                    <a:pt x="357" y="595"/>
                  </a:cubicBezTo>
                  <a:lnTo>
                    <a:pt x="356" y="561"/>
                  </a:lnTo>
                  <a:close/>
                  <a:moveTo>
                    <a:pt x="363" y="566"/>
                  </a:moveTo>
                  <a:cubicBezTo>
                    <a:pt x="385" y="575"/>
                    <a:pt x="385" y="575"/>
                    <a:pt x="385" y="575"/>
                  </a:cubicBezTo>
                  <a:cubicBezTo>
                    <a:pt x="385" y="580"/>
                    <a:pt x="386" y="584"/>
                    <a:pt x="383" y="587"/>
                  </a:cubicBezTo>
                  <a:cubicBezTo>
                    <a:pt x="365" y="589"/>
                    <a:pt x="365" y="589"/>
                    <a:pt x="365" y="589"/>
                  </a:cubicBezTo>
                  <a:cubicBezTo>
                    <a:pt x="363" y="581"/>
                    <a:pt x="365" y="574"/>
                    <a:pt x="363" y="566"/>
                  </a:cubicBezTo>
                  <a:close/>
                  <a:moveTo>
                    <a:pt x="391" y="583"/>
                  </a:moveTo>
                  <a:cubicBezTo>
                    <a:pt x="388" y="584"/>
                    <a:pt x="389" y="589"/>
                    <a:pt x="389" y="592"/>
                  </a:cubicBezTo>
                  <a:cubicBezTo>
                    <a:pt x="388" y="594"/>
                    <a:pt x="388" y="594"/>
                    <a:pt x="388" y="594"/>
                  </a:cubicBezTo>
                  <a:cubicBezTo>
                    <a:pt x="383" y="594"/>
                    <a:pt x="379" y="595"/>
                    <a:pt x="376" y="594"/>
                  </a:cubicBezTo>
                  <a:cubicBezTo>
                    <a:pt x="374" y="592"/>
                    <a:pt x="373" y="594"/>
                    <a:pt x="373" y="592"/>
                  </a:cubicBezTo>
                  <a:cubicBezTo>
                    <a:pt x="377" y="590"/>
                    <a:pt x="383" y="592"/>
                    <a:pt x="388" y="589"/>
                  </a:cubicBezTo>
                  <a:cubicBezTo>
                    <a:pt x="388" y="577"/>
                    <a:pt x="388" y="577"/>
                    <a:pt x="388" y="577"/>
                  </a:cubicBezTo>
                  <a:cubicBezTo>
                    <a:pt x="403" y="583"/>
                    <a:pt x="403" y="583"/>
                    <a:pt x="403" y="583"/>
                  </a:cubicBezTo>
                  <a:cubicBezTo>
                    <a:pt x="405" y="584"/>
                    <a:pt x="405" y="586"/>
                    <a:pt x="406" y="587"/>
                  </a:cubicBezTo>
                  <a:cubicBezTo>
                    <a:pt x="400" y="587"/>
                    <a:pt x="396" y="584"/>
                    <a:pt x="391" y="583"/>
                  </a:cubicBezTo>
                  <a:close/>
                  <a:moveTo>
                    <a:pt x="406" y="581"/>
                  </a:moveTo>
                  <a:cubicBezTo>
                    <a:pt x="405" y="581"/>
                    <a:pt x="405" y="581"/>
                    <a:pt x="403" y="581"/>
                  </a:cubicBezTo>
                  <a:cubicBezTo>
                    <a:pt x="352" y="557"/>
                    <a:pt x="352" y="557"/>
                    <a:pt x="352" y="557"/>
                  </a:cubicBezTo>
                  <a:cubicBezTo>
                    <a:pt x="349" y="557"/>
                    <a:pt x="348" y="554"/>
                    <a:pt x="348" y="550"/>
                  </a:cubicBezTo>
                  <a:cubicBezTo>
                    <a:pt x="348" y="550"/>
                    <a:pt x="348" y="550"/>
                    <a:pt x="349" y="550"/>
                  </a:cubicBezTo>
                  <a:cubicBezTo>
                    <a:pt x="365" y="558"/>
                    <a:pt x="365" y="558"/>
                    <a:pt x="365" y="558"/>
                  </a:cubicBezTo>
                  <a:cubicBezTo>
                    <a:pt x="408" y="578"/>
                    <a:pt x="408" y="578"/>
                    <a:pt x="408" y="578"/>
                  </a:cubicBezTo>
                  <a:cubicBezTo>
                    <a:pt x="406" y="578"/>
                    <a:pt x="406" y="580"/>
                    <a:pt x="406" y="581"/>
                  </a:cubicBezTo>
                  <a:close/>
                  <a:moveTo>
                    <a:pt x="411" y="589"/>
                  </a:moveTo>
                  <a:cubicBezTo>
                    <a:pt x="409" y="587"/>
                    <a:pt x="409" y="586"/>
                    <a:pt x="408" y="583"/>
                  </a:cubicBezTo>
                  <a:cubicBezTo>
                    <a:pt x="408" y="581"/>
                    <a:pt x="408" y="581"/>
                    <a:pt x="408" y="581"/>
                  </a:cubicBezTo>
                  <a:cubicBezTo>
                    <a:pt x="416" y="567"/>
                    <a:pt x="416" y="567"/>
                    <a:pt x="416" y="567"/>
                  </a:cubicBezTo>
                  <a:cubicBezTo>
                    <a:pt x="416" y="574"/>
                    <a:pt x="414" y="578"/>
                    <a:pt x="413" y="584"/>
                  </a:cubicBezTo>
                  <a:cubicBezTo>
                    <a:pt x="411" y="586"/>
                    <a:pt x="411" y="587"/>
                    <a:pt x="411" y="589"/>
                  </a:cubicBezTo>
                  <a:close/>
                  <a:moveTo>
                    <a:pt x="414" y="601"/>
                  </a:moveTo>
                  <a:cubicBezTo>
                    <a:pt x="411" y="590"/>
                    <a:pt x="416" y="581"/>
                    <a:pt x="419" y="570"/>
                  </a:cubicBezTo>
                  <a:cubicBezTo>
                    <a:pt x="417" y="543"/>
                    <a:pt x="417" y="543"/>
                    <a:pt x="417" y="543"/>
                  </a:cubicBezTo>
                  <a:cubicBezTo>
                    <a:pt x="417" y="541"/>
                    <a:pt x="419" y="541"/>
                    <a:pt x="420" y="541"/>
                  </a:cubicBezTo>
                  <a:cubicBezTo>
                    <a:pt x="423" y="595"/>
                    <a:pt x="423" y="595"/>
                    <a:pt x="423" y="595"/>
                  </a:cubicBezTo>
                  <a:cubicBezTo>
                    <a:pt x="416" y="601"/>
                    <a:pt x="416" y="601"/>
                    <a:pt x="416" y="601"/>
                  </a:cubicBezTo>
                  <a:lnTo>
                    <a:pt x="414" y="601"/>
                  </a:lnTo>
                  <a:close/>
                  <a:moveTo>
                    <a:pt x="419" y="603"/>
                  </a:moveTo>
                  <a:cubicBezTo>
                    <a:pt x="420" y="600"/>
                    <a:pt x="422" y="598"/>
                    <a:pt x="423" y="598"/>
                  </a:cubicBezTo>
                  <a:cubicBezTo>
                    <a:pt x="446" y="597"/>
                    <a:pt x="446" y="597"/>
                    <a:pt x="446" y="597"/>
                  </a:cubicBezTo>
                  <a:cubicBezTo>
                    <a:pt x="451" y="600"/>
                    <a:pt x="451" y="600"/>
                    <a:pt x="451" y="600"/>
                  </a:cubicBezTo>
                  <a:cubicBezTo>
                    <a:pt x="440" y="601"/>
                    <a:pt x="429" y="603"/>
                    <a:pt x="419" y="603"/>
                  </a:cubicBezTo>
                  <a:close/>
                  <a:moveTo>
                    <a:pt x="473" y="555"/>
                  </a:moveTo>
                  <a:cubicBezTo>
                    <a:pt x="470" y="561"/>
                    <a:pt x="470" y="561"/>
                    <a:pt x="470" y="561"/>
                  </a:cubicBezTo>
                  <a:cubicBezTo>
                    <a:pt x="466" y="523"/>
                    <a:pt x="466" y="523"/>
                    <a:pt x="466" y="523"/>
                  </a:cubicBezTo>
                  <a:cubicBezTo>
                    <a:pt x="466" y="518"/>
                    <a:pt x="463" y="514"/>
                    <a:pt x="468" y="512"/>
                  </a:cubicBezTo>
                  <a:lnTo>
                    <a:pt x="473" y="555"/>
                  </a:lnTo>
                  <a:close/>
                  <a:moveTo>
                    <a:pt x="470" y="509"/>
                  </a:moveTo>
                  <a:cubicBezTo>
                    <a:pt x="477" y="501"/>
                    <a:pt x="486" y="492"/>
                    <a:pt x="493" y="484"/>
                  </a:cubicBezTo>
                  <a:cubicBezTo>
                    <a:pt x="496" y="492"/>
                    <a:pt x="496" y="492"/>
                    <a:pt x="496" y="492"/>
                  </a:cubicBezTo>
                  <a:cubicBezTo>
                    <a:pt x="502" y="552"/>
                    <a:pt x="502" y="552"/>
                    <a:pt x="502" y="552"/>
                  </a:cubicBezTo>
                  <a:cubicBezTo>
                    <a:pt x="477" y="554"/>
                    <a:pt x="477" y="554"/>
                    <a:pt x="477" y="554"/>
                  </a:cubicBezTo>
                  <a:lnTo>
                    <a:pt x="470" y="509"/>
                  </a:lnTo>
                  <a:close/>
                  <a:moveTo>
                    <a:pt x="468" y="555"/>
                  </a:moveTo>
                  <a:cubicBezTo>
                    <a:pt x="468" y="558"/>
                    <a:pt x="468" y="563"/>
                    <a:pt x="468" y="564"/>
                  </a:cubicBezTo>
                  <a:cubicBezTo>
                    <a:pt x="476" y="564"/>
                    <a:pt x="482" y="561"/>
                    <a:pt x="488" y="563"/>
                  </a:cubicBezTo>
                  <a:cubicBezTo>
                    <a:pt x="488" y="564"/>
                    <a:pt x="486" y="566"/>
                    <a:pt x="486" y="566"/>
                  </a:cubicBezTo>
                  <a:cubicBezTo>
                    <a:pt x="456" y="569"/>
                    <a:pt x="456" y="569"/>
                    <a:pt x="456" y="569"/>
                  </a:cubicBezTo>
                  <a:cubicBezTo>
                    <a:pt x="453" y="555"/>
                    <a:pt x="451" y="540"/>
                    <a:pt x="450" y="526"/>
                  </a:cubicBezTo>
                  <a:cubicBezTo>
                    <a:pt x="454" y="523"/>
                    <a:pt x="459" y="521"/>
                    <a:pt x="463" y="518"/>
                  </a:cubicBezTo>
                  <a:lnTo>
                    <a:pt x="468" y="555"/>
                  </a:lnTo>
                  <a:close/>
                  <a:moveTo>
                    <a:pt x="453" y="567"/>
                  </a:moveTo>
                  <a:cubicBezTo>
                    <a:pt x="451" y="570"/>
                    <a:pt x="451" y="574"/>
                    <a:pt x="450" y="574"/>
                  </a:cubicBezTo>
                  <a:cubicBezTo>
                    <a:pt x="445" y="529"/>
                    <a:pt x="445" y="529"/>
                    <a:pt x="445" y="529"/>
                  </a:cubicBezTo>
                  <a:cubicBezTo>
                    <a:pt x="446" y="527"/>
                    <a:pt x="446" y="527"/>
                    <a:pt x="446" y="527"/>
                  </a:cubicBezTo>
                  <a:lnTo>
                    <a:pt x="453" y="567"/>
                  </a:lnTo>
                  <a:close/>
                  <a:moveTo>
                    <a:pt x="446" y="577"/>
                  </a:moveTo>
                  <a:cubicBezTo>
                    <a:pt x="448" y="580"/>
                    <a:pt x="448" y="580"/>
                    <a:pt x="448" y="580"/>
                  </a:cubicBezTo>
                  <a:cubicBezTo>
                    <a:pt x="454" y="580"/>
                    <a:pt x="460" y="578"/>
                    <a:pt x="465" y="580"/>
                  </a:cubicBezTo>
                  <a:cubicBezTo>
                    <a:pt x="466" y="580"/>
                    <a:pt x="466" y="580"/>
                    <a:pt x="466" y="580"/>
                  </a:cubicBezTo>
                  <a:cubicBezTo>
                    <a:pt x="466" y="581"/>
                    <a:pt x="463" y="581"/>
                    <a:pt x="462" y="583"/>
                  </a:cubicBezTo>
                  <a:cubicBezTo>
                    <a:pt x="439" y="583"/>
                    <a:pt x="439" y="583"/>
                    <a:pt x="439" y="583"/>
                  </a:cubicBezTo>
                  <a:cubicBezTo>
                    <a:pt x="439" y="581"/>
                    <a:pt x="439" y="581"/>
                    <a:pt x="439" y="581"/>
                  </a:cubicBezTo>
                  <a:cubicBezTo>
                    <a:pt x="434" y="535"/>
                    <a:pt x="434" y="535"/>
                    <a:pt x="434" y="535"/>
                  </a:cubicBezTo>
                  <a:cubicBezTo>
                    <a:pt x="437" y="534"/>
                    <a:pt x="440" y="532"/>
                    <a:pt x="442" y="530"/>
                  </a:cubicBezTo>
                  <a:lnTo>
                    <a:pt x="446" y="577"/>
                  </a:lnTo>
                  <a:close/>
                  <a:moveTo>
                    <a:pt x="437" y="583"/>
                  </a:moveTo>
                  <a:cubicBezTo>
                    <a:pt x="434" y="586"/>
                    <a:pt x="434" y="586"/>
                    <a:pt x="434" y="586"/>
                  </a:cubicBezTo>
                  <a:cubicBezTo>
                    <a:pt x="429" y="537"/>
                    <a:pt x="429" y="537"/>
                    <a:pt x="429" y="537"/>
                  </a:cubicBezTo>
                  <a:cubicBezTo>
                    <a:pt x="433" y="535"/>
                    <a:pt x="433" y="535"/>
                    <a:pt x="433" y="535"/>
                  </a:cubicBezTo>
                  <a:lnTo>
                    <a:pt x="437" y="583"/>
                  </a:lnTo>
                  <a:close/>
                  <a:moveTo>
                    <a:pt x="433" y="592"/>
                  </a:moveTo>
                  <a:cubicBezTo>
                    <a:pt x="433" y="594"/>
                    <a:pt x="433" y="594"/>
                    <a:pt x="433" y="594"/>
                  </a:cubicBezTo>
                  <a:cubicBezTo>
                    <a:pt x="437" y="592"/>
                    <a:pt x="442" y="592"/>
                    <a:pt x="446" y="592"/>
                  </a:cubicBezTo>
                  <a:cubicBezTo>
                    <a:pt x="440" y="595"/>
                    <a:pt x="433" y="595"/>
                    <a:pt x="425" y="594"/>
                  </a:cubicBezTo>
                  <a:cubicBezTo>
                    <a:pt x="423" y="540"/>
                    <a:pt x="423" y="540"/>
                    <a:pt x="423" y="540"/>
                  </a:cubicBezTo>
                  <a:cubicBezTo>
                    <a:pt x="426" y="538"/>
                    <a:pt x="426" y="538"/>
                    <a:pt x="426" y="538"/>
                  </a:cubicBezTo>
                  <a:lnTo>
                    <a:pt x="433" y="592"/>
                  </a:lnTo>
                  <a:close/>
                  <a:moveTo>
                    <a:pt x="451" y="597"/>
                  </a:moveTo>
                  <a:cubicBezTo>
                    <a:pt x="451" y="595"/>
                    <a:pt x="450" y="595"/>
                    <a:pt x="450" y="594"/>
                  </a:cubicBezTo>
                  <a:cubicBezTo>
                    <a:pt x="450" y="594"/>
                    <a:pt x="450" y="592"/>
                    <a:pt x="451" y="592"/>
                  </a:cubicBezTo>
                  <a:cubicBezTo>
                    <a:pt x="454" y="592"/>
                    <a:pt x="451" y="595"/>
                    <a:pt x="453" y="597"/>
                  </a:cubicBezTo>
                  <a:lnTo>
                    <a:pt x="451" y="597"/>
                  </a:lnTo>
                  <a:close/>
                  <a:moveTo>
                    <a:pt x="434" y="590"/>
                  </a:moveTo>
                  <a:cubicBezTo>
                    <a:pt x="439" y="586"/>
                    <a:pt x="439" y="586"/>
                    <a:pt x="439" y="586"/>
                  </a:cubicBezTo>
                  <a:cubicBezTo>
                    <a:pt x="466" y="584"/>
                    <a:pt x="466" y="584"/>
                    <a:pt x="466" y="584"/>
                  </a:cubicBezTo>
                  <a:cubicBezTo>
                    <a:pt x="468" y="584"/>
                    <a:pt x="470" y="586"/>
                    <a:pt x="470" y="587"/>
                  </a:cubicBezTo>
                  <a:cubicBezTo>
                    <a:pt x="459" y="589"/>
                    <a:pt x="446" y="589"/>
                    <a:pt x="434" y="590"/>
                  </a:cubicBezTo>
                  <a:close/>
                  <a:moveTo>
                    <a:pt x="473" y="584"/>
                  </a:moveTo>
                  <a:cubicBezTo>
                    <a:pt x="471" y="584"/>
                    <a:pt x="471" y="584"/>
                    <a:pt x="470" y="583"/>
                  </a:cubicBezTo>
                  <a:cubicBezTo>
                    <a:pt x="470" y="583"/>
                    <a:pt x="468" y="580"/>
                    <a:pt x="470" y="578"/>
                  </a:cubicBezTo>
                  <a:cubicBezTo>
                    <a:pt x="471" y="578"/>
                    <a:pt x="471" y="580"/>
                    <a:pt x="473" y="580"/>
                  </a:cubicBezTo>
                  <a:cubicBezTo>
                    <a:pt x="473" y="581"/>
                    <a:pt x="473" y="584"/>
                    <a:pt x="473" y="584"/>
                  </a:cubicBezTo>
                  <a:close/>
                  <a:moveTo>
                    <a:pt x="451" y="577"/>
                  </a:moveTo>
                  <a:cubicBezTo>
                    <a:pt x="456" y="572"/>
                    <a:pt x="456" y="572"/>
                    <a:pt x="456" y="572"/>
                  </a:cubicBezTo>
                  <a:cubicBezTo>
                    <a:pt x="488" y="569"/>
                    <a:pt x="488" y="569"/>
                    <a:pt x="488" y="569"/>
                  </a:cubicBezTo>
                  <a:cubicBezTo>
                    <a:pt x="491" y="572"/>
                    <a:pt x="491" y="572"/>
                    <a:pt x="491" y="572"/>
                  </a:cubicBezTo>
                  <a:cubicBezTo>
                    <a:pt x="479" y="575"/>
                    <a:pt x="465" y="577"/>
                    <a:pt x="451" y="577"/>
                  </a:cubicBezTo>
                  <a:close/>
                  <a:moveTo>
                    <a:pt x="494" y="570"/>
                  </a:moveTo>
                  <a:cubicBezTo>
                    <a:pt x="493" y="570"/>
                    <a:pt x="493" y="569"/>
                    <a:pt x="491" y="569"/>
                  </a:cubicBezTo>
                  <a:cubicBezTo>
                    <a:pt x="491" y="567"/>
                    <a:pt x="490" y="566"/>
                    <a:pt x="490" y="564"/>
                  </a:cubicBezTo>
                  <a:cubicBezTo>
                    <a:pt x="493" y="564"/>
                    <a:pt x="493" y="566"/>
                    <a:pt x="494" y="567"/>
                  </a:cubicBezTo>
                  <a:cubicBezTo>
                    <a:pt x="494" y="567"/>
                    <a:pt x="494" y="569"/>
                    <a:pt x="494" y="570"/>
                  </a:cubicBezTo>
                  <a:close/>
                  <a:moveTo>
                    <a:pt x="494" y="564"/>
                  </a:moveTo>
                  <a:cubicBezTo>
                    <a:pt x="488" y="558"/>
                    <a:pt x="480" y="561"/>
                    <a:pt x="473" y="561"/>
                  </a:cubicBezTo>
                  <a:cubicBezTo>
                    <a:pt x="476" y="558"/>
                    <a:pt x="476" y="558"/>
                    <a:pt x="476" y="558"/>
                  </a:cubicBezTo>
                  <a:cubicBezTo>
                    <a:pt x="505" y="555"/>
                    <a:pt x="505" y="555"/>
                    <a:pt x="505" y="555"/>
                  </a:cubicBezTo>
                  <a:cubicBezTo>
                    <a:pt x="508" y="561"/>
                    <a:pt x="508" y="561"/>
                    <a:pt x="508" y="561"/>
                  </a:cubicBezTo>
                  <a:lnTo>
                    <a:pt x="494" y="564"/>
                  </a:lnTo>
                  <a:close/>
                  <a:moveTo>
                    <a:pt x="510" y="554"/>
                  </a:moveTo>
                  <a:cubicBezTo>
                    <a:pt x="508" y="554"/>
                    <a:pt x="506" y="555"/>
                    <a:pt x="506" y="554"/>
                  </a:cubicBezTo>
                  <a:cubicBezTo>
                    <a:pt x="496" y="478"/>
                    <a:pt x="496" y="478"/>
                    <a:pt x="496" y="478"/>
                  </a:cubicBezTo>
                  <a:cubicBezTo>
                    <a:pt x="496" y="478"/>
                    <a:pt x="497" y="477"/>
                    <a:pt x="497" y="478"/>
                  </a:cubicBezTo>
                  <a:lnTo>
                    <a:pt x="510" y="554"/>
                  </a:lnTo>
                  <a:close/>
                  <a:moveTo>
                    <a:pt x="574" y="334"/>
                  </a:moveTo>
                  <a:cubicBezTo>
                    <a:pt x="573" y="334"/>
                    <a:pt x="571" y="334"/>
                    <a:pt x="571" y="335"/>
                  </a:cubicBezTo>
                  <a:cubicBezTo>
                    <a:pt x="562" y="375"/>
                    <a:pt x="547" y="412"/>
                    <a:pt x="522" y="446"/>
                  </a:cubicBezTo>
                  <a:cubicBezTo>
                    <a:pt x="522" y="452"/>
                    <a:pt x="522" y="452"/>
                    <a:pt x="522" y="452"/>
                  </a:cubicBezTo>
                  <a:cubicBezTo>
                    <a:pt x="517" y="458"/>
                    <a:pt x="511" y="466"/>
                    <a:pt x="503" y="472"/>
                  </a:cubicBezTo>
                  <a:cubicBezTo>
                    <a:pt x="502" y="474"/>
                    <a:pt x="502" y="472"/>
                    <a:pt x="500" y="470"/>
                  </a:cubicBezTo>
                  <a:cubicBezTo>
                    <a:pt x="497" y="469"/>
                    <a:pt x="496" y="472"/>
                    <a:pt x="494" y="474"/>
                  </a:cubicBezTo>
                  <a:cubicBezTo>
                    <a:pt x="491" y="483"/>
                    <a:pt x="483" y="490"/>
                    <a:pt x="477" y="498"/>
                  </a:cubicBezTo>
                  <a:cubicBezTo>
                    <a:pt x="468" y="506"/>
                    <a:pt x="462" y="518"/>
                    <a:pt x="451" y="521"/>
                  </a:cubicBezTo>
                  <a:cubicBezTo>
                    <a:pt x="433" y="535"/>
                    <a:pt x="413" y="543"/>
                    <a:pt x="389" y="544"/>
                  </a:cubicBezTo>
                  <a:cubicBezTo>
                    <a:pt x="379" y="546"/>
                    <a:pt x="365" y="549"/>
                    <a:pt x="354" y="543"/>
                  </a:cubicBezTo>
                  <a:cubicBezTo>
                    <a:pt x="359" y="543"/>
                    <a:pt x="363" y="543"/>
                    <a:pt x="366" y="543"/>
                  </a:cubicBezTo>
                  <a:cubicBezTo>
                    <a:pt x="383" y="543"/>
                    <a:pt x="399" y="537"/>
                    <a:pt x="411" y="529"/>
                  </a:cubicBezTo>
                  <a:cubicBezTo>
                    <a:pt x="408" y="532"/>
                    <a:pt x="405" y="534"/>
                    <a:pt x="403" y="537"/>
                  </a:cubicBezTo>
                  <a:cubicBezTo>
                    <a:pt x="402" y="538"/>
                    <a:pt x="399" y="538"/>
                    <a:pt x="399" y="540"/>
                  </a:cubicBezTo>
                  <a:cubicBezTo>
                    <a:pt x="413" y="540"/>
                    <a:pt x="423" y="532"/>
                    <a:pt x="436" y="529"/>
                  </a:cubicBezTo>
                  <a:cubicBezTo>
                    <a:pt x="451" y="523"/>
                    <a:pt x="462" y="507"/>
                    <a:pt x="466" y="492"/>
                  </a:cubicBezTo>
                  <a:cubicBezTo>
                    <a:pt x="471" y="480"/>
                    <a:pt x="476" y="466"/>
                    <a:pt x="474" y="452"/>
                  </a:cubicBezTo>
                  <a:cubicBezTo>
                    <a:pt x="480" y="447"/>
                    <a:pt x="483" y="443"/>
                    <a:pt x="488" y="437"/>
                  </a:cubicBezTo>
                  <a:cubicBezTo>
                    <a:pt x="491" y="444"/>
                    <a:pt x="491" y="444"/>
                    <a:pt x="491" y="444"/>
                  </a:cubicBezTo>
                  <a:cubicBezTo>
                    <a:pt x="490" y="454"/>
                    <a:pt x="488" y="461"/>
                    <a:pt x="486" y="469"/>
                  </a:cubicBezTo>
                  <a:cubicBezTo>
                    <a:pt x="480" y="486"/>
                    <a:pt x="473" y="501"/>
                    <a:pt x="457" y="512"/>
                  </a:cubicBezTo>
                  <a:cubicBezTo>
                    <a:pt x="457" y="514"/>
                    <a:pt x="457" y="514"/>
                    <a:pt x="459" y="514"/>
                  </a:cubicBezTo>
                  <a:cubicBezTo>
                    <a:pt x="476" y="503"/>
                    <a:pt x="483" y="486"/>
                    <a:pt x="490" y="469"/>
                  </a:cubicBezTo>
                  <a:cubicBezTo>
                    <a:pt x="491" y="463"/>
                    <a:pt x="491" y="455"/>
                    <a:pt x="493" y="451"/>
                  </a:cubicBezTo>
                  <a:cubicBezTo>
                    <a:pt x="503" y="470"/>
                    <a:pt x="503" y="470"/>
                    <a:pt x="503" y="470"/>
                  </a:cubicBezTo>
                  <a:cubicBezTo>
                    <a:pt x="506" y="467"/>
                    <a:pt x="508" y="464"/>
                    <a:pt x="511" y="461"/>
                  </a:cubicBezTo>
                  <a:cubicBezTo>
                    <a:pt x="479" y="391"/>
                    <a:pt x="479" y="391"/>
                    <a:pt x="479" y="391"/>
                  </a:cubicBezTo>
                  <a:cubicBezTo>
                    <a:pt x="476" y="395"/>
                    <a:pt x="474" y="400"/>
                    <a:pt x="471" y="403"/>
                  </a:cubicBezTo>
                  <a:cubicBezTo>
                    <a:pt x="482" y="424"/>
                    <a:pt x="482" y="424"/>
                    <a:pt x="482" y="424"/>
                  </a:cubicBezTo>
                  <a:cubicBezTo>
                    <a:pt x="477" y="424"/>
                    <a:pt x="476" y="426"/>
                    <a:pt x="473" y="427"/>
                  </a:cubicBezTo>
                  <a:cubicBezTo>
                    <a:pt x="471" y="429"/>
                    <a:pt x="468" y="431"/>
                    <a:pt x="466" y="434"/>
                  </a:cubicBezTo>
                  <a:cubicBezTo>
                    <a:pt x="468" y="435"/>
                    <a:pt x="470" y="435"/>
                    <a:pt x="471" y="435"/>
                  </a:cubicBezTo>
                  <a:cubicBezTo>
                    <a:pt x="471" y="438"/>
                    <a:pt x="470" y="440"/>
                    <a:pt x="470" y="443"/>
                  </a:cubicBezTo>
                  <a:cubicBezTo>
                    <a:pt x="474" y="444"/>
                    <a:pt x="477" y="438"/>
                    <a:pt x="479" y="437"/>
                  </a:cubicBezTo>
                  <a:cubicBezTo>
                    <a:pt x="480" y="434"/>
                    <a:pt x="482" y="431"/>
                    <a:pt x="483" y="427"/>
                  </a:cubicBezTo>
                  <a:cubicBezTo>
                    <a:pt x="485" y="431"/>
                    <a:pt x="485" y="432"/>
                    <a:pt x="485" y="434"/>
                  </a:cubicBezTo>
                  <a:cubicBezTo>
                    <a:pt x="479" y="449"/>
                    <a:pt x="462" y="458"/>
                    <a:pt x="450" y="469"/>
                  </a:cubicBezTo>
                  <a:cubicBezTo>
                    <a:pt x="451" y="466"/>
                    <a:pt x="453" y="464"/>
                    <a:pt x="453" y="461"/>
                  </a:cubicBezTo>
                  <a:cubicBezTo>
                    <a:pt x="453" y="460"/>
                    <a:pt x="451" y="460"/>
                    <a:pt x="451" y="460"/>
                  </a:cubicBezTo>
                  <a:cubicBezTo>
                    <a:pt x="446" y="463"/>
                    <a:pt x="445" y="467"/>
                    <a:pt x="440" y="470"/>
                  </a:cubicBezTo>
                  <a:cubicBezTo>
                    <a:pt x="437" y="470"/>
                    <a:pt x="437" y="474"/>
                    <a:pt x="436" y="477"/>
                  </a:cubicBezTo>
                  <a:cubicBezTo>
                    <a:pt x="429" y="480"/>
                    <a:pt x="422" y="474"/>
                    <a:pt x="417" y="480"/>
                  </a:cubicBezTo>
                  <a:cubicBezTo>
                    <a:pt x="416" y="481"/>
                    <a:pt x="416" y="484"/>
                    <a:pt x="417" y="486"/>
                  </a:cubicBezTo>
                  <a:cubicBezTo>
                    <a:pt x="417" y="489"/>
                    <a:pt x="416" y="494"/>
                    <a:pt x="413" y="495"/>
                  </a:cubicBezTo>
                  <a:cubicBezTo>
                    <a:pt x="419" y="457"/>
                    <a:pt x="419" y="457"/>
                    <a:pt x="419" y="457"/>
                  </a:cubicBezTo>
                  <a:cubicBezTo>
                    <a:pt x="419" y="455"/>
                    <a:pt x="417" y="455"/>
                    <a:pt x="417" y="455"/>
                  </a:cubicBezTo>
                  <a:cubicBezTo>
                    <a:pt x="408" y="461"/>
                    <a:pt x="408" y="461"/>
                    <a:pt x="408" y="461"/>
                  </a:cubicBezTo>
                  <a:cubicBezTo>
                    <a:pt x="402" y="494"/>
                    <a:pt x="402" y="494"/>
                    <a:pt x="402" y="494"/>
                  </a:cubicBezTo>
                  <a:cubicBezTo>
                    <a:pt x="400" y="495"/>
                    <a:pt x="402" y="501"/>
                    <a:pt x="397" y="501"/>
                  </a:cubicBezTo>
                  <a:cubicBezTo>
                    <a:pt x="405" y="463"/>
                    <a:pt x="405" y="463"/>
                    <a:pt x="405" y="463"/>
                  </a:cubicBezTo>
                  <a:cubicBezTo>
                    <a:pt x="403" y="463"/>
                    <a:pt x="403" y="463"/>
                    <a:pt x="403" y="463"/>
                  </a:cubicBezTo>
                  <a:cubicBezTo>
                    <a:pt x="402" y="461"/>
                    <a:pt x="399" y="464"/>
                    <a:pt x="396" y="466"/>
                  </a:cubicBezTo>
                  <a:cubicBezTo>
                    <a:pt x="393" y="478"/>
                    <a:pt x="391" y="492"/>
                    <a:pt x="388" y="504"/>
                  </a:cubicBezTo>
                  <a:cubicBezTo>
                    <a:pt x="382" y="507"/>
                    <a:pt x="376" y="507"/>
                    <a:pt x="369" y="509"/>
                  </a:cubicBezTo>
                  <a:cubicBezTo>
                    <a:pt x="366" y="509"/>
                    <a:pt x="363" y="510"/>
                    <a:pt x="362" y="509"/>
                  </a:cubicBezTo>
                  <a:cubicBezTo>
                    <a:pt x="360" y="507"/>
                    <a:pt x="360" y="506"/>
                    <a:pt x="362" y="504"/>
                  </a:cubicBezTo>
                  <a:cubicBezTo>
                    <a:pt x="368" y="503"/>
                    <a:pt x="368" y="503"/>
                    <a:pt x="368" y="503"/>
                  </a:cubicBezTo>
                  <a:cubicBezTo>
                    <a:pt x="374" y="501"/>
                    <a:pt x="380" y="503"/>
                    <a:pt x="385" y="500"/>
                  </a:cubicBezTo>
                  <a:cubicBezTo>
                    <a:pt x="385" y="498"/>
                    <a:pt x="386" y="497"/>
                    <a:pt x="385" y="497"/>
                  </a:cubicBezTo>
                  <a:cubicBezTo>
                    <a:pt x="376" y="497"/>
                    <a:pt x="366" y="500"/>
                    <a:pt x="359" y="503"/>
                  </a:cubicBezTo>
                  <a:cubicBezTo>
                    <a:pt x="357" y="501"/>
                    <a:pt x="359" y="500"/>
                    <a:pt x="359" y="500"/>
                  </a:cubicBezTo>
                  <a:cubicBezTo>
                    <a:pt x="368" y="497"/>
                    <a:pt x="377" y="495"/>
                    <a:pt x="386" y="490"/>
                  </a:cubicBezTo>
                  <a:cubicBezTo>
                    <a:pt x="386" y="490"/>
                    <a:pt x="388" y="489"/>
                    <a:pt x="386" y="487"/>
                  </a:cubicBezTo>
                  <a:cubicBezTo>
                    <a:pt x="379" y="489"/>
                    <a:pt x="371" y="494"/>
                    <a:pt x="362" y="495"/>
                  </a:cubicBezTo>
                  <a:cubicBezTo>
                    <a:pt x="362" y="494"/>
                    <a:pt x="360" y="494"/>
                    <a:pt x="362" y="492"/>
                  </a:cubicBezTo>
                  <a:cubicBezTo>
                    <a:pt x="386" y="483"/>
                    <a:pt x="386" y="483"/>
                    <a:pt x="386" y="483"/>
                  </a:cubicBezTo>
                  <a:cubicBezTo>
                    <a:pt x="388" y="481"/>
                    <a:pt x="388" y="481"/>
                    <a:pt x="388" y="481"/>
                  </a:cubicBezTo>
                  <a:cubicBezTo>
                    <a:pt x="388" y="480"/>
                    <a:pt x="391" y="478"/>
                    <a:pt x="388" y="477"/>
                  </a:cubicBezTo>
                  <a:cubicBezTo>
                    <a:pt x="379" y="480"/>
                    <a:pt x="371" y="484"/>
                    <a:pt x="362" y="487"/>
                  </a:cubicBezTo>
                  <a:cubicBezTo>
                    <a:pt x="359" y="490"/>
                    <a:pt x="357" y="486"/>
                    <a:pt x="357" y="484"/>
                  </a:cubicBezTo>
                  <a:cubicBezTo>
                    <a:pt x="368" y="481"/>
                    <a:pt x="377" y="477"/>
                    <a:pt x="388" y="472"/>
                  </a:cubicBezTo>
                  <a:cubicBezTo>
                    <a:pt x="393" y="466"/>
                    <a:pt x="393" y="466"/>
                    <a:pt x="393" y="466"/>
                  </a:cubicBezTo>
                  <a:cubicBezTo>
                    <a:pt x="414" y="452"/>
                    <a:pt x="414" y="452"/>
                    <a:pt x="414" y="452"/>
                  </a:cubicBezTo>
                  <a:cubicBezTo>
                    <a:pt x="420" y="452"/>
                    <a:pt x="420" y="452"/>
                    <a:pt x="420" y="452"/>
                  </a:cubicBezTo>
                  <a:cubicBezTo>
                    <a:pt x="433" y="446"/>
                    <a:pt x="443" y="434"/>
                    <a:pt x="454" y="423"/>
                  </a:cubicBezTo>
                  <a:cubicBezTo>
                    <a:pt x="459" y="417"/>
                    <a:pt x="463" y="411"/>
                    <a:pt x="470" y="404"/>
                  </a:cubicBezTo>
                  <a:cubicBezTo>
                    <a:pt x="470" y="403"/>
                    <a:pt x="470" y="403"/>
                    <a:pt x="470" y="403"/>
                  </a:cubicBezTo>
                  <a:cubicBezTo>
                    <a:pt x="483" y="377"/>
                    <a:pt x="483" y="377"/>
                    <a:pt x="483" y="377"/>
                  </a:cubicBezTo>
                  <a:cubicBezTo>
                    <a:pt x="486" y="374"/>
                    <a:pt x="486" y="374"/>
                    <a:pt x="486" y="374"/>
                  </a:cubicBezTo>
                  <a:cubicBezTo>
                    <a:pt x="491" y="367"/>
                    <a:pt x="496" y="360"/>
                    <a:pt x="497" y="351"/>
                  </a:cubicBezTo>
                  <a:cubicBezTo>
                    <a:pt x="505" y="326"/>
                    <a:pt x="511" y="298"/>
                    <a:pt x="510" y="269"/>
                  </a:cubicBezTo>
                  <a:cubicBezTo>
                    <a:pt x="508" y="268"/>
                    <a:pt x="506" y="268"/>
                    <a:pt x="506" y="268"/>
                  </a:cubicBezTo>
                  <a:cubicBezTo>
                    <a:pt x="505" y="254"/>
                    <a:pt x="503" y="238"/>
                    <a:pt x="500" y="226"/>
                  </a:cubicBezTo>
                  <a:cubicBezTo>
                    <a:pt x="500" y="224"/>
                    <a:pt x="500" y="224"/>
                    <a:pt x="500" y="224"/>
                  </a:cubicBezTo>
                  <a:cubicBezTo>
                    <a:pt x="500" y="212"/>
                    <a:pt x="496" y="201"/>
                    <a:pt x="490" y="192"/>
                  </a:cubicBezTo>
                  <a:cubicBezTo>
                    <a:pt x="473" y="151"/>
                    <a:pt x="433" y="111"/>
                    <a:pt x="391" y="92"/>
                  </a:cubicBezTo>
                  <a:cubicBezTo>
                    <a:pt x="371" y="83"/>
                    <a:pt x="351" y="75"/>
                    <a:pt x="329" y="71"/>
                  </a:cubicBezTo>
                  <a:cubicBezTo>
                    <a:pt x="317" y="69"/>
                    <a:pt x="303" y="66"/>
                    <a:pt x="291" y="68"/>
                  </a:cubicBezTo>
                  <a:cubicBezTo>
                    <a:pt x="277" y="66"/>
                    <a:pt x="265" y="69"/>
                    <a:pt x="252" y="71"/>
                  </a:cubicBezTo>
                  <a:cubicBezTo>
                    <a:pt x="231" y="75"/>
                    <a:pt x="209" y="83"/>
                    <a:pt x="189" y="92"/>
                  </a:cubicBezTo>
                  <a:cubicBezTo>
                    <a:pt x="149" y="111"/>
                    <a:pt x="109" y="151"/>
                    <a:pt x="92" y="192"/>
                  </a:cubicBezTo>
                  <a:cubicBezTo>
                    <a:pt x="86" y="201"/>
                    <a:pt x="81" y="212"/>
                    <a:pt x="81" y="224"/>
                  </a:cubicBezTo>
                  <a:cubicBezTo>
                    <a:pt x="81" y="226"/>
                    <a:pt x="81" y="226"/>
                    <a:pt x="81" y="226"/>
                  </a:cubicBezTo>
                  <a:cubicBezTo>
                    <a:pt x="78" y="238"/>
                    <a:pt x="77" y="254"/>
                    <a:pt x="75" y="268"/>
                  </a:cubicBezTo>
                  <a:cubicBezTo>
                    <a:pt x="75" y="268"/>
                    <a:pt x="74" y="268"/>
                    <a:pt x="72" y="269"/>
                  </a:cubicBezTo>
                  <a:cubicBezTo>
                    <a:pt x="71" y="298"/>
                    <a:pt x="77" y="326"/>
                    <a:pt x="85" y="351"/>
                  </a:cubicBezTo>
                  <a:cubicBezTo>
                    <a:pt x="86" y="360"/>
                    <a:pt x="91" y="367"/>
                    <a:pt x="95" y="374"/>
                  </a:cubicBezTo>
                  <a:cubicBezTo>
                    <a:pt x="98" y="377"/>
                    <a:pt x="98" y="377"/>
                    <a:pt x="98" y="377"/>
                  </a:cubicBezTo>
                  <a:cubicBezTo>
                    <a:pt x="112" y="403"/>
                    <a:pt x="112" y="403"/>
                    <a:pt x="112" y="403"/>
                  </a:cubicBezTo>
                  <a:cubicBezTo>
                    <a:pt x="112" y="404"/>
                    <a:pt x="112" y="404"/>
                    <a:pt x="112" y="404"/>
                  </a:cubicBezTo>
                  <a:cubicBezTo>
                    <a:pt x="118" y="411"/>
                    <a:pt x="123" y="417"/>
                    <a:pt x="128" y="423"/>
                  </a:cubicBezTo>
                  <a:cubicBezTo>
                    <a:pt x="138" y="434"/>
                    <a:pt x="145" y="443"/>
                    <a:pt x="162" y="452"/>
                  </a:cubicBezTo>
                  <a:cubicBezTo>
                    <a:pt x="168" y="452"/>
                    <a:pt x="168" y="452"/>
                    <a:pt x="168" y="452"/>
                  </a:cubicBezTo>
                  <a:cubicBezTo>
                    <a:pt x="189" y="466"/>
                    <a:pt x="189" y="466"/>
                    <a:pt x="189" y="466"/>
                  </a:cubicBezTo>
                  <a:cubicBezTo>
                    <a:pt x="194" y="472"/>
                    <a:pt x="194" y="472"/>
                    <a:pt x="194" y="472"/>
                  </a:cubicBezTo>
                  <a:cubicBezTo>
                    <a:pt x="203" y="477"/>
                    <a:pt x="214" y="481"/>
                    <a:pt x="225" y="484"/>
                  </a:cubicBezTo>
                  <a:cubicBezTo>
                    <a:pt x="225" y="486"/>
                    <a:pt x="223" y="490"/>
                    <a:pt x="220" y="487"/>
                  </a:cubicBezTo>
                  <a:cubicBezTo>
                    <a:pt x="211" y="484"/>
                    <a:pt x="203" y="480"/>
                    <a:pt x="194" y="477"/>
                  </a:cubicBezTo>
                  <a:cubicBezTo>
                    <a:pt x="191" y="478"/>
                    <a:pt x="194" y="480"/>
                    <a:pt x="194" y="481"/>
                  </a:cubicBezTo>
                  <a:cubicBezTo>
                    <a:pt x="195" y="483"/>
                    <a:pt x="195" y="483"/>
                    <a:pt x="195" y="483"/>
                  </a:cubicBezTo>
                  <a:cubicBezTo>
                    <a:pt x="220" y="492"/>
                    <a:pt x="220" y="492"/>
                    <a:pt x="220" y="492"/>
                  </a:cubicBezTo>
                  <a:cubicBezTo>
                    <a:pt x="222" y="494"/>
                    <a:pt x="220" y="494"/>
                    <a:pt x="220" y="495"/>
                  </a:cubicBezTo>
                  <a:cubicBezTo>
                    <a:pt x="211" y="494"/>
                    <a:pt x="203" y="489"/>
                    <a:pt x="195" y="487"/>
                  </a:cubicBezTo>
                  <a:cubicBezTo>
                    <a:pt x="194" y="489"/>
                    <a:pt x="195" y="490"/>
                    <a:pt x="195" y="490"/>
                  </a:cubicBezTo>
                  <a:cubicBezTo>
                    <a:pt x="205" y="495"/>
                    <a:pt x="214" y="497"/>
                    <a:pt x="223" y="500"/>
                  </a:cubicBezTo>
                  <a:cubicBezTo>
                    <a:pt x="223" y="500"/>
                    <a:pt x="225" y="501"/>
                    <a:pt x="223" y="503"/>
                  </a:cubicBezTo>
                  <a:cubicBezTo>
                    <a:pt x="215" y="500"/>
                    <a:pt x="206" y="497"/>
                    <a:pt x="197" y="497"/>
                  </a:cubicBezTo>
                  <a:cubicBezTo>
                    <a:pt x="195" y="497"/>
                    <a:pt x="197" y="498"/>
                    <a:pt x="197" y="500"/>
                  </a:cubicBezTo>
                  <a:cubicBezTo>
                    <a:pt x="202" y="503"/>
                    <a:pt x="208" y="501"/>
                    <a:pt x="214" y="503"/>
                  </a:cubicBezTo>
                  <a:cubicBezTo>
                    <a:pt x="220" y="504"/>
                    <a:pt x="220" y="504"/>
                    <a:pt x="220" y="504"/>
                  </a:cubicBezTo>
                  <a:cubicBezTo>
                    <a:pt x="222" y="506"/>
                    <a:pt x="222" y="507"/>
                    <a:pt x="220" y="509"/>
                  </a:cubicBezTo>
                  <a:cubicBezTo>
                    <a:pt x="218" y="510"/>
                    <a:pt x="214" y="509"/>
                    <a:pt x="212" y="509"/>
                  </a:cubicBezTo>
                  <a:cubicBezTo>
                    <a:pt x="206" y="507"/>
                    <a:pt x="200" y="507"/>
                    <a:pt x="194" y="504"/>
                  </a:cubicBezTo>
                  <a:cubicBezTo>
                    <a:pt x="191" y="492"/>
                    <a:pt x="189" y="478"/>
                    <a:pt x="186" y="466"/>
                  </a:cubicBezTo>
                  <a:cubicBezTo>
                    <a:pt x="183" y="464"/>
                    <a:pt x="180" y="461"/>
                    <a:pt x="177" y="463"/>
                  </a:cubicBezTo>
                  <a:cubicBezTo>
                    <a:pt x="185" y="501"/>
                    <a:pt x="185" y="501"/>
                    <a:pt x="185" y="501"/>
                  </a:cubicBezTo>
                  <a:cubicBezTo>
                    <a:pt x="180" y="501"/>
                    <a:pt x="182" y="495"/>
                    <a:pt x="180" y="494"/>
                  </a:cubicBezTo>
                  <a:cubicBezTo>
                    <a:pt x="174" y="461"/>
                    <a:pt x="174" y="461"/>
                    <a:pt x="174" y="461"/>
                  </a:cubicBezTo>
                  <a:cubicBezTo>
                    <a:pt x="165" y="455"/>
                    <a:pt x="165" y="455"/>
                    <a:pt x="165" y="455"/>
                  </a:cubicBezTo>
                  <a:cubicBezTo>
                    <a:pt x="165" y="455"/>
                    <a:pt x="163" y="455"/>
                    <a:pt x="163" y="457"/>
                  </a:cubicBezTo>
                  <a:cubicBezTo>
                    <a:pt x="169" y="495"/>
                    <a:pt x="169" y="495"/>
                    <a:pt x="169" y="495"/>
                  </a:cubicBezTo>
                  <a:cubicBezTo>
                    <a:pt x="166" y="494"/>
                    <a:pt x="165" y="489"/>
                    <a:pt x="165" y="486"/>
                  </a:cubicBezTo>
                  <a:cubicBezTo>
                    <a:pt x="166" y="484"/>
                    <a:pt x="166" y="481"/>
                    <a:pt x="165" y="480"/>
                  </a:cubicBezTo>
                  <a:cubicBezTo>
                    <a:pt x="160" y="474"/>
                    <a:pt x="152" y="480"/>
                    <a:pt x="146" y="477"/>
                  </a:cubicBezTo>
                  <a:cubicBezTo>
                    <a:pt x="145" y="474"/>
                    <a:pt x="145" y="470"/>
                    <a:pt x="141" y="470"/>
                  </a:cubicBezTo>
                  <a:cubicBezTo>
                    <a:pt x="137" y="467"/>
                    <a:pt x="135" y="463"/>
                    <a:pt x="131" y="460"/>
                  </a:cubicBezTo>
                  <a:cubicBezTo>
                    <a:pt x="129" y="460"/>
                    <a:pt x="129" y="460"/>
                    <a:pt x="129" y="461"/>
                  </a:cubicBezTo>
                  <a:cubicBezTo>
                    <a:pt x="129" y="464"/>
                    <a:pt x="131" y="466"/>
                    <a:pt x="132" y="469"/>
                  </a:cubicBezTo>
                  <a:cubicBezTo>
                    <a:pt x="120" y="458"/>
                    <a:pt x="103" y="449"/>
                    <a:pt x="95" y="434"/>
                  </a:cubicBezTo>
                  <a:cubicBezTo>
                    <a:pt x="97" y="432"/>
                    <a:pt x="97" y="431"/>
                    <a:pt x="98" y="427"/>
                  </a:cubicBezTo>
                  <a:cubicBezTo>
                    <a:pt x="100" y="431"/>
                    <a:pt x="101" y="434"/>
                    <a:pt x="103" y="437"/>
                  </a:cubicBezTo>
                  <a:cubicBezTo>
                    <a:pt x="105" y="438"/>
                    <a:pt x="108" y="444"/>
                    <a:pt x="112" y="443"/>
                  </a:cubicBezTo>
                  <a:cubicBezTo>
                    <a:pt x="112" y="440"/>
                    <a:pt x="111" y="438"/>
                    <a:pt x="111" y="435"/>
                  </a:cubicBezTo>
                  <a:cubicBezTo>
                    <a:pt x="112" y="435"/>
                    <a:pt x="114" y="435"/>
                    <a:pt x="114" y="434"/>
                  </a:cubicBezTo>
                  <a:cubicBezTo>
                    <a:pt x="114" y="431"/>
                    <a:pt x="111" y="429"/>
                    <a:pt x="109" y="427"/>
                  </a:cubicBezTo>
                  <a:cubicBezTo>
                    <a:pt x="106" y="426"/>
                    <a:pt x="103" y="424"/>
                    <a:pt x="100" y="424"/>
                  </a:cubicBezTo>
                  <a:cubicBezTo>
                    <a:pt x="111" y="403"/>
                    <a:pt x="111" y="403"/>
                    <a:pt x="111" y="403"/>
                  </a:cubicBezTo>
                  <a:cubicBezTo>
                    <a:pt x="108" y="400"/>
                    <a:pt x="106" y="395"/>
                    <a:pt x="103" y="391"/>
                  </a:cubicBezTo>
                  <a:cubicBezTo>
                    <a:pt x="71" y="461"/>
                    <a:pt x="71" y="461"/>
                    <a:pt x="71" y="461"/>
                  </a:cubicBezTo>
                  <a:cubicBezTo>
                    <a:pt x="74" y="464"/>
                    <a:pt x="75" y="467"/>
                    <a:pt x="78" y="470"/>
                  </a:cubicBezTo>
                  <a:cubicBezTo>
                    <a:pt x="89" y="451"/>
                    <a:pt x="89" y="451"/>
                    <a:pt x="89" y="451"/>
                  </a:cubicBezTo>
                  <a:cubicBezTo>
                    <a:pt x="91" y="455"/>
                    <a:pt x="91" y="463"/>
                    <a:pt x="92" y="469"/>
                  </a:cubicBezTo>
                  <a:cubicBezTo>
                    <a:pt x="98" y="486"/>
                    <a:pt x="106" y="503"/>
                    <a:pt x="123" y="514"/>
                  </a:cubicBezTo>
                  <a:cubicBezTo>
                    <a:pt x="125" y="514"/>
                    <a:pt x="125" y="514"/>
                    <a:pt x="125" y="512"/>
                  </a:cubicBezTo>
                  <a:cubicBezTo>
                    <a:pt x="109" y="501"/>
                    <a:pt x="101" y="486"/>
                    <a:pt x="95" y="469"/>
                  </a:cubicBezTo>
                  <a:cubicBezTo>
                    <a:pt x="94" y="461"/>
                    <a:pt x="92" y="454"/>
                    <a:pt x="91" y="444"/>
                  </a:cubicBezTo>
                  <a:cubicBezTo>
                    <a:pt x="94" y="437"/>
                    <a:pt x="94" y="437"/>
                    <a:pt x="94" y="437"/>
                  </a:cubicBezTo>
                  <a:cubicBezTo>
                    <a:pt x="98" y="443"/>
                    <a:pt x="101" y="447"/>
                    <a:pt x="108" y="452"/>
                  </a:cubicBezTo>
                  <a:cubicBezTo>
                    <a:pt x="106" y="466"/>
                    <a:pt x="111" y="480"/>
                    <a:pt x="115" y="492"/>
                  </a:cubicBezTo>
                  <a:cubicBezTo>
                    <a:pt x="120" y="507"/>
                    <a:pt x="131" y="523"/>
                    <a:pt x="146" y="529"/>
                  </a:cubicBezTo>
                  <a:cubicBezTo>
                    <a:pt x="158" y="532"/>
                    <a:pt x="169" y="540"/>
                    <a:pt x="183" y="540"/>
                  </a:cubicBezTo>
                  <a:cubicBezTo>
                    <a:pt x="183" y="538"/>
                    <a:pt x="180" y="538"/>
                    <a:pt x="178" y="537"/>
                  </a:cubicBezTo>
                  <a:cubicBezTo>
                    <a:pt x="177" y="534"/>
                    <a:pt x="174" y="532"/>
                    <a:pt x="171" y="529"/>
                  </a:cubicBezTo>
                  <a:cubicBezTo>
                    <a:pt x="183" y="537"/>
                    <a:pt x="198" y="543"/>
                    <a:pt x="215" y="543"/>
                  </a:cubicBezTo>
                  <a:cubicBezTo>
                    <a:pt x="218" y="543"/>
                    <a:pt x="223" y="543"/>
                    <a:pt x="228" y="543"/>
                  </a:cubicBezTo>
                  <a:cubicBezTo>
                    <a:pt x="217" y="549"/>
                    <a:pt x="203" y="546"/>
                    <a:pt x="191" y="544"/>
                  </a:cubicBezTo>
                  <a:cubicBezTo>
                    <a:pt x="169" y="543"/>
                    <a:pt x="149" y="535"/>
                    <a:pt x="131" y="521"/>
                  </a:cubicBezTo>
                  <a:cubicBezTo>
                    <a:pt x="118" y="518"/>
                    <a:pt x="114" y="506"/>
                    <a:pt x="105" y="498"/>
                  </a:cubicBezTo>
                  <a:cubicBezTo>
                    <a:pt x="98" y="490"/>
                    <a:pt x="91" y="483"/>
                    <a:pt x="88" y="474"/>
                  </a:cubicBezTo>
                  <a:cubicBezTo>
                    <a:pt x="86" y="472"/>
                    <a:pt x="85" y="469"/>
                    <a:pt x="81" y="470"/>
                  </a:cubicBezTo>
                  <a:cubicBezTo>
                    <a:pt x="80" y="472"/>
                    <a:pt x="80" y="474"/>
                    <a:pt x="78" y="472"/>
                  </a:cubicBezTo>
                  <a:cubicBezTo>
                    <a:pt x="71" y="466"/>
                    <a:pt x="64" y="458"/>
                    <a:pt x="60" y="452"/>
                  </a:cubicBezTo>
                  <a:cubicBezTo>
                    <a:pt x="60" y="446"/>
                    <a:pt x="60" y="446"/>
                    <a:pt x="60" y="446"/>
                  </a:cubicBezTo>
                  <a:cubicBezTo>
                    <a:pt x="35" y="412"/>
                    <a:pt x="20" y="375"/>
                    <a:pt x="11" y="335"/>
                  </a:cubicBezTo>
                  <a:cubicBezTo>
                    <a:pt x="11" y="334"/>
                    <a:pt x="9" y="334"/>
                    <a:pt x="7" y="334"/>
                  </a:cubicBezTo>
                  <a:cubicBezTo>
                    <a:pt x="4" y="323"/>
                    <a:pt x="4" y="311"/>
                    <a:pt x="3" y="300"/>
                  </a:cubicBezTo>
                  <a:cubicBezTo>
                    <a:pt x="3" y="298"/>
                    <a:pt x="4" y="298"/>
                    <a:pt x="4" y="295"/>
                  </a:cubicBezTo>
                  <a:cubicBezTo>
                    <a:pt x="4" y="288"/>
                    <a:pt x="4" y="278"/>
                    <a:pt x="4" y="269"/>
                  </a:cubicBezTo>
                  <a:cubicBezTo>
                    <a:pt x="7" y="231"/>
                    <a:pt x="17" y="194"/>
                    <a:pt x="34" y="161"/>
                  </a:cubicBezTo>
                  <a:cubicBezTo>
                    <a:pt x="37" y="154"/>
                    <a:pt x="41" y="146"/>
                    <a:pt x="46" y="138"/>
                  </a:cubicBezTo>
                  <a:cubicBezTo>
                    <a:pt x="48" y="138"/>
                    <a:pt x="49" y="138"/>
                    <a:pt x="51" y="140"/>
                  </a:cubicBezTo>
                  <a:cubicBezTo>
                    <a:pt x="48" y="145"/>
                    <a:pt x="46" y="149"/>
                    <a:pt x="44" y="155"/>
                  </a:cubicBezTo>
                  <a:cubicBezTo>
                    <a:pt x="43" y="158"/>
                    <a:pt x="43" y="163"/>
                    <a:pt x="46" y="164"/>
                  </a:cubicBezTo>
                  <a:cubicBezTo>
                    <a:pt x="48" y="166"/>
                    <a:pt x="48" y="168"/>
                    <a:pt x="51" y="168"/>
                  </a:cubicBezTo>
                  <a:cubicBezTo>
                    <a:pt x="54" y="164"/>
                    <a:pt x="52" y="160"/>
                    <a:pt x="52" y="157"/>
                  </a:cubicBezTo>
                  <a:cubicBezTo>
                    <a:pt x="54" y="149"/>
                    <a:pt x="48" y="143"/>
                    <a:pt x="54" y="137"/>
                  </a:cubicBezTo>
                  <a:cubicBezTo>
                    <a:pt x="54" y="135"/>
                    <a:pt x="52" y="135"/>
                    <a:pt x="52" y="135"/>
                  </a:cubicBezTo>
                  <a:cubicBezTo>
                    <a:pt x="49" y="135"/>
                    <a:pt x="48" y="134"/>
                    <a:pt x="46" y="132"/>
                  </a:cubicBezTo>
                  <a:cubicBezTo>
                    <a:pt x="46" y="131"/>
                    <a:pt x="46" y="131"/>
                    <a:pt x="46" y="131"/>
                  </a:cubicBezTo>
                  <a:cubicBezTo>
                    <a:pt x="58" y="115"/>
                    <a:pt x="58" y="115"/>
                    <a:pt x="58" y="115"/>
                  </a:cubicBezTo>
                  <a:cubicBezTo>
                    <a:pt x="60" y="114"/>
                    <a:pt x="63" y="115"/>
                    <a:pt x="63" y="118"/>
                  </a:cubicBezTo>
                  <a:cubicBezTo>
                    <a:pt x="64" y="121"/>
                    <a:pt x="63" y="126"/>
                    <a:pt x="64" y="129"/>
                  </a:cubicBezTo>
                  <a:cubicBezTo>
                    <a:pt x="64" y="131"/>
                    <a:pt x="63" y="134"/>
                    <a:pt x="61" y="135"/>
                  </a:cubicBezTo>
                  <a:cubicBezTo>
                    <a:pt x="58" y="135"/>
                    <a:pt x="55" y="134"/>
                    <a:pt x="55" y="137"/>
                  </a:cubicBezTo>
                  <a:cubicBezTo>
                    <a:pt x="55" y="138"/>
                    <a:pt x="54" y="140"/>
                    <a:pt x="55" y="141"/>
                  </a:cubicBezTo>
                  <a:cubicBezTo>
                    <a:pt x="55" y="143"/>
                    <a:pt x="55" y="146"/>
                    <a:pt x="57" y="148"/>
                  </a:cubicBezTo>
                  <a:cubicBezTo>
                    <a:pt x="58" y="148"/>
                    <a:pt x="61" y="148"/>
                    <a:pt x="63" y="146"/>
                  </a:cubicBezTo>
                  <a:cubicBezTo>
                    <a:pt x="63" y="143"/>
                    <a:pt x="64" y="140"/>
                    <a:pt x="63" y="137"/>
                  </a:cubicBezTo>
                  <a:cubicBezTo>
                    <a:pt x="66" y="134"/>
                    <a:pt x="68" y="131"/>
                    <a:pt x="72" y="131"/>
                  </a:cubicBezTo>
                  <a:cubicBezTo>
                    <a:pt x="75" y="131"/>
                    <a:pt x="77" y="129"/>
                    <a:pt x="77" y="128"/>
                  </a:cubicBezTo>
                  <a:cubicBezTo>
                    <a:pt x="77" y="118"/>
                    <a:pt x="77" y="108"/>
                    <a:pt x="83" y="101"/>
                  </a:cubicBezTo>
                  <a:cubicBezTo>
                    <a:pt x="92" y="89"/>
                    <a:pt x="106" y="80"/>
                    <a:pt x="118" y="69"/>
                  </a:cubicBezTo>
                  <a:cubicBezTo>
                    <a:pt x="118" y="69"/>
                    <a:pt x="118" y="68"/>
                    <a:pt x="117" y="68"/>
                  </a:cubicBezTo>
                  <a:cubicBezTo>
                    <a:pt x="115" y="68"/>
                    <a:pt x="115" y="68"/>
                    <a:pt x="115" y="68"/>
                  </a:cubicBezTo>
                  <a:cubicBezTo>
                    <a:pt x="105" y="78"/>
                    <a:pt x="91" y="88"/>
                    <a:pt x="81" y="100"/>
                  </a:cubicBezTo>
                  <a:cubicBezTo>
                    <a:pt x="77" y="108"/>
                    <a:pt x="71" y="114"/>
                    <a:pt x="69" y="125"/>
                  </a:cubicBezTo>
                  <a:cubicBezTo>
                    <a:pt x="66" y="121"/>
                    <a:pt x="66" y="117"/>
                    <a:pt x="64" y="114"/>
                  </a:cubicBezTo>
                  <a:cubicBezTo>
                    <a:pt x="64" y="112"/>
                    <a:pt x="64" y="112"/>
                    <a:pt x="64" y="112"/>
                  </a:cubicBezTo>
                  <a:cubicBezTo>
                    <a:pt x="98" y="72"/>
                    <a:pt x="138" y="40"/>
                    <a:pt x="183" y="25"/>
                  </a:cubicBezTo>
                  <a:cubicBezTo>
                    <a:pt x="217" y="12"/>
                    <a:pt x="252" y="3"/>
                    <a:pt x="291" y="3"/>
                  </a:cubicBezTo>
                  <a:cubicBezTo>
                    <a:pt x="329" y="3"/>
                    <a:pt x="365" y="12"/>
                    <a:pt x="399" y="25"/>
                  </a:cubicBezTo>
                  <a:cubicBezTo>
                    <a:pt x="443" y="40"/>
                    <a:pt x="483" y="72"/>
                    <a:pt x="517" y="112"/>
                  </a:cubicBezTo>
                  <a:cubicBezTo>
                    <a:pt x="517" y="114"/>
                    <a:pt x="517" y="114"/>
                    <a:pt x="517" y="114"/>
                  </a:cubicBezTo>
                  <a:cubicBezTo>
                    <a:pt x="516" y="117"/>
                    <a:pt x="516" y="121"/>
                    <a:pt x="513" y="125"/>
                  </a:cubicBezTo>
                  <a:cubicBezTo>
                    <a:pt x="513" y="115"/>
                    <a:pt x="505" y="108"/>
                    <a:pt x="500" y="100"/>
                  </a:cubicBezTo>
                  <a:cubicBezTo>
                    <a:pt x="491" y="88"/>
                    <a:pt x="477" y="78"/>
                    <a:pt x="465" y="68"/>
                  </a:cubicBezTo>
                  <a:cubicBezTo>
                    <a:pt x="463" y="68"/>
                    <a:pt x="463" y="68"/>
                    <a:pt x="463" y="68"/>
                  </a:cubicBezTo>
                  <a:cubicBezTo>
                    <a:pt x="463" y="69"/>
                    <a:pt x="463" y="69"/>
                    <a:pt x="463" y="69"/>
                  </a:cubicBezTo>
                  <a:cubicBezTo>
                    <a:pt x="476" y="80"/>
                    <a:pt x="490" y="89"/>
                    <a:pt x="499" y="101"/>
                  </a:cubicBezTo>
                  <a:cubicBezTo>
                    <a:pt x="505" y="108"/>
                    <a:pt x="505" y="118"/>
                    <a:pt x="505" y="128"/>
                  </a:cubicBezTo>
                  <a:cubicBezTo>
                    <a:pt x="506" y="131"/>
                    <a:pt x="506" y="131"/>
                    <a:pt x="506" y="131"/>
                  </a:cubicBezTo>
                  <a:cubicBezTo>
                    <a:pt x="513" y="129"/>
                    <a:pt x="517" y="134"/>
                    <a:pt x="519" y="137"/>
                  </a:cubicBezTo>
                  <a:cubicBezTo>
                    <a:pt x="517" y="140"/>
                    <a:pt x="519" y="143"/>
                    <a:pt x="519" y="146"/>
                  </a:cubicBezTo>
                  <a:cubicBezTo>
                    <a:pt x="520" y="148"/>
                    <a:pt x="523" y="148"/>
                    <a:pt x="525" y="148"/>
                  </a:cubicBezTo>
                  <a:cubicBezTo>
                    <a:pt x="527" y="146"/>
                    <a:pt x="527" y="143"/>
                    <a:pt x="527" y="141"/>
                  </a:cubicBezTo>
                  <a:cubicBezTo>
                    <a:pt x="528" y="140"/>
                    <a:pt x="527" y="138"/>
                    <a:pt x="527" y="137"/>
                  </a:cubicBezTo>
                  <a:cubicBezTo>
                    <a:pt x="527" y="134"/>
                    <a:pt x="522" y="135"/>
                    <a:pt x="520" y="135"/>
                  </a:cubicBezTo>
                  <a:cubicBezTo>
                    <a:pt x="519" y="134"/>
                    <a:pt x="517" y="131"/>
                    <a:pt x="517" y="129"/>
                  </a:cubicBezTo>
                  <a:cubicBezTo>
                    <a:pt x="519" y="126"/>
                    <a:pt x="517" y="121"/>
                    <a:pt x="519" y="118"/>
                  </a:cubicBezTo>
                  <a:cubicBezTo>
                    <a:pt x="519" y="115"/>
                    <a:pt x="522" y="114"/>
                    <a:pt x="523" y="115"/>
                  </a:cubicBezTo>
                  <a:cubicBezTo>
                    <a:pt x="536" y="131"/>
                    <a:pt x="536" y="131"/>
                    <a:pt x="536" y="131"/>
                  </a:cubicBezTo>
                  <a:cubicBezTo>
                    <a:pt x="536" y="132"/>
                    <a:pt x="536" y="132"/>
                    <a:pt x="536" y="132"/>
                  </a:cubicBezTo>
                  <a:cubicBezTo>
                    <a:pt x="534" y="134"/>
                    <a:pt x="533" y="135"/>
                    <a:pt x="530" y="135"/>
                  </a:cubicBezTo>
                  <a:cubicBezTo>
                    <a:pt x="530" y="135"/>
                    <a:pt x="528" y="135"/>
                    <a:pt x="528" y="137"/>
                  </a:cubicBezTo>
                  <a:cubicBezTo>
                    <a:pt x="534" y="143"/>
                    <a:pt x="528" y="149"/>
                    <a:pt x="530" y="157"/>
                  </a:cubicBezTo>
                  <a:cubicBezTo>
                    <a:pt x="530" y="160"/>
                    <a:pt x="528" y="164"/>
                    <a:pt x="531" y="168"/>
                  </a:cubicBezTo>
                  <a:cubicBezTo>
                    <a:pt x="534" y="168"/>
                    <a:pt x="534" y="166"/>
                    <a:pt x="536" y="164"/>
                  </a:cubicBezTo>
                  <a:cubicBezTo>
                    <a:pt x="539" y="163"/>
                    <a:pt x="539" y="158"/>
                    <a:pt x="537" y="155"/>
                  </a:cubicBezTo>
                  <a:cubicBezTo>
                    <a:pt x="536" y="149"/>
                    <a:pt x="534" y="145"/>
                    <a:pt x="531" y="140"/>
                  </a:cubicBezTo>
                  <a:cubicBezTo>
                    <a:pt x="533" y="138"/>
                    <a:pt x="534" y="138"/>
                    <a:pt x="536" y="138"/>
                  </a:cubicBezTo>
                  <a:cubicBezTo>
                    <a:pt x="540" y="146"/>
                    <a:pt x="545" y="154"/>
                    <a:pt x="548" y="161"/>
                  </a:cubicBezTo>
                  <a:cubicBezTo>
                    <a:pt x="565" y="194"/>
                    <a:pt x="574" y="231"/>
                    <a:pt x="577" y="269"/>
                  </a:cubicBezTo>
                  <a:cubicBezTo>
                    <a:pt x="577" y="280"/>
                    <a:pt x="576" y="291"/>
                    <a:pt x="579" y="300"/>
                  </a:cubicBezTo>
                  <a:cubicBezTo>
                    <a:pt x="577" y="312"/>
                    <a:pt x="577" y="323"/>
                    <a:pt x="574" y="3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144"/>
            <p:cNvSpPr>
              <a:spLocks/>
            </p:cNvSpPr>
            <p:nvPr/>
          </p:nvSpPr>
          <p:spPr bwMode="auto">
            <a:xfrm>
              <a:off x="7189845" y="4650936"/>
              <a:ext cx="180975" cy="306388"/>
            </a:xfrm>
            <a:custGeom>
              <a:avLst/>
              <a:gdLst>
                <a:gd name="T0" fmla="*/ 6 w 48"/>
                <a:gd name="T1" fmla="*/ 0 h 81"/>
                <a:gd name="T2" fmla="*/ 0 w 48"/>
                <a:gd name="T3" fmla="*/ 10 h 81"/>
                <a:gd name="T4" fmla="*/ 31 w 48"/>
                <a:gd name="T5" fmla="*/ 81 h 81"/>
                <a:gd name="T6" fmla="*/ 38 w 48"/>
                <a:gd name="T7" fmla="*/ 72 h 81"/>
                <a:gd name="T8" fmla="*/ 35 w 48"/>
                <a:gd name="T9" fmla="*/ 64 h 81"/>
                <a:gd name="T10" fmla="*/ 48 w 48"/>
                <a:gd name="T11" fmla="*/ 50 h 81"/>
                <a:gd name="T12" fmla="*/ 48 w 48"/>
                <a:gd name="T13" fmla="*/ 49 h 81"/>
                <a:gd name="T14" fmla="*/ 32 w 48"/>
                <a:gd name="T15" fmla="*/ 58 h 81"/>
                <a:gd name="T16" fmla="*/ 6 w 48"/>
                <a:gd name="T17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81">
                  <a:moveTo>
                    <a:pt x="6" y="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31" y="81"/>
                    <a:pt x="31" y="81"/>
                    <a:pt x="31" y="81"/>
                  </a:cubicBezTo>
                  <a:cubicBezTo>
                    <a:pt x="38" y="72"/>
                    <a:pt x="38" y="72"/>
                    <a:pt x="38" y="72"/>
                  </a:cubicBezTo>
                  <a:cubicBezTo>
                    <a:pt x="35" y="64"/>
                    <a:pt x="35" y="64"/>
                    <a:pt x="35" y="64"/>
                  </a:cubicBezTo>
                  <a:cubicBezTo>
                    <a:pt x="41" y="63"/>
                    <a:pt x="45" y="55"/>
                    <a:pt x="48" y="50"/>
                  </a:cubicBezTo>
                  <a:cubicBezTo>
                    <a:pt x="48" y="49"/>
                    <a:pt x="48" y="49"/>
                    <a:pt x="48" y="49"/>
                  </a:cubicBezTo>
                  <a:cubicBezTo>
                    <a:pt x="43" y="52"/>
                    <a:pt x="38" y="58"/>
                    <a:pt x="32" y="58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145"/>
            <p:cNvSpPr>
              <a:spLocks/>
            </p:cNvSpPr>
            <p:nvPr/>
          </p:nvSpPr>
          <p:spPr bwMode="auto">
            <a:xfrm>
              <a:off x="7469245" y="4554098"/>
              <a:ext cx="25400" cy="22225"/>
            </a:xfrm>
            <a:custGeom>
              <a:avLst/>
              <a:gdLst>
                <a:gd name="T0" fmla="*/ 1 w 7"/>
                <a:gd name="T1" fmla="*/ 4 h 6"/>
                <a:gd name="T2" fmla="*/ 1 w 7"/>
                <a:gd name="T3" fmla="*/ 6 h 6"/>
                <a:gd name="T4" fmla="*/ 6 w 7"/>
                <a:gd name="T5" fmla="*/ 3 h 6"/>
                <a:gd name="T6" fmla="*/ 6 w 7"/>
                <a:gd name="T7" fmla="*/ 0 h 6"/>
                <a:gd name="T8" fmla="*/ 1 w 7"/>
                <a:gd name="T9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6">
                  <a:moveTo>
                    <a:pt x="1" y="4"/>
                  </a:moveTo>
                  <a:cubicBezTo>
                    <a:pt x="1" y="4"/>
                    <a:pt x="0" y="6"/>
                    <a:pt x="1" y="6"/>
                  </a:cubicBezTo>
                  <a:cubicBezTo>
                    <a:pt x="3" y="6"/>
                    <a:pt x="4" y="6"/>
                    <a:pt x="6" y="3"/>
                  </a:cubicBezTo>
                  <a:cubicBezTo>
                    <a:pt x="6" y="1"/>
                    <a:pt x="7" y="1"/>
                    <a:pt x="6" y="0"/>
                  </a:cubicBezTo>
                  <a:cubicBezTo>
                    <a:pt x="4" y="0"/>
                    <a:pt x="3" y="3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146"/>
            <p:cNvSpPr>
              <a:spLocks/>
            </p:cNvSpPr>
            <p:nvPr/>
          </p:nvSpPr>
          <p:spPr bwMode="auto">
            <a:xfrm>
              <a:off x="7351770" y="4477898"/>
              <a:ext cx="46038" cy="90488"/>
            </a:xfrm>
            <a:custGeom>
              <a:avLst/>
              <a:gdLst>
                <a:gd name="T0" fmla="*/ 0 w 12"/>
                <a:gd name="T1" fmla="*/ 23 h 24"/>
                <a:gd name="T2" fmla="*/ 5 w 12"/>
                <a:gd name="T3" fmla="*/ 21 h 24"/>
                <a:gd name="T4" fmla="*/ 8 w 12"/>
                <a:gd name="T5" fmla="*/ 1 h 24"/>
                <a:gd name="T6" fmla="*/ 3 w 12"/>
                <a:gd name="T7" fmla="*/ 3 h 24"/>
                <a:gd name="T8" fmla="*/ 0 w 12"/>
                <a:gd name="T9" fmla="*/ 2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24">
                  <a:moveTo>
                    <a:pt x="0" y="23"/>
                  </a:moveTo>
                  <a:cubicBezTo>
                    <a:pt x="3" y="24"/>
                    <a:pt x="3" y="21"/>
                    <a:pt x="5" y="21"/>
                  </a:cubicBezTo>
                  <a:cubicBezTo>
                    <a:pt x="5" y="13"/>
                    <a:pt x="12" y="7"/>
                    <a:pt x="8" y="1"/>
                  </a:cubicBezTo>
                  <a:cubicBezTo>
                    <a:pt x="6" y="0"/>
                    <a:pt x="5" y="1"/>
                    <a:pt x="3" y="3"/>
                  </a:cubicBezTo>
                  <a:cubicBezTo>
                    <a:pt x="3" y="10"/>
                    <a:pt x="2" y="16"/>
                    <a:pt x="0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147"/>
            <p:cNvSpPr>
              <a:spLocks/>
            </p:cNvSpPr>
            <p:nvPr/>
          </p:nvSpPr>
          <p:spPr bwMode="auto">
            <a:xfrm>
              <a:off x="7223183" y="4579498"/>
              <a:ext cx="53975" cy="98425"/>
            </a:xfrm>
            <a:custGeom>
              <a:avLst/>
              <a:gdLst>
                <a:gd name="T0" fmla="*/ 9 w 14"/>
                <a:gd name="T1" fmla="*/ 20 h 26"/>
                <a:gd name="T2" fmla="*/ 14 w 14"/>
                <a:gd name="T3" fmla="*/ 5 h 26"/>
                <a:gd name="T4" fmla="*/ 9 w 14"/>
                <a:gd name="T5" fmla="*/ 5 h 26"/>
                <a:gd name="T6" fmla="*/ 2 w 14"/>
                <a:gd name="T7" fmla="*/ 14 h 26"/>
                <a:gd name="T8" fmla="*/ 2 w 14"/>
                <a:gd name="T9" fmla="*/ 25 h 26"/>
                <a:gd name="T10" fmla="*/ 9 w 14"/>
                <a:gd name="T11" fmla="*/ 2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26">
                  <a:moveTo>
                    <a:pt x="9" y="20"/>
                  </a:moveTo>
                  <a:cubicBezTo>
                    <a:pt x="12" y="16"/>
                    <a:pt x="14" y="11"/>
                    <a:pt x="14" y="5"/>
                  </a:cubicBezTo>
                  <a:cubicBezTo>
                    <a:pt x="14" y="0"/>
                    <a:pt x="11" y="3"/>
                    <a:pt x="9" y="5"/>
                  </a:cubicBezTo>
                  <a:cubicBezTo>
                    <a:pt x="3" y="5"/>
                    <a:pt x="3" y="11"/>
                    <a:pt x="2" y="14"/>
                  </a:cubicBezTo>
                  <a:cubicBezTo>
                    <a:pt x="2" y="17"/>
                    <a:pt x="0" y="22"/>
                    <a:pt x="2" y="25"/>
                  </a:cubicBezTo>
                  <a:cubicBezTo>
                    <a:pt x="5" y="26"/>
                    <a:pt x="8" y="22"/>
                    <a:pt x="9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148"/>
            <p:cNvSpPr>
              <a:spLocks/>
            </p:cNvSpPr>
            <p:nvPr/>
          </p:nvSpPr>
          <p:spPr bwMode="auto">
            <a:xfrm>
              <a:off x="7321608" y="4590611"/>
              <a:ext cx="158750" cy="265113"/>
            </a:xfrm>
            <a:custGeom>
              <a:avLst/>
              <a:gdLst>
                <a:gd name="T0" fmla="*/ 39 w 42"/>
                <a:gd name="T1" fmla="*/ 6 h 70"/>
                <a:gd name="T2" fmla="*/ 8 w 42"/>
                <a:gd name="T3" fmla="*/ 59 h 70"/>
                <a:gd name="T4" fmla="*/ 0 w 42"/>
                <a:gd name="T5" fmla="*/ 68 h 70"/>
                <a:gd name="T6" fmla="*/ 5 w 42"/>
                <a:gd name="T7" fmla="*/ 68 h 70"/>
                <a:gd name="T8" fmla="*/ 22 w 42"/>
                <a:gd name="T9" fmla="*/ 51 h 70"/>
                <a:gd name="T10" fmla="*/ 42 w 42"/>
                <a:gd name="T11" fmla="*/ 5 h 70"/>
                <a:gd name="T12" fmla="*/ 39 w 42"/>
                <a:gd name="T13" fmla="*/ 6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70">
                  <a:moveTo>
                    <a:pt x="39" y="6"/>
                  </a:moveTo>
                  <a:cubicBezTo>
                    <a:pt x="33" y="26"/>
                    <a:pt x="26" y="45"/>
                    <a:pt x="8" y="59"/>
                  </a:cubicBezTo>
                  <a:cubicBezTo>
                    <a:pt x="5" y="62"/>
                    <a:pt x="0" y="62"/>
                    <a:pt x="0" y="68"/>
                  </a:cubicBezTo>
                  <a:cubicBezTo>
                    <a:pt x="0" y="70"/>
                    <a:pt x="3" y="70"/>
                    <a:pt x="5" y="68"/>
                  </a:cubicBezTo>
                  <a:cubicBezTo>
                    <a:pt x="11" y="66"/>
                    <a:pt x="17" y="59"/>
                    <a:pt x="22" y="51"/>
                  </a:cubicBezTo>
                  <a:cubicBezTo>
                    <a:pt x="31" y="37"/>
                    <a:pt x="37" y="20"/>
                    <a:pt x="42" y="5"/>
                  </a:cubicBezTo>
                  <a:cubicBezTo>
                    <a:pt x="40" y="0"/>
                    <a:pt x="40" y="6"/>
                    <a:pt x="39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149"/>
            <p:cNvSpPr>
              <a:spLocks/>
            </p:cNvSpPr>
            <p:nvPr/>
          </p:nvSpPr>
          <p:spPr bwMode="auto">
            <a:xfrm>
              <a:off x="7258108" y="3920686"/>
              <a:ext cx="74613" cy="85725"/>
            </a:xfrm>
            <a:custGeom>
              <a:avLst/>
              <a:gdLst>
                <a:gd name="T0" fmla="*/ 8 w 20"/>
                <a:gd name="T1" fmla="*/ 17 h 23"/>
                <a:gd name="T2" fmla="*/ 19 w 20"/>
                <a:gd name="T3" fmla="*/ 23 h 23"/>
                <a:gd name="T4" fmla="*/ 17 w 20"/>
                <a:gd name="T5" fmla="*/ 12 h 23"/>
                <a:gd name="T6" fmla="*/ 5 w 20"/>
                <a:gd name="T7" fmla="*/ 0 h 23"/>
                <a:gd name="T8" fmla="*/ 0 w 20"/>
                <a:gd name="T9" fmla="*/ 0 h 23"/>
                <a:gd name="T10" fmla="*/ 8 w 20"/>
                <a:gd name="T11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23">
                  <a:moveTo>
                    <a:pt x="8" y="17"/>
                  </a:moveTo>
                  <a:cubicBezTo>
                    <a:pt x="11" y="18"/>
                    <a:pt x="14" y="21"/>
                    <a:pt x="19" y="23"/>
                  </a:cubicBezTo>
                  <a:cubicBezTo>
                    <a:pt x="20" y="20"/>
                    <a:pt x="19" y="15"/>
                    <a:pt x="17" y="12"/>
                  </a:cubicBezTo>
                  <a:cubicBezTo>
                    <a:pt x="16" y="8"/>
                    <a:pt x="11" y="0"/>
                    <a:pt x="5" y="0"/>
                  </a:cubicBezTo>
                  <a:cubicBezTo>
                    <a:pt x="3" y="0"/>
                    <a:pt x="2" y="0"/>
                    <a:pt x="0" y="0"/>
                  </a:cubicBezTo>
                  <a:cubicBezTo>
                    <a:pt x="0" y="8"/>
                    <a:pt x="2" y="15"/>
                    <a:pt x="8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150"/>
            <p:cNvSpPr>
              <a:spLocks/>
            </p:cNvSpPr>
            <p:nvPr/>
          </p:nvSpPr>
          <p:spPr bwMode="auto">
            <a:xfrm>
              <a:off x="6904095" y="3565086"/>
              <a:ext cx="60325" cy="46038"/>
            </a:xfrm>
            <a:custGeom>
              <a:avLst/>
              <a:gdLst>
                <a:gd name="T0" fmla="*/ 13 w 16"/>
                <a:gd name="T1" fmla="*/ 2 h 12"/>
                <a:gd name="T2" fmla="*/ 0 w 16"/>
                <a:gd name="T3" fmla="*/ 5 h 12"/>
                <a:gd name="T4" fmla="*/ 7 w 16"/>
                <a:gd name="T5" fmla="*/ 9 h 12"/>
                <a:gd name="T6" fmla="*/ 11 w 16"/>
                <a:gd name="T7" fmla="*/ 12 h 12"/>
                <a:gd name="T8" fmla="*/ 16 w 16"/>
                <a:gd name="T9" fmla="*/ 6 h 12"/>
                <a:gd name="T10" fmla="*/ 13 w 16"/>
                <a:gd name="T11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12">
                  <a:moveTo>
                    <a:pt x="13" y="2"/>
                  </a:moveTo>
                  <a:cubicBezTo>
                    <a:pt x="8" y="2"/>
                    <a:pt x="2" y="0"/>
                    <a:pt x="0" y="5"/>
                  </a:cubicBezTo>
                  <a:cubicBezTo>
                    <a:pt x="0" y="8"/>
                    <a:pt x="5" y="6"/>
                    <a:pt x="7" y="9"/>
                  </a:cubicBezTo>
                  <a:cubicBezTo>
                    <a:pt x="8" y="11"/>
                    <a:pt x="10" y="12"/>
                    <a:pt x="11" y="12"/>
                  </a:cubicBezTo>
                  <a:cubicBezTo>
                    <a:pt x="16" y="12"/>
                    <a:pt x="13" y="8"/>
                    <a:pt x="16" y="6"/>
                  </a:cubicBezTo>
                  <a:cubicBezTo>
                    <a:pt x="16" y="3"/>
                    <a:pt x="14" y="3"/>
                    <a:pt x="1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151"/>
            <p:cNvSpPr>
              <a:spLocks/>
            </p:cNvSpPr>
            <p:nvPr/>
          </p:nvSpPr>
          <p:spPr bwMode="auto">
            <a:xfrm>
              <a:off x="6899333" y="3490473"/>
              <a:ext cx="68263" cy="44450"/>
            </a:xfrm>
            <a:custGeom>
              <a:avLst/>
              <a:gdLst>
                <a:gd name="T0" fmla="*/ 1 w 18"/>
                <a:gd name="T1" fmla="*/ 0 h 12"/>
                <a:gd name="T2" fmla="*/ 0 w 18"/>
                <a:gd name="T3" fmla="*/ 0 h 12"/>
                <a:gd name="T4" fmla="*/ 0 w 18"/>
                <a:gd name="T5" fmla="*/ 3 h 12"/>
                <a:gd name="T6" fmla="*/ 18 w 18"/>
                <a:gd name="T7" fmla="*/ 12 h 12"/>
                <a:gd name="T8" fmla="*/ 18 w 18"/>
                <a:gd name="T9" fmla="*/ 11 h 12"/>
                <a:gd name="T10" fmla="*/ 1 w 18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12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8" y="5"/>
                    <a:pt x="12" y="9"/>
                    <a:pt x="18" y="12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4" y="5"/>
                    <a:pt x="8" y="2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152"/>
            <p:cNvSpPr>
              <a:spLocks/>
            </p:cNvSpPr>
            <p:nvPr/>
          </p:nvSpPr>
          <p:spPr bwMode="auto">
            <a:xfrm>
              <a:off x="6967595" y="3600011"/>
              <a:ext cx="60325" cy="52388"/>
            </a:xfrm>
            <a:custGeom>
              <a:avLst/>
              <a:gdLst>
                <a:gd name="T0" fmla="*/ 11 w 16"/>
                <a:gd name="T1" fmla="*/ 7 h 14"/>
                <a:gd name="T2" fmla="*/ 2 w 16"/>
                <a:gd name="T3" fmla="*/ 0 h 14"/>
                <a:gd name="T4" fmla="*/ 2 w 16"/>
                <a:gd name="T5" fmla="*/ 2 h 14"/>
                <a:gd name="T6" fmla="*/ 6 w 16"/>
                <a:gd name="T7" fmla="*/ 13 h 14"/>
                <a:gd name="T8" fmla="*/ 11 w 16"/>
                <a:gd name="T9" fmla="*/ 14 h 14"/>
                <a:gd name="T10" fmla="*/ 13 w 16"/>
                <a:gd name="T11" fmla="*/ 10 h 14"/>
                <a:gd name="T12" fmla="*/ 16 w 16"/>
                <a:gd name="T13" fmla="*/ 8 h 14"/>
                <a:gd name="T14" fmla="*/ 11 w 16"/>
                <a:gd name="T15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14">
                  <a:moveTo>
                    <a:pt x="11" y="7"/>
                  </a:moveTo>
                  <a:cubicBezTo>
                    <a:pt x="8" y="3"/>
                    <a:pt x="6" y="2"/>
                    <a:pt x="2" y="0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5"/>
                    <a:pt x="0" y="11"/>
                    <a:pt x="6" y="13"/>
                  </a:cubicBezTo>
                  <a:cubicBezTo>
                    <a:pt x="8" y="13"/>
                    <a:pt x="8" y="14"/>
                    <a:pt x="11" y="14"/>
                  </a:cubicBezTo>
                  <a:cubicBezTo>
                    <a:pt x="10" y="13"/>
                    <a:pt x="11" y="11"/>
                    <a:pt x="13" y="10"/>
                  </a:cubicBezTo>
                  <a:cubicBezTo>
                    <a:pt x="14" y="10"/>
                    <a:pt x="16" y="10"/>
                    <a:pt x="16" y="8"/>
                  </a:cubicBezTo>
                  <a:cubicBezTo>
                    <a:pt x="14" y="7"/>
                    <a:pt x="13" y="7"/>
                    <a:pt x="11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153"/>
            <p:cNvSpPr>
              <a:spLocks/>
            </p:cNvSpPr>
            <p:nvPr/>
          </p:nvSpPr>
          <p:spPr bwMode="auto">
            <a:xfrm>
              <a:off x="7027920" y="3641286"/>
              <a:ext cx="63500" cy="74613"/>
            </a:xfrm>
            <a:custGeom>
              <a:avLst/>
              <a:gdLst>
                <a:gd name="T0" fmla="*/ 3 w 17"/>
                <a:gd name="T1" fmla="*/ 3 h 20"/>
                <a:gd name="T2" fmla="*/ 0 w 17"/>
                <a:gd name="T3" fmla="*/ 3 h 20"/>
                <a:gd name="T4" fmla="*/ 12 w 17"/>
                <a:gd name="T5" fmla="*/ 20 h 20"/>
                <a:gd name="T6" fmla="*/ 15 w 17"/>
                <a:gd name="T7" fmla="*/ 20 h 20"/>
                <a:gd name="T8" fmla="*/ 17 w 17"/>
                <a:gd name="T9" fmla="*/ 16 h 20"/>
                <a:gd name="T10" fmla="*/ 3 w 17"/>
                <a:gd name="T11" fmla="*/ 3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20">
                  <a:moveTo>
                    <a:pt x="3" y="3"/>
                  </a:moveTo>
                  <a:cubicBezTo>
                    <a:pt x="3" y="2"/>
                    <a:pt x="0" y="0"/>
                    <a:pt x="0" y="3"/>
                  </a:cubicBezTo>
                  <a:cubicBezTo>
                    <a:pt x="0" y="11"/>
                    <a:pt x="6" y="16"/>
                    <a:pt x="12" y="20"/>
                  </a:cubicBezTo>
                  <a:cubicBezTo>
                    <a:pt x="14" y="20"/>
                    <a:pt x="15" y="20"/>
                    <a:pt x="15" y="20"/>
                  </a:cubicBezTo>
                  <a:cubicBezTo>
                    <a:pt x="17" y="19"/>
                    <a:pt x="17" y="17"/>
                    <a:pt x="17" y="16"/>
                  </a:cubicBezTo>
                  <a:cubicBezTo>
                    <a:pt x="14" y="9"/>
                    <a:pt x="4" y="11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154"/>
            <p:cNvSpPr>
              <a:spLocks/>
            </p:cNvSpPr>
            <p:nvPr/>
          </p:nvSpPr>
          <p:spPr bwMode="auto">
            <a:xfrm>
              <a:off x="6854883" y="3512698"/>
              <a:ext cx="90488" cy="52388"/>
            </a:xfrm>
            <a:custGeom>
              <a:avLst/>
              <a:gdLst>
                <a:gd name="T0" fmla="*/ 24 w 24"/>
                <a:gd name="T1" fmla="*/ 10 h 14"/>
                <a:gd name="T2" fmla="*/ 24 w 24"/>
                <a:gd name="T3" fmla="*/ 8 h 14"/>
                <a:gd name="T4" fmla="*/ 1 w 24"/>
                <a:gd name="T5" fmla="*/ 2 h 14"/>
                <a:gd name="T6" fmla="*/ 0 w 24"/>
                <a:gd name="T7" fmla="*/ 3 h 14"/>
                <a:gd name="T8" fmla="*/ 3 w 24"/>
                <a:gd name="T9" fmla="*/ 10 h 14"/>
                <a:gd name="T10" fmla="*/ 13 w 24"/>
                <a:gd name="T11" fmla="*/ 13 h 14"/>
                <a:gd name="T12" fmla="*/ 24 w 24"/>
                <a:gd name="T13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14">
                  <a:moveTo>
                    <a:pt x="24" y="10"/>
                  </a:moveTo>
                  <a:cubicBezTo>
                    <a:pt x="24" y="8"/>
                    <a:pt x="24" y="8"/>
                    <a:pt x="24" y="8"/>
                  </a:cubicBezTo>
                  <a:cubicBezTo>
                    <a:pt x="16" y="3"/>
                    <a:pt x="10" y="0"/>
                    <a:pt x="1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5"/>
                    <a:pt x="1" y="6"/>
                    <a:pt x="3" y="10"/>
                  </a:cubicBezTo>
                  <a:cubicBezTo>
                    <a:pt x="7" y="10"/>
                    <a:pt x="10" y="14"/>
                    <a:pt x="13" y="13"/>
                  </a:cubicBezTo>
                  <a:cubicBezTo>
                    <a:pt x="18" y="13"/>
                    <a:pt x="20" y="10"/>
                    <a:pt x="24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155"/>
            <p:cNvSpPr>
              <a:spLocks/>
            </p:cNvSpPr>
            <p:nvPr/>
          </p:nvSpPr>
          <p:spPr bwMode="auto">
            <a:xfrm>
              <a:off x="6794558" y="3460311"/>
              <a:ext cx="82550" cy="38100"/>
            </a:xfrm>
            <a:custGeom>
              <a:avLst/>
              <a:gdLst>
                <a:gd name="T0" fmla="*/ 20 w 22"/>
                <a:gd name="T1" fmla="*/ 5 h 10"/>
                <a:gd name="T2" fmla="*/ 6 w 22"/>
                <a:gd name="T3" fmla="*/ 0 h 10"/>
                <a:gd name="T4" fmla="*/ 2 w 22"/>
                <a:gd name="T5" fmla="*/ 4 h 10"/>
                <a:gd name="T6" fmla="*/ 2 w 22"/>
                <a:gd name="T7" fmla="*/ 7 h 10"/>
                <a:gd name="T8" fmla="*/ 20 w 22"/>
                <a:gd name="T9" fmla="*/ 8 h 10"/>
                <a:gd name="T10" fmla="*/ 20 w 22"/>
                <a:gd name="T11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10">
                  <a:moveTo>
                    <a:pt x="20" y="5"/>
                  </a:moveTo>
                  <a:cubicBezTo>
                    <a:pt x="17" y="2"/>
                    <a:pt x="12" y="0"/>
                    <a:pt x="6" y="0"/>
                  </a:cubicBezTo>
                  <a:cubicBezTo>
                    <a:pt x="5" y="2"/>
                    <a:pt x="3" y="2"/>
                    <a:pt x="2" y="4"/>
                  </a:cubicBezTo>
                  <a:cubicBezTo>
                    <a:pt x="2" y="4"/>
                    <a:pt x="0" y="5"/>
                    <a:pt x="2" y="7"/>
                  </a:cubicBezTo>
                  <a:cubicBezTo>
                    <a:pt x="8" y="7"/>
                    <a:pt x="14" y="8"/>
                    <a:pt x="20" y="8"/>
                  </a:cubicBezTo>
                  <a:cubicBezTo>
                    <a:pt x="22" y="10"/>
                    <a:pt x="20" y="7"/>
                    <a:pt x="2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156"/>
            <p:cNvSpPr>
              <a:spLocks/>
            </p:cNvSpPr>
            <p:nvPr/>
          </p:nvSpPr>
          <p:spPr bwMode="auto">
            <a:xfrm>
              <a:off x="7085070" y="3734948"/>
              <a:ext cx="33338" cy="41275"/>
            </a:xfrm>
            <a:custGeom>
              <a:avLst/>
              <a:gdLst>
                <a:gd name="T0" fmla="*/ 2 w 9"/>
                <a:gd name="T1" fmla="*/ 1 h 11"/>
                <a:gd name="T2" fmla="*/ 9 w 9"/>
                <a:gd name="T3" fmla="*/ 11 h 11"/>
                <a:gd name="T4" fmla="*/ 2 w 9"/>
                <a:gd name="T5" fmla="*/ 0 h 11"/>
                <a:gd name="T6" fmla="*/ 2 w 9"/>
                <a:gd name="T7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1">
                  <a:moveTo>
                    <a:pt x="2" y="1"/>
                  </a:moveTo>
                  <a:cubicBezTo>
                    <a:pt x="5" y="4"/>
                    <a:pt x="8" y="9"/>
                    <a:pt x="9" y="11"/>
                  </a:cubicBezTo>
                  <a:cubicBezTo>
                    <a:pt x="8" y="7"/>
                    <a:pt x="5" y="3"/>
                    <a:pt x="2" y="0"/>
                  </a:cubicBezTo>
                  <a:cubicBezTo>
                    <a:pt x="2" y="0"/>
                    <a:pt x="0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157"/>
            <p:cNvSpPr>
              <a:spLocks/>
            </p:cNvSpPr>
            <p:nvPr/>
          </p:nvSpPr>
          <p:spPr bwMode="auto">
            <a:xfrm>
              <a:off x="6772333" y="3498411"/>
              <a:ext cx="66675" cy="52388"/>
            </a:xfrm>
            <a:custGeom>
              <a:avLst/>
              <a:gdLst>
                <a:gd name="T0" fmla="*/ 18 w 18"/>
                <a:gd name="T1" fmla="*/ 3 h 14"/>
                <a:gd name="T2" fmla="*/ 6 w 18"/>
                <a:gd name="T3" fmla="*/ 1 h 14"/>
                <a:gd name="T4" fmla="*/ 0 w 18"/>
                <a:gd name="T5" fmla="*/ 6 h 14"/>
                <a:gd name="T6" fmla="*/ 18 w 18"/>
                <a:gd name="T7" fmla="*/ 12 h 14"/>
                <a:gd name="T8" fmla="*/ 15 w 18"/>
                <a:gd name="T9" fmla="*/ 6 h 14"/>
                <a:gd name="T10" fmla="*/ 18 w 18"/>
                <a:gd name="T11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14">
                  <a:moveTo>
                    <a:pt x="18" y="3"/>
                  </a:moveTo>
                  <a:cubicBezTo>
                    <a:pt x="15" y="0"/>
                    <a:pt x="9" y="0"/>
                    <a:pt x="6" y="1"/>
                  </a:cubicBezTo>
                  <a:cubicBezTo>
                    <a:pt x="3" y="1"/>
                    <a:pt x="0" y="3"/>
                    <a:pt x="0" y="6"/>
                  </a:cubicBezTo>
                  <a:cubicBezTo>
                    <a:pt x="6" y="9"/>
                    <a:pt x="11" y="14"/>
                    <a:pt x="18" y="12"/>
                  </a:cubicBezTo>
                  <a:cubicBezTo>
                    <a:pt x="18" y="10"/>
                    <a:pt x="15" y="9"/>
                    <a:pt x="15" y="6"/>
                  </a:cubicBezTo>
                  <a:cubicBezTo>
                    <a:pt x="15" y="4"/>
                    <a:pt x="17" y="3"/>
                    <a:pt x="1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158"/>
            <p:cNvSpPr>
              <a:spLocks/>
            </p:cNvSpPr>
            <p:nvPr/>
          </p:nvSpPr>
          <p:spPr bwMode="auto">
            <a:xfrm>
              <a:off x="6846945" y="3553973"/>
              <a:ext cx="22225" cy="11113"/>
            </a:xfrm>
            <a:custGeom>
              <a:avLst/>
              <a:gdLst>
                <a:gd name="T0" fmla="*/ 0 w 6"/>
                <a:gd name="T1" fmla="*/ 0 h 3"/>
                <a:gd name="T2" fmla="*/ 0 w 6"/>
                <a:gd name="T3" fmla="*/ 2 h 3"/>
                <a:gd name="T4" fmla="*/ 6 w 6"/>
                <a:gd name="T5" fmla="*/ 3 h 3"/>
                <a:gd name="T6" fmla="*/ 2 w 6"/>
                <a:gd name="T7" fmla="*/ 0 h 3"/>
                <a:gd name="T8" fmla="*/ 0 w 6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3">
                  <a:moveTo>
                    <a:pt x="0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2" y="2"/>
                    <a:pt x="3" y="3"/>
                    <a:pt x="6" y="3"/>
                  </a:cubicBezTo>
                  <a:cubicBezTo>
                    <a:pt x="5" y="2"/>
                    <a:pt x="3" y="0"/>
                    <a:pt x="2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159"/>
            <p:cNvSpPr>
              <a:spLocks/>
            </p:cNvSpPr>
            <p:nvPr/>
          </p:nvSpPr>
          <p:spPr bwMode="auto">
            <a:xfrm>
              <a:off x="7193020" y="3866711"/>
              <a:ext cx="76200" cy="73025"/>
            </a:xfrm>
            <a:custGeom>
              <a:avLst/>
              <a:gdLst>
                <a:gd name="T0" fmla="*/ 20 w 20"/>
                <a:gd name="T1" fmla="*/ 9 h 19"/>
                <a:gd name="T2" fmla="*/ 14 w 20"/>
                <a:gd name="T3" fmla="*/ 2 h 19"/>
                <a:gd name="T4" fmla="*/ 5 w 20"/>
                <a:gd name="T5" fmla="*/ 0 h 19"/>
                <a:gd name="T6" fmla="*/ 2 w 20"/>
                <a:gd name="T7" fmla="*/ 2 h 19"/>
                <a:gd name="T8" fmla="*/ 13 w 20"/>
                <a:gd name="T9" fmla="*/ 19 h 19"/>
                <a:gd name="T10" fmla="*/ 14 w 20"/>
                <a:gd name="T11" fmla="*/ 11 h 19"/>
                <a:gd name="T12" fmla="*/ 16 w 20"/>
                <a:gd name="T13" fmla="*/ 9 h 19"/>
                <a:gd name="T14" fmla="*/ 20 w 20"/>
                <a:gd name="T15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" h="19">
                  <a:moveTo>
                    <a:pt x="20" y="9"/>
                  </a:moveTo>
                  <a:cubicBezTo>
                    <a:pt x="20" y="6"/>
                    <a:pt x="17" y="3"/>
                    <a:pt x="14" y="2"/>
                  </a:cubicBezTo>
                  <a:cubicBezTo>
                    <a:pt x="11" y="0"/>
                    <a:pt x="7" y="3"/>
                    <a:pt x="5" y="0"/>
                  </a:cubicBezTo>
                  <a:cubicBezTo>
                    <a:pt x="3" y="0"/>
                    <a:pt x="2" y="0"/>
                    <a:pt x="2" y="2"/>
                  </a:cubicBezTo>
                  <a:cubicBezTo>
                    <a:pt x="0" y="9"/>
                    <a:pt x="10" y="12"/>
                    <a:pt x="13" y="19"/>
                  </a:cubicBezTo>
                  <a:cubicBezTo>
                    <a:pt x="16" y="17"/>
                    <a:pt x="14" y="14"/>
                    <a:pt x="14" y="11"/>
                  </a:cubicBezTo>
                  <a:cubicBezTo>
                    <a:pt x="14" y="11"/>
                    <a:pt x="14" y="11"/>
                    <a:pt x="16" y="9"/>
                  </a:cubicBezTo>
                  <a:cubicBezTo>
                    <a:pt x="17" y="9"/>
                    <a:pt x="19" y="11"/>
                    <a:pt x="2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160"/>
            <p:cNvSpPr>
              <a:spLocks/>
            </p:cNvSpPr>
            <p:nvPr/>
          </p:nvSpPr>
          <p:spPr bwMode="auto">
            <a:xfrm>
              <a:off x="7277158" y="4463611"/>
              <a:ext cx="19050" cy="36513"/>
            </a:xfrm>
            <a:custGeom>
              <a:avLst/>
              <a:gdLst>
                <a:gd name="T0" fmla="*/ 1 w 5"/>
                <a:gd name="T1" fmla="*/ 10 h 10"/>
                <a:gd name="T2" fmla="*/ 5 w 5"/>
                <a:gd name="T3" fmla="*/ 4 h 10"/>
                <a:gd name="T4" fmla="*/ 3 w 5"/>
                <a:gd name="T5" fmla="*/ 0 h 10"/>
                <a:gd name="T6" fmla="*/ 0 w 5"/>
                <a:gd name="T7" fmla="*/ 8 h 10"/>
                <a:gd name="T8" fmla="*/ 1 w 5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0">
                  <a:moveTo>
                    <a:pt x="1" y="10"/>
                  </a:moveTo>
                  <a:cubicBezTo>
                    <a:pt x="3" y="8"/>
                    <a:pt x="3" y="5"/>
                    <a:pt x="5" y="4"/>
                  </a:cubicBezTo>
                  <a:cubicBezTo>
                    <a:pt x="5" y="2"/>
                    <a:pt x="5" y="0"/>
                    <a:pt x="3" y="0"/>
                  </a:cubicBezTo>
                  <a:cubicBezTo>
                    <a:pt x="1" y="2"/>
                    <a:pt x="3" y="5"/>
                    <a:pt x="0" y="8"/>
                  </a:cubicBezTo>
                  <a:cubicBezTo>
                    <a:pt x="0" y="8"/>
                    <a:pt x="0" y="10"/>
                    <a:pt x="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161"/>
            <p:cNvSpPr>
              <a:spLocks/>
            </p:cNvSpPr>
            <p:nvPr/>
          </p:nvSpPr>
          <p:spPr bwMode="auto">
            <a:xfrm>
              <a:off x="7258108" y="4512823"/>
              <a:ext cx="52388" cy="77788"/>
            </a:xfrm>
            <a:custGeom>
              <a:avLst/>
              <a:gdLst>
                <a:gd name="T0" fmla="*/ 8 w 14"/>
                <a:gd name="T1" fmla="*/ 17 h 21"/>
                <a:gd name="T2" fmla="*/ 11 w 14"/>
                <a:gd name="T3" fmla="*/ 20 h 21"/>
                <a:gd name="T4" fmla="*/ 14 w 14"/>
                <a:gd name="T5" fmla="*/ 14 h 21"/>
                <a:gd name="T6" fmla="*/ 8 w 14"/>
                <a:gd name="T7" fmla="*/ 0 h 21"/>
                <a:gd name="T8" fmla="*/ 3 w 14"/>
                <a:gd name="T9" fmla="*/ 4 h 21"/>
                <a:gd name="T10" fmla="*/ 0 w 14"/>
                <a:gd name="T11" fmla="*/ 18 h 21"/>
                <a:gd name="T12" fmla="*/ 8 w 14"/>
                <a:gd name="T13" fmla="*/ 17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21">
                  <a:moveTo>
                    <a:pt x="8" y="17"/>
                  </a:moveTo>
                  <a:cubicBezTo>
                    <a:pt x="10" y="17"/>
                    <a:pt x="8" y="21"/>
                    <a:pt x="11" y="20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3" y="9"/>
                    <a:pt x="10" y="4"/>
                    <a:pt x="8" y="0"/>
                  </a:cubicBezTo>
                  <a:cubicBezTo>
                    <a:pt x="5" y="0"/>
                    <a:pt x="5" y="3"/>
                    <a:pt x="3" y="4"/>
                  </a:cubicBezTo>
                  <a:cubicBezTo>
                    <a:pt x="3" y="9"/>
                    <a:pt x="0" y="14"/>
                    <a:pt x="0" y="18"/>
                  </a:cubicBezTo>
                  <a:cubicBezTo>
                    <a:pt x="3" y="18"/>
                    <a:pt x="5" y="15"/>
                    <a:pt x="8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162"/>
            <p:cNvSpPr>
              <a:spLocks/>
            </p:cNvSpPr>
            <p:nvPr/>
          </p:nvSpPr>
          <p:spPr bwMode="auto">
            <a:xfrm>
              <a:off x="7373995" y="3976248"/>
              <a:ext cx="30163" cy="38100"/>
            </a:xfrm>
            <a:custGeom>
              <a:avLst/>
              <a:gdLst>
                <a:gd name="T0" fmla="*/ 6 w 8"/>
                <a:gd name="T1" fmla="*/ 6 h 10"/>
                <a:gd name="T2" fmla="*/ 0 w 8"/>
                <a:gd name="T3" fmla="*/ 0 h 10"/>
                <a:gd name="T4" fmla="*/ 0 w 8"/>
                <a:gd name="T5" fmla="*/ 2 h 10"/>
                <a:gd name="T6" fmla="*/ 6 w 8"/>
                <a:gd name="T7" fmla="*/ 10 h 10"/>
                <a:gd name="T8" fmla="*/ 6 w 8"/>
                <a:gd name="T9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0">
                  <a:moveTo>
                    <a:pt x="6" y="6"/>
                  </a:moveTo>
                  <a:cubicBezTo>
                    <a:pt x="5" y="5"/>
                    <a:pt x="2" y="2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5"/>
                    <a:pt x="3" y="10"/>
                    <a:pt x="6" y="10"/>
                  </a:cubicBezTo>
                  <a:cubicBezTo>
                    <a:pt x="8" y="8"/>
                    <a:pt x="6" y="8"/>
                    <a:pt x="6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163"/>
            <p:cNvSpPr>
              <a:spLocks/>
            </p:cNvSpPr>
            <p:nvPr/>
          </p:nvSpPr>
          <p:spPr bwMode="auto">
            <a:xfrm>
              <a:off x="7096183" y="3674623"/>
              <a:ext cx="71438" cy="95250"/>
            </a:xfrm>
            <a:custGeom>
              <a:avLst/>
              <a:gdLst>
                <a:gd name="T0" fmla="*/ 17 w 19"/>
                <a:gd name="T1" fmla="*/ 19 h 25"/>
                <a:gd name="T2" fmla="*/ 16 w 19"/>
                <a:gd name="T3" fmla="*/ 5 h 25"/>
                <a:gd name="T4" fmla="*/ 3 w 19"/>
                <a:gd name="T5" fmla="*/ 0 h 25"/>
                <a:gd name="T6" fmla="*/ 2 w 19"/>
                <a:gd name="T7" fmla="*/ 0 h 25"/>
                <a:gd name="T8" fmla="*/ 14 w 19"/>
                <a:gd name="T9" fmla="*/ 23 h 25"/>
                <a:gd name="T10" fmla="*/ 17 w 19"/>
                <a:gd name="T11" fmla="*/ 19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25">
                  <a:moveTo>
                    <a:pt x="17" y="19"/>
                  </a:moveTo>
                  <a:cubicBezTo>
                    <a:pt x="19" y="14"/>
                    <a:pt x="17" y="10"/>
                    <a:pt x="16" y="5"/>
                  </a:cubicBezTo>
                  <a:cubicBezTo>
                    <a:pt x="13" y="2"/>
                    <a:pt x="8" y="2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11"/>
                    <a:pt x="6" y="19"/>
                    <a:pt x="14" y="23"/>
                  </a:cubicBezTo>
                  <a:cubicBezTo>
                    <a:pt x="17" y="25"/>
                    <a:pt x="16" y="20"/>
                    <a:pt x="17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164"/>
            <p:cNvSpPr>
              <a:spLocks/>
            </p:cNvSpPr>
            <p:nvPr/>
          </p:nvSpPr>
          <p:spPr bwMode="auto">
            <a:xfrm>
              <a:off x="7299383" y="4376298"/>
              <a:ext cx="60325" cy="76200"/>
            </a:xfrm>
            <a:custGeom>
              <a:avLst/>
              <a:gdLst>
                <a:gd name="T0" fmla="*/ 3 w 16"/>
                <a:gd name="T1" fmla="*/ 20 h 20"/>
                <a:gd name="T2" fmla="*/ 11 w 16"/>
                <a:gd name="T3" fmla="*/ 14 h 20"/>
                <a:gd name="T4" fmla="*/ 14 w 16"/>
                <a:gd name="T5" fmla="*/ 16 h 20"/>
                <a:gd name="T6" fmla="*/ 12 w 16"/>
                <a:gd name="T7" fmla="*/ 11 h 20"/>
                <a:gd name="T8" fmla="*/ 8 w 16"/>
                <a:gd name="T9" fmla="*/ 2 h 20"/>
                <a:gd name="T10" fmla="*/ 5 w 16"/>
                <a:gd name="T11" fmla="*/ 0 h 20"/>
                <a:gd name="T12" fmla="*/ 0 w 16"/>
                <a:gd name="T13" fmla="*/ 20 h 20"/>
                <a:gd name="T14" fmla="*/ 3 w 16"/>
                <a:gd name="T15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20">
                  <a:moveTo>
                    <a:pt x="3" y="20"/>
                  </a:moveTo>
                  <a:cubicBezTo>
                    <a:pt x="6" y="20"/>
                    <a:pt x="6" y="14"/>
                    <a:pt x="11" y="14"/>
                  </a:cubicBezTo>
                  <a:cubicBezTo>
                    <a:pt x="11" y="16"/>
                    <a:pt x="12" y="17"/>
                    <a:pt x="14" y="16"/>
                  </a:cubicBezTo>
                  <a:cubicBezTo>
                    <a:pt x="16" y="14"/>
                    <a:pt x="12" y="13"/>
                    <a:pt x="12" y="11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0"/>
                    <a:pt x="6" y="0"/>
                    <a:pt x="5" y="0"/>
                  </a:cubicBezTo>
                  <a:cubicBezTo>
                    <a:pt x="0" y="5"/>
                    <a:pt x="0" y="13"/>
                    <a:pt x="0" y="20"/>
                  </a:cubicBezTo>
                  <a:cubicBezTo>
                    <a:pt x="2" y="20"/>
                    <a:pt x="2" y="20"/>
                    <a:pt x="3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165"/>
            <p:cNvSpPr>
              <a:spLocks/>
            </p:cNvSpPr>
            <p:nvPr/>
          </p:nvSpPr>
          <p:spPr bwMode="auto">
            <a:xfrm>
              <a:off x="7145395" y="3792098"/>
              <a:ext cx="74613" cy="63500"/>
            </a:xfrm>
            <a:custGeom>
              <a:avLst/>
              <a:gdLst>
                <a:gd name="T0" fmla="*/ 9 w 20"/>
                <a:gd name="T1" fmla="*/ 0 h 17"/>
                <a:gd name="T2" fmla="*/ 0 w 20"/>
                <a:gd name="T3" fmla="*/ 0 h 17"/>
                <a:gd name="T4" fmla="*/ 0 w 20"/>
                <a:gd name="T5" fmla="*/ 2 h 17"/>
                <a:gd name="T6" fmla="*/ 7 w 20"/>
                <a:gd name="T7" fmla="*/ 12 h 17"/>
                <a:gd name="T8" fmla="*/ 13 w 20"/>
                <a:gd name="T9" fmla="*/ 17 h 17"/>
                <a:gd name="T10" fmla="*/ 20 w 20"/>
                <a:gd name="T11" fmla="*/ 15 h 17"/>
                <a:gd name="T12" fmla="*/ 9 w 20"/>
                <a:gd name="T13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17">
                  <a:moveTo>
                    <a:pt x="9" y="0"/>
                  </a:moveTo>
                  <a:cubicBezTo>
                    <a:pt x="6" y="0"/>
                    <a:pt x="3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4" y="5"/>
                    <a:pt x="3" y="11"/>
                    <a:pt x="7" y="12"/>
                  </a:cubicBezTo>
                  <a:cubicBezTo>
                    <a:pt x="9" y="15"/>
                    <a:pt x="10" y="17"/>
                    <a:pt x="13" y="17"/>
                  </a:cubicBezTo>
                  <a:cubicBezTo>
                    <a:pt x="16" y="17"/>
                    <a:pt x="18" y="17"/>
                    <a:pt x="20" y="15"/>
                  </a:cubicBezTo>
                  <a:cubicBezTo>
                    <a:pt x="20" y="9"/>
                    <a:pt x="15" y="3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166"/>
            <p:cNvSpPr>
              <a:spLocks/>
            </p:cNvSpPr>
            <p:nvPr/>
          </p:nvSpPr>
          <p:spPr bwMode="auto">
            <a:xfrm>
              <a:off x="6696133" y="3460311"/>
              <a:ext cx="82550" cy="60325"/>
            </a:xfrm>
            <a:custGeom>
              <a:avLst/>
              <a:gdLst>
                <a:gd name="T0" fmla="*/ 17 w 22"/>
                <a:gd name="T1" fmla="*/ 5 h 16"/>
                <a:gd name="T2" fmla="*/ 0 w 22"/>
                <a:gd name="T3" fmla="*/ 7 h 16"/>
                <a:gd name="T4" fmla="*/ 9 w 22"/>
                <a:gd name="T5" fmla="*/ 14 h 16"/>
                <a:gd name="T6" fmla="*/ 14 w 22"/>
                <a:gd name="T7" fmla="*/ 14 h 16"/>
                <a:gd name="T8" fmla="*/ 15 w 22"/>
                <a:gd name="T9" fmla="*/ 11 h 16"/>
                <a:gd name="T10" fmla="*/ 22 w 22"/>
                <a:gd name="T11" fmla="*/ 8 h 16"/>
                <a:gd name="T12" fmla="*/ 17 w 22"/>
                <a:gd name="T13" fmla="*/ 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16">
                  <a:moveTo>
                    <a:pt x="17" y="5"/>
                  </a:moveTo>
                  <a:cubicBezTo>
                    <a:pt x="12" y="4"/>
                    <a:pt x="3" y="0"/>
                    <a:pt x="0" y="7"/>
                  </a:cubicBezTo>
                  <a:cubicBezTo>
                    <a:pt x="1" y="11"/>
                    <a:pt x="6" y="11"/>
                    <a:pt x="9" y="14"/>
                  </a:cubicBezTo>
                  <a:cubicBezTo>
                    <a:pt x="11" y="14"/>
                    <a:pt x="12" y="16"/>
                    <a:pt x="14" y="14"/>
                  </a:cubicBezTo>
                  <a:cubicBezTo>
                    <a:pt x="14" y="13"/>
                    <a:pt x="15" y="11"/>
                    <a:pt x="15" y="11"/>
                  </a:cubicBezTo>
                  <a:cubicBezTo>
                    <a:pt x="17" y="11"/>
                    <a:pt x="20" y="10"/>
                    <a:pt x="22" y="8"/>
                  </a:cubicBezTo>
                  <a:cubicBezTo>
                    <a:pt x="22" y="5"/>
                    <a:pt x="18" y="7"/>
                    <a:pt x="17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167"/>
            <p:cNvSpPr>
              <a:spLocks/>
            </p:cNvSpPr>
            <p:nvPr/>
          </p:nvSpPr>
          <p:spPr bwMode="auto">
            <a:xfrm>
              <a:off x="5554720" y="4587436"/>
              <a:ext cx="90488" cy="241300"/>
            </a:xfrm>
            <a:custGeom>
              <a:avLst/>
              <a:gdLst>
                <a:gd name="T0" fmla="*/ 16 w 24"/>
                <a:gd name="T1" fmla="*/ 61 h 64"/>
                <a:gd name="T2" fmla="*/ 20 w 24"/>
                <a:gd name="T3" fmla="*/ 64 h 64"/>
                <a:gd name="T4" fmla="*/ 23 w 24"/>
                <a:gd name="T5" fmla="*/ 47 h 64"/>
                <a:gd name="T6" fmla="*/ 3 w 24"/>
                <a:gd name="T7" fmla="*/ 4 h 64"/>
                <a:gd name="T8" fmla="*/ 0 w 24"/>
                <a:gd name="T9" fmla="*/ 3 h 64"/>
                <a:gd name="T10" fmla="*/ 15 w 24"/>
                <a:gd name="T11" fmla="*/ 38 h 64"/>
                <a:gd name="T12" fmla="*/ 16 w 24"/>
                <a:gd name="T13" fmla="*/ 61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64">
                  <a:moveTo>
                    <a:pt x="16" y="61"/>
                  </a:moveTo>
                  <a:cubicBezTo>
                    <a:pt x="18" y="63"/>
                    <a:pt x="18" y="64"/>
                    <a:pt x="20" y="64"/>
                  </a:cubicBezTo>
                  <a:cubicBezTo>
                    <a:pt x="24" y="60"/>
                    <a:pt x="24" y="52"/>
                    <a:pt x="23" y="47"/>
                  </a:cubicBezTo>
                  <a:cubicBezTo>
                    <a:pt x="16" y="34"/>
                    <a:pt x="10" y="18"/>
                    <a:pt x="3" y="4"/>
                  </a:cubicBezTo>
                  <a:cubicBezTo>
                    <a:pt x="3" y="3"/>
                    <a:pt x="0" y="0"/>
                    <a:pt x="0" y="3"/>
                  </a:cubicBezTo>
                  <a:cubicBezTo>
                    <a:pt x="6" y="15"/>
                    <a:pt x="10" y="26"/>
                    <a:pt x="15" y="38"/>
                  </a:cubicBezTo>
                  <a:cubicBezTo>
                    <a:pt x="20" y="46"/>
                    <a:pt x="15" y="54"/>
                    <a:pt x="16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168"/>
            <p:cNvSpPr>
              <a:spLocks/>
            </p:cNvSpPr>
            <p:nvPr/>
          </p:nvSpPr>
          <p:spPr bwMode="auto">
            <a:xfrm>
              <a:off x="7299383" y="4277873"/>
              <a:ext cx="52388" cy="98425"/>
            </a:xfrm>
            <a:custGeom>
              <a:avLst/>
              <a:gdLst>
                <a:gd name="T0" fmla="*/ 6 w 14"/>
                <a:gd name="T1" fmla="*/ 20 h 26"/>
                <a:gd name="T2" fmla="*/ 11 w 14"/>
                <a:gd name="T3" fmla="*/ 26 h 26"/>
                <a:gd name="T4" fmla="*/ 14 w 14"/>
                <a:gd name="T5" fmla="*/ 23 h 26"/>
                <a:gd name="T6" fmla="*/ 8 w 14"/>
                <a:gd name="T7" fmla="*/ 0 h 26"/>
                <a:gd name="T8" fmla="*/ 3 w 14"/>
                <a:gd name="T9" fmla="*/ 6 h 26"/>
                <a:gd name="T10" fmla="*/ 3 w 14"/>
                <a:gd name="T11" fmla="*/ 20 h 26"/>
                <a:gd name="T12" fmla="*/ 6 w 14"/>
                <a:gd name="T13" fmla="*/ 2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26">
                  <a:moveTo>
                    <a:pt x="6" y="20"/>
                  </a:moveTo>
                  <a:cubicBezTo>
                    <a:pt x="9" y="22"/>
                    <a:pt x="9" y="23"/>
                    <a:pt x="11" y="26"/>
                  </a:cubicBezTo>
                  <a:cubicBezTo>
                    <a:pt x="14" y="26"/>
                    <a:pt x="14" y="23"/>
                    <a:pt x="14" y="23"/>
                  </a:cubicBezTo>
                  <a:cubicBezTo>
                    <a:pt x="14" y="16"/>
                    <a:pt x="12" y="6"/>
                    <a:pt x="8" y="0"/>
                  </a:cubicBezTo>
                  <a:cubicBezTo>
                    <a:pt x="3" y="0"/>
                    <a:pt x="5" y="5"/>
                    <a:pt x="3" y="6"/>
                  </a:cubicBezTo>
                  <a:cubicBezTo>
                    <a:pt x="0" y="10"/>
                    <a:pt x="2" y="16"/>
                    <a:pt x="3" y="20"/>
                  </a:cubicBezTo>
                  <a:cubicBezTo>
                    <a:pt x="5" y="22"/>
                    <a:pt x="5" y="19"/>
                    <a:pt x="6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169"/>
            <p:cNvSpPr>
              <a:spLocks/>
            </p:cNvSpPr>
            <p:nvPr/>
          </p:nvSpPr>
          <p:spPr bwMode="auto">
            <a:xfrm>
              <a:off x="7266045" y="4000061"/>
              <a:ext cx="52388" cy="71438"/>
            </a:xfrm>
            <a:custGeom>
              <a:avLst/>
              <a:gdLst>
                <a:gd name="T0" fmla="*/ 6 w 14"/>
                <a:gd name="T1" fmla="*/ 19 h 19"/>
                <a:gd name="T2" fmla="*/ 9 w 14"/>
                <a:gd name="T3" fmla="*/ 14 h 19"/>
                <a:gd name="T4" fmla="*/ 14 w 14"/>
                <a:gd name="T5" fmla="*/ 14 h 19"/>
                <a:gd name="T6" fmla="*/ 4 w 14"/>
                <a:gd name="T7" fmla="*/ 0 h 19"/>
                <a:gd name="T8" fmla="*/ 1 w 14"/>
                <a:gd name="T9" fmla="*/ 2 h 19"/>
                <a:gd name="T10" fmla="*/ 3 w 14"/>
                <a:gd name="T11" fmla="*/ 17 h 19"/>
                <a:gd name="T12" fmla="*/ 6 w 14"/>
                <a:gd name="T13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9">
                  <a:moveTo>
                    <a:pt x="6" y="19"/>
                  </a:moveTo>
                  <a:cubicBezTo>
                    <a:pt x="8" y="19"/>
                    <a:pt x="8" y="16"/>
                    <a:pt x="9" y="14"/>
                  </a:cubicBezTo>
                  <a:cubicBezTo>
                    <a:pt x="11" y="14"/>
                    <a:pt x="14" y="16"/>
                    <a:pt x="14" y="14"/>
                  </a:cubicBezTo>
                  <a:cubicBezTo>
                    <a:pt x="14" y="7"/>
                    <a:pt x="9" y="2"/>
                    <a:pt x="4" y="0"/>
                  </a:cubicBezTo>
                  <a:cubicBezTo>
                    <a:pt x="3" y="0"/>
                    <a:pt x="1" y="0"/>
                    <a:pt x="1" y="2"/>
                  </a:cubicBezTo>
                  <a:cubicBezTo>
                    <a:pt x="0" y="7"/>
                    <a:pt x="0" y="13"/>
                    <a:pt x="3" y="17"/>
                  </a:cubicBezTo>
                  <a:cubicBezTo>
                    <a:pt x="3" y="19"/>
                    <a:pt x="4" y="19"/>
                    <a:pt x="6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170"/>
            <p:cNvSpPr>
              <a:spLocks/>
            </p:cNvSpPr>
            <p:nvPr/>
          </p:nvSpPr>
          <p:spPr bwMode="auto">
            <a:xfrm>
              <a:off x="6945370" y="3474598"/>
              <a:ext cx="115888" cy="49213"/>
            </a:xfrm>
            <a:custGeom>
              <a:avLst/>
              <a:gdLst>
                <a:gd name="T0" fmla="*/ 28 w 31"/>
                <a:gd name="T1" fmla="*/ 12 h 13"/>
                <a:gd name="T2" fmla="*/ 31 w 31"/>
                <a:gd name="T3" fmla="*/ 7 h 13"/>
                <a:gd name="T4" fmla="*/ 9 w 31"/>
                <a:gd name="T5" fmla="*/ 4 h 13"/>
                <a:gd name="T6" fmla="*/ 0 w 31"/>
                <a:gd name="T7" fmla="*/ 3 h 13"/>
                <a:gd name="T8" fmla="*/ 28 w 31"/>
                <a:gd name="T9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3">
                  <a:moveTo>
                    <a:pt x="28" y="12"/>
                  </a:moveTo>
                  <a:cubicBezTo>
                    <a:pt x="29" y="10"/>
                    <a:pt x="31" y="9"/>
                    <a:pt x="31" y="7"/>
                  </a:cubicBezTo>
                  <a:cubicBezTo>
                    <a:pt x="25" y="0"/>
                    <a:pt x="17" y="4"/>
                    <a:pt x="9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9" y="7"/>
                    <a:pt x="17" y="13"/>
                    <a:pt x="28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Freeform 171"/>
            <p:cNvSpPr>
              <a:spLocks/>
            </p:cNvSpPr>
            <p:nvPr/>
          </p:nvSpPr>
          <p:spPr bwMode="auto">
            <a:xfrm>
              <a:off x="7019983" y="3531748"/>
              <a:ext cx="34925" cy="19050"/>
            </a:xfrm>
            <a:custGeom>
              <a:avLst/>
              <a:gdLst>
                <a:gd name="T0" fmla="*/ 9 w 9"/>
                <a:gd name="T1" fmla="*/ 5 h 5"/>
                <a:gd name="T2" fmla="*/ 6 w 9"/>
                <a:gd name="T3" fmla="*/ 1 h 5"/>
                <a:gd name="T4" fmla="*/ 0 w 9"/>
                <a:gd name="T5" fmla="*/ 1 h 5"/>
                <a:gd name="T6" fmla="*/ 8 w 9"/>
                <a:gd name="T7" fmla="*/ 5 h 5"/>
                <a:gd name="T8" fmla="*/ 9 w 9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5">
                  <a:moveTo>
                    <a:pt x="9" y="5"/>
                  </a:moveTo>
                  <a:cubicBezTo>
                    <a:pt x="9" y="3"/>
                    <a:pt x="8" y="1"/>
                    <a:pt x="6" y="1"/>
                  </a:cubicBezTo>
                  <a:cubicBezTo>
                    <a:pt x="5" y="0"/>
                    <a:pt x="2" y="1"/>
                    <a:pt x="0" y="1"/>
                  </a:cubicBezTo>
                  <a:cubicBezTo>
                    <a:pt x="2" y="5"/>
                    <a:pt x="6" y="3"/>
                    <a:pt x="8" y="5"/>
                  </a:cubicBezTo>
                  <a:lnTo>
                    <a:pt x="9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172"/>
            <p:cNvSpPr>
              <a:spLocks/>
            </p:cNvSpPr>
            <p:nvPr/>
          </p:nvSpPr>
          <p:spPr bwMode="auto">
            <a:xfrm>
              <a:off x="7050145" y="3600011"/>
              <a:ext cx="68263" cy="60325"/>
            </a:xfrm>
            <a:custGeom>
              <a:avLst/>
              <a:gdLst>
                <a:gd name="T0" fmla="*/ 9 w 18"/>
                <a:gd name="T1" fmla="*/ 16 h 16"/>
                <a:gd name="T2" fmla="*/ 17 w 18"/>
                <a:gd name="T3" fmla="*/ 14 h 16"/>
                <a:gd name="T4" fmla="*/ 17 w 18"/>
                <a:gd name="T5" fmla="*/ 10 h 16"/>
                <a:gd name="T6" fmla="*/ 3 w 18"/>
                <a:gd name="T7" fmla="*/ 0 h 16"/>
                <a:gd name="T8" fmla="*/ 0 w 18"/>
                <a:gd name="T9" fmla="*/ 2 h 16"/>
                <a:gd name="T10" fmla="*/ 3 w 18"/>
                <a:gd name="T11" fmla="*/ 14 h 16"/>
                <a:gd name="T12" fmla="*/ 9 w 18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16">
                  <a:moveTo>
                    <a:pt x="9" y="16"/>
                  </a:moveTo>
                  <a:cubicBezTo>
                    <a:pt x="12" y="14"/>
                    <a:pt x="14" y="16"/>
                    <a:pt x="17" y="14"/>
                  </a:cubicBezTo>
                  <a:cubicBezTo>
                    <a:pt x="18" y="13"/>
                    <a:pt x="17" y="11"/>
                    <a:pt x="17" y="10"/>
                  </a:cubicBezTo>
                  <a:cubicBezTo>
                    <a:pt x="12" y="5"/>
                    <a:pt x="9" y="2"/>
                    <a:pt x="3" y="0"/>
                  </a:cubicBezTo>
                  <a:cubicBezTo>
                    <a:pt x="3" y="0"/>
                    <a:pt x="0" y="0"/>
                    <a:pt x="0" y="2"/>
                  </a:cubicBezTo>
                  <a:cubicBezTo>
                    <a:pt x="0" y="7"/>
                    <a:pt x="0" y="11"/>
                    <a:pt x="3" y="14"/>
                  </a:cubicBezTo>
                  <a:cubicBezTo>
                    <a:pt x="5" y="16"/>
                    <a:pt x="8" y="16"/>
                    <a:pt x="9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173"/>
            <p:cNvSpPr>
              <a:spLocks/>
            </p:cNvSpPr>
            <p:nvPr/>
          </p:nvSpPr>
          <p:spPr bwMode="auto">
            <a:xfrm>
              <a:off x="7080308" y="3542861"/>
              <a:ext cx="139700" cy="117475"/>
            </a:xfrm>
            <a:custGeom>
              <a:avLst/>
              <a:gdLst>
                <a:gd name="T0" fmla="*/ 0 w 37"/>
                <a:gd name="T1" fmla="*/ 2 h 31"/>
                <a:gd name="T2" fmla="*/ 35 w 37"/>
                <a:gd name="T3" fmla="*/ 31 h 31"/>
                <a:gd name="T4" fmla="*/ 37 w 37"/>
                <a:gd name="T5" fmla="*/ 29 h 31"/>
                <a:gd name="T6" fmla="*/ 26 w 37"/>
                <a:gd name="T7" fmla="*/ 22 h 31"/>
                <a:gd name="T8" fmla="*/ 0 w 37"/>
                <a:gd name="T9" fmla="*/ 0 h 31"/>
                <a:gd name="T10" fmla="*/ 0 w 37"/>
                <a:gd name="T11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31">
                  <a:moveTo>
                    <a:pt x="0" y="2"/>
                  </a:moveTo>
                  <a:cubicBezTo>
                    <a:pt x="10" y="12"/>
                    <a:pt x="21" y="25"/>
                    <a:pt x="35" y="31"/>
                  </a:cubicBezTo>
                  <a:cubicBezTo>
                    <a:pt x="37" y="31"/>
                    <a:pt x="37" y="29"/>
                    <a:pt x="37" y="29"/>
                  </a:cubicBezTo>
                  <a:cubicBezTo>
                    <a:pt x="33" y="25"/>
                    <a:pt x="29" y="25"/>
                    <a:pt x="26" y="22"/>
                  </a:cubicBezTo>
                  <a:cubicBezTo>
                    <a:pt x="17" y="15"/>
                    <a:pt x="9" y="8"/>
                    <a:pt x="0" y="0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174"/>
            <p:cNvSpPr>
              <a:spLocks/>
            </p:cNvSpPr>
            <p:nvPr/>
          </p:nvSpPr>
          <p:spPr bwMode="auto">
            <a:xfrm>
              <a:off x="7085070" y="3520636"/>
              <a:ext cx="120650" cy="104775"/>
            </a:xfrm>
            <a:custGeom>
              <a:avLst/>
              <a:gdLst>
                <a:gd name="T0" fmla="*/ 32 w 32"/>
                <a:gd name="T1" fmla="*/ 28 h 28"/>
                <a:gd name="T2" fmla="*/ 2 w 32"/>
                <a:gd name="T3" fmla="*/ 0 h 28"/>
                <a:gd name="T4" fmla="*/ 0 w 32"/>
                <a:gd name="T5" fmla="*/ 1 h 28"/>
                <a:gd name="T6" fmla="*/ 29 w 32"/>
                <a:gd name="T7" fmla="*/ 28 h 28"/>
                <a:gd name="T8" fmla="*/ 32 w 32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28">
                  <a:moveTo>
                    <a:pt x="32" y="28"/>
                  </a:moveTo>
                  <a:cubicBezTo>
                    <a:pt x="22" y="17"/>
                    <a:pt x="12" y="8"/>
                    <a:pt x="2" y="0"/>
                  </a:cubicBezTo>
                  <a:cubicBezTo>
                    <a:pt x="2" y="0"/>
                    <a:pt x="0" y="0"/>
                    <a:pt x="0" y="1"/>
                  </a:cubicBezTo>
                  <a:cubicBezTo>
                    <a:pt x="29" y="28"/>
                    <a:pt x="29" y="28"/>
                    <a:pt x="29" y="28"/>
                  </a:cubicBezTo>
                  <a:cubicBezTo>
                    <a:pt x="31" y="28"/>
                    <a:pt x="31" y="28"/>
                    <a:pt x="32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175"/>
            <p:cNvSpPr>
              <a:spLocks/>
            </p:cNvSpPr>
            <p:nvPr/>
          </p:nvSpPr>
          <p:spPr bwMode="auto">
            <a:xfrm>
              <a:off x="5969058" y="3479361"/>
              <a:ext cx="76200" cy="55563"/>
            </a:xfrm>
            <a:custGeom>
              <a:avLst/>
              <a:gdLst>
                <a:gd name="T0" fmla="*/ 17 w 20"/>
                <a:gd name="T1" fmla="*/ 3 h 15"/>
                <a:gd name="T2" fmla="*/ 0 w 20"/>
                <a:gd name="T3" fmla="*/ 14 h 15"/>
                <a:gd name="T4" fmla="*/ 0 w 20"/>
                <a:gd name="T5" fmla="*/ 15 h 15"/>
                <a:gd name="T6" fmla="*/ 19 w 20"/>
                <a:gd name="T7" fmla="*/ 6 h 15"/>
                <a:gd name="T8" fmla="*/ 17 w 20"/>
                <a:gd name="T9" fmla="*/ 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5">
                  <a:moveTo>
                    <a:pt x="17" y="3"/>
                  </a:moveTo>
                  <a:cubicBezTo>
                    <a:pt x="11" y="5"/>
                    <a:pt x="5" y="8"/>
                    <a:pt x="0" y="14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7" y="12"/>
                    <a:pt x="11" y="8"/>
                    <a:pt x="19" y="6"/>
                  </a:cubicBezTo>
                  <a:cubicBezTo>
                    <a:pt x="20" y="6"/>
                    <a:pt x="20" y="0"/>
                    <a:pt x="1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Freeform 176"/>
            <p:cNvSpPr>
              <a:spLocks/>
            </p:cNvSpPr>
            <p:nvPr/>
          </p:nvSpPr>
          <p:spPr bwMode="auto">
            <a:xfrm>
              <a:off x="6869170" y="3426973"/>
              <a:ext cx="106363" cy="52388"/>
            </a:xfrm>
            <a:custGeom>
              <a:avLst/>
              <a:gdLst>
                <a:gd name="T0" fmla="*/ 23 w 28"/>
                <a:gd name="T1" fmla="*/ 11 h 14"/>
                <a:gd name="T2" fmla="*/ 26 w 28"/>
                <a:gd name="T3" fmla="*/ 5 h 14"/>
                <a:gd name="T4" fmla="*/ 12 w 28"/>
                <a:gd name="T5" fmla="*/ 3 h 14"/>
                <a:gd name="T6" fmla="*/ 12 w 28"/>
                <a:gd name="T7" fmla="*/ 5 h 14"/>
                <a:gd name="T8" fmla="*/ 0 w 28"/>
                <a:gd name="T9" fmla="*/ 5 h 14"/>
                <a:gd name="T10" fmla="*/ 23 w 28"/>
                <a:gd name="T11" fmla="*/ 1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14">
                  <a:moveTo>
                    <a:pt x="23" y="11"/>
                  </a:moveTo>
                  <a:cubicBezTo>
                    <a:pt x="25" y="9"/>
                    <a:pt x="28" y="8"/>
                    <a:pt x="26" y="5"/>
                  </a:cubicBezTo>
                  <a:cubicBezTo>
                    <a:pt x="23" y="0"/>
                    <a:pt x="19" y="5"/>
                    <a:pt x="12" y="3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8" y="5"/>
                    <a:pt x="3" y="5"/>
                    <a:pt x="0" y="5"/>
                  </a:cubicBezTo>
                  <a:cubicBezTo>
                    <a:pt x="8" y="8"/>
                    <a:pt x="14" y="14"/>
                    <a:pt x="23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Freeform 177"/>
            <p:cNvSpPr>
              <a:spLocks/>
            </p:cNvSpPr>
            <p:nvPr/>
          </p:nvSpPr>
          <p:spPr bwMode="auto">
            <a:xfrm>
              <a:off x="6718358" y="3433323"/>
              <a:ext cx="87313" cy="34925"/>
            </a:xfrm>
            <a:custGeom>
              <a:avLst/>
              <a:gdLst>
                <a:gd name="T0" fmla="*/ 3 w 23"/>
                <a:gd name="T1" fmla="*/ 6 h 9"/>
                <a:gd name="T2" fmla="*/ 16 w 23"/>
                <a:gd name="T3" fmla="*/ 7 h 9"/>
                <a:gd name="T4" fmla="*/ 23 w 23"/>
                <a:gd name="T5" fmla="*/ 3 h 9"/>
                <a:gd name="T6" fmla="*/ 14 w 23"/>
                <a:gd name="T7" fmla="*/ 0 h 9"/>
                <a:gd name="T8" fmla="*/ 2 w 23"/>
                <a:gd name="T9" fmla="*/ 3 h 9"/>
                <a:gd name="T10" fmla="*/ 3 w 23"/>
                <a:gd name="T11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9">
                  <a:moveTo>
                    <a:pt x="3" y="6"/>
                  </a:moveTo>
                  <a:cubicBezTo>
                    <a:pt x="8" y="6"/>
                    <a:pt x="11" y="9"/>
                    <a:pt x="16" y="7"/>
                  </a:cubicBezTo>
                  <a:cubicBezTo>
                    <a:pt x="17" y="3"/>
                    <a:pt x="23" y="7"/>
                    <a:pt x="23" y="3"/>
                  </a:cubicBezTo>
                  <a:cubicBezTo>
                    <a:pt x="20" y="0"/>
                    <a:pt x="17" y="1"/>
                    <a:pt x="14" y="0"/>
                  </a:cubicBezTo>
                  <a:cubicBezTo>
                    <a:pt x="9" y="1"/>
                    <a:pt x="5" y="1"/>
                    <a:pt x="2" y="3"/>
                  </a:cubicBezTo>
                  <a:cubicBezTo>
                    <a:pt x="0" y="6"/>
                    <a:pt x="3" y="4"/>
                    <a:pt x="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Freeform 178"/>
            <p:cNvSpPr>
              <a:spLocks/>
            </p:cNvSpPr>
            <p:nvPr/>
          </p:nvSpPr>
          <p:spPr bwMode="auto">
            <a:xfrm>
              <a:off x="6707245" y="3361886"/>
              <a:ext cx="106363" cy="41275"/>
            </a:xfrm>
            <a:custGeom>
              <a:avLst/>
              <a:gdLst>
                <a:gd name="T0" fmla="*/ 26 w 28"/>
                <a:gd name="T1" fmla="*/ 10 h 11"/>
                <a:gd name="T2" fmla="*/ 28 w 28"/>
                <a:gd name="T3" fmla="*/ 8 h 11"/>
                <a:gd name="T4" fmla="*/ 26 w 28"/>
                <a:gd name="T5" fmla="*/ 3 h 11"/>
                <a:gd name="T6" fmla="*/ 12 w 28"/>
                <a:gd name="T7" fmla="*/ 5 h 11"/>
                <a:gd name="T8" fmla="*/ 0 w 28"/>
                <a:gd name="T9" fmla="*/ 8 h 11"/>
                <a:gd name="T10" fmla="*/ 26 w 28"/>
                <a:gd name="T11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11">
                  <a:moveTo>
                    <a:pt x="26" y="10"/>
                  </a:moveTo>
                  <a:cubicBezTo>
                    <a:pt x="28" y="8"/>
                    <a:pt x="28" y="8"/>
                    <a:pt x="28" y="8"/>
                  </a:cubicBezTo>
                  <a:cubicBezTo>
                    <a:pt x="28" y="5"/>
                    <a:pt x="28" y="3"/>
                    <a:pt x="26" y="3"/>
                  </a:cubicBezTo>
                  <a:cubicBezTo>
                    <a:pt x="22" y="0"/>
                    <a:pt x="15" y="0"/>
                    <a:pt x="12" y="5"/>
                  </a:cubicBezTo>
                  <a:cubicBezTo>
                    <a:pt x="8" y="6"/>
                    <a:pt x="3" y="6"/>
                    <a:pt x="0" y="8"/>
                  </a:cubicBezTo>
                  <a:cubicBezTo>
                    <a:pt x="8" y="10"/>
                    <a:pt x="17" y="11"/>
                    <a:pt x="26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Freeform 179"/>
            <p:cNvSpPr>
              <a:spLocks/>
            </p:cNvSpPr>
            <p:nvPr/>
          </p:nvSpPr>
          <p:spPr bwMode="auto">
            <a:xfrm>
              <a:off x="7104120" y="3501586"/>
              <a:ext cx="153988" cy="169863"/>
            </a:xfrm>
            <a:custGeom>
              <a:avLst/>
              <a:gdLst>
                <a:gd name="T0" fmla="*/ 32 w 41"/>
                <a:gd name="T1" fmla="*/ 33 h 45"/>
                <a:gd name="T2" fmla="*/ 34 w 41"/>
                <a:gd name="T3" fmla="*/ 40 h 45"/>
                <a:gd name="T4" fmla="*/ 35 w 41"/>
                <a:gd name="T5" fmla="*/ 45 h 45"/>
                <a:gd name="T6" fmla="*/ 40 w 41"/>
                <a:gd name="T7" fmla="*/ 42 h 45"/>
                <a:gd name="T8" fmla="*/ 29 w 41"/>
                <a:gd name="T9" fmla="*/ 25 h 45"/>
                <a:gd name="T10" fmla="*/ 1 w 41"/>
                <a:gd name="T11" fmla="*/ 0 h 45"/>
                <a:gd name="T12" fmla="*/ 0 w 41"/>
                <a:gd name="T13" fmla="*/ 2 h 45"/>
                <a:gd name="T14" fmla="*/ 32 w 41"/>
                <a:gd name="T15" fmla="*/ 3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" h="45">
                  <a:moveTo>
                    <a:pt x="32" y="33"/>
                  </a:moveTo>
                  <a:cubicBezTo>
                    <a:pt x="34" y="34"/>
                    <a:pt x="35" y="37"/>
                    <a:pt x="34" y="40"/>
                  </a:cubicBezTo>
                  <a:cubicBezTo>
                    <a:pt x="34" y="42"/>
                    <a:pt x="34" y="43"/>
                    <a:pt x="35" y="45"/>
                  </a:cubicBezTo>
                  <a:cubicBezTo>
                    <a:pt x="37" y="45"/>
                    <a:pt x="40" y="45"/>
                    <a:pt x="40" y="42"/>
                  </a:cubicBezTo>
                  <a:cubicBezTo>
                    <a:pt x="41" y="34"/>
                    <a:pt x="34" y="29"/>
                    <a:pt x="29" y="25"/>
                  </a:cubicBezTo>
                  <a:cubicBezTo>
                    <a:pt x="20" y="16"/>
                    <a:pt x="11" y="8"/>
                    <a:pt x="1" y="0"/>
                  </a:cubicBezTo>
                  <a:cubicBezTo>
                    <a:pt x="0" y="0"/>
                    <a:pt x="0" y="2"/>
                    <a:pt x="0" y="2"/>
                  </a:cubicBezTo>
                  <a:cubicBezTo>
                    <a:pt x="11" y="13"/>
                    <a:pt x="23" y="20"/>
                    <a:pt x="32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Freeform 180"/>
            <p:cNvSpPr>
              <a:spLocks/>
            </p:cNvSpPr>
            <p:nvPr/>
          </p:nvSpPr>
          <p:spPr bwMode="auto">
            <a:xfrm>
              <a:off x="6665970" y="3411098"/>
              <a:ext cx="65088" cy="26988"/>
            </a:xfrm>
            <a:custGeom>
              <a:avLst/>
              <a:gdLst>
                <a:gd name="T0" fmla="*/ 9 w 17"/>
                <a:gd name="T1" fmla="*/ 7 h 7"/>
                <a:gd name="T2" fmla="*/ 16 w 17"/>
                <a:gd name="T3" fmla="*/ 4 h 7"/>
                <a:gd name="T4" fmla="*/ 17 w 17"/>
                <a:gd name="T5" fmla="*/ 3 h 7"/>
                <a:gd name="T6" fmla="*/ 6 w 17"/>
                <a:gd name="T7" fmla="*/ 0 h 7"/>
                <a:gd name="T8" fmla="*/ 0 w 17"/>
                <a:gd name="T9" fmla="*/ 3 h 7"/>
                <a:gd name="T10" fmla="*/ 9 w 17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7">
                  <a:moveTo>
                    <a:pt x="9" y="7"/>
                  </a:moveTo>
                  <a:cubicBezTo>
                    <a:pt x="11" y="6"/>
                    <a:pt x="14" y="4"/>
                    <a:pt x="16" y="4"/>
                  </a:cubicBezTo>
                  <a:cubicBezTo>
                    <a:pt x="17" y="4"/>
                    <a:pt x="17" y="3"/>
                    <a:pt x="17" y="3"/>
                  </a:cubicBezTo>
                  <a:cubicBezTo>
                    <a:pt x="14" y="1"/>
                    <a:pt x="9" y="1"/>
                    <a:pt x="6" y="0"/>
                  </a:cubicBezTo>
                  <a:cubicBezTo>
                    <a:pt x="3" y="0"/>
                    <a:pt x="2" y="0"/>
                    <a:pt x="0" y="3"/>
                  </a:cubicBezTo>
                  <a:cubicBezTo>
                    <a:pt x="2" y="6"/>
                    <a:pt x="6" y="6"/>
                    <a:pt x="9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Freeform 181"/>
            <p:cNvSpPr>
              <a:spLocks/>
            </p:cNvSpPr>
            <p:nvPr/>
          </p:nvSpPr>
          <p:spPr bwMode="auto">
            <a:xfrm>
              <a:off x="5883333" y="3531748"/>
              <a:ext cx="36513" cy="19050"/>
            </a:xfrm>
            <a:custGeom>
              <a:avLst/>
              <a:gdLst>
                <a:gd name="T0" fmla="*/ 10 w 10"/>
                <a:gd name="T1" fmla="*/ 1 h 5"/>
                <a:gd name="T2" fmla="*/ 3 w 10"/>
                <a:gd name="T3" fmla="*/ 1 h 5"/>
                <a:gd name="T4" fmla="*/ 0 w 10"/>
                <a:gd name="T5" fmla="*/ 5 h 5"/>
                <a:gd name="T6" fmla="*/ 2 w 10"/>
                <a:gd name="T7" fmla="*/ 5 h 5"/>
                <a:gd name="T8" fmla="*/ 10 w 10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5">
                  <a:moveTo>
                    <a:pt x="10" y="1"/>
                  </a:moveTo>
                  <a:cubicBezTo>
                    <a:pt x="8" y="1"/>
                    <a:pt x="5" y="0"/>
                    <a:pt x="3" y="1"/>
                  </a:cubicBezTo>
                  <a:cubicBezTo>
                    <a:pt x="2" y="1"/>
                    <a:pt x="0" y="3"/>
                    <a:pt x="0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3"/>
                    <a:pt x="8" y="5"/>
                    <a:pt x="1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Freeform 182"/>
            <p:cNvSpPr>
              <a:spLocks/>
            </p:cNvSpPr>
            <p:nvPr/>
          </p:nvSpPr>
          <p:spPr bwMode="auto">
            <a:xfrm>
              <a:off x="5818245" y="3600011"/>
              <a:ext cx="71438" cy="60325"/>
            </a:xfrm>
            <a:custGeom>
              <a:avLst/>
              <a:gdLst>
                <a:gd name="T0" fmla="*/ 2 w 19"/>
                <a:gd name="T1" fmla="*/ 10 h 16"/>
                <a:gd name="T2" fmla="*/ 2 w 19"/>
                <a:gd name="T3" fmla="*/ 14 h 16"/>
                <a:gd name="T4" fmla="*/ 10 w 19"/>
                <a:gd name="T5" fmla="*/ 16 h 16"/>
                <a:gd name="T6" fmla="*/ 16 w 19"/>
                <a:gd name="T7" fmla="*/ 14 h 16"/>
                <a:gd name="T8" fmla="*/ 19 w 19"/>
                <a:gd name="T9" fmla="*/ 2 h 16"/>
                <a:gd name="T10" fmla="*/ 16 w 19"/>
                <a:gd name="T11" fmla="*/ 0 h 16"/>
                <a:gd name="T12" fmla="*/ 2 w 19"/>
                <a:gd name="T13" fmla="*/ 1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16">
                  <a:moveTo>
                    <a:pt x="2" y="10"/>
                  </a:moveTo>
                  <a:cubicBezTo>
                    <a:pt x="2" y="11"/>
                    <a:pt x="0" y="13"/>
                    <a:pt x="2" y="14"/>
                  </a:cubicBezTo>
                  <a:cubicBezTo>
                    <a:pt x="5" y="16"/>
                    <a:pt x="7" y="14"/>
                    <a:pt x="10" y="16"/>
                  </a:cubicBezTo>
                  <a:cubicBezTo>
                    <a:pt x="11" y="16"/>
                    <a:pt x="14" y="16"/>
                    <a:pt x="16" y="14"/>
                  </a:cubicBezTo>
                  <a:cubicBezTo>
                    <a:pt x="19" y="11"/>
                    <a:pt x="19" y="7"/>
                    <a:pt x="19" y="2"/>
                  </a:cubicBezTo>
                  <a:cubicBezTo>
                    <a:pt x="19" y="0"/>
                    <a:pt x="16" y="0"/>
                    <a:pt x="16" y="0"/>
                  </a:cubicBezTo>
                  <a:cubicBezTo>
                    <a:pt x="10" y="2"/>
                    <a:pt x="7" y="5"/>
                    <a:pt x="2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Freeform 183"/>
            <p:cNvSpPr>
              <a:spLocks/>
            </p:cNvSpPr>
            <p:nvPr/>
          </p:nvSpPr>
          <p:spPr bwMode="auto">
            <a:xfrm>
              <a:off x="5894445" y="3550798"/>
              <a:ext cx="63500" cy="57150"/>
            </a:xfrm>
            <a:custGeom>
              <a:avLst/>
              <a:gdLst>
                <a:gd name="T0" fmla="*/ 5 w 17"/>
                <a:gd name="T1" fmla="*/ 15 h 15"/>
                <a:gd name="T2" fmla="*/ 17 w 17"/>
                <a:gd name="T3" fmla="*/ 1 h 15"/>
                <a:gd name="T4" fmla="*/ 16 w 17"/>
                <a:gd name="T5" fmla="*/ 0 h 15"/>
                <a:gd name="T6" fmla="*/ 2 w 17"/>
                <a:gd name="T7" fmla="*/ 6 h 15"/>
                <a:gd name="T8" fmla="*/ 5 w 17"/>
                <a:gd name="T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5">
                  <a:moveTo>
                    <a:pt x="5" y="15"/>
                  </a:moveTo>
                  <a:cubicBezTo>
                    <a:pt x="11" y="13"/>
                    <a:pt x="17" y="7"/>
                    <a:pt x="17" y="1"/>
                  </a:cubicBezTo>
                  <a:cubicBezTo>
                    <a:pt x="17" y="0"/>
                    <a:pt x="17" y="0"/>
                    <a:pt x="16" y="0"/>
                  </a:cubicBezTo>
                  <a:cubicBezTo>
                    <a:pt x="11" y="3"/>
                    <a:pt x="5" y="1"/>
                    <a:pt x="2" y="6"/>
                  </a:cubicBezTo>
                  <a:cubicBezTo>
                    <a:pt x="3" y="9"/>
                    <a:pt x="0" y="15"/>
                    <a:pt x="5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Freeform 184"/>
            <p:cNvSpPr>
              <a:spLocks/>
            </p:cNvSpPr>
            <p:nvPr/>
          </p:nvSpPr>
          <p:spPr bwMode="auto">
            <a:xfrm>
              <a:off x="5878570" y="3474598"/>
              <a:ext cx="117475" cy="49213"/>
            </a:xfrm>
            <a:custGeom>
              <a:avLst/>
              <a:gdLst>
                <a:gd name="T0" fmla="*/ 21 w 31"/>
                <a:gd name="T1" fmla="*/ 4 h 13"/>
                <a:gd name="T2" fmla="*/ 0 w 31"/>
                <a:gd name="T3" fmla="*/ 7 h 13"/>
                <a:gd name="T4" fmla="*/ 3 w 31"/>
                <a:gd name="T5" fmla="*/ 12 h 13"/>
                <a:gd name="T6" fmla="*/ 31 w 31"/>
                <a:gd name="T7" fmla="*/ 3 h 13"/>
                <a:gd name="T8" fmla="*/ 21 w 31"/>
                <a:gd name="T9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3">
                  <a:moveTo>
                    <a:pt x="21" y="4"/>
                  </a:moveTo>
                  <a:cubicBezTo>
                    <a:pt x="14" y="4"/>
                    <a:pt x="6" y="0"/>
                    <a:pt x="0" y="7"/>
                  </a:cubicBezTo>
                  <a:cubicBezTo>
                    <a:pt x="0" y="9"/>
                    <a:pt x="1" y="10"/>
                    <a:pt x="3" y="12"/>
                  </a:cubicBezTo>
                  <a:cubicBezTo>
                    <a:pt x="14" y="13"/>
                    <a:pt x="21" y="7"/>
                    <a:pt x="31" y="3"/>
                  </a:cubicBezTo>
                  <a:lnTo>
                    <a:pt x="21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Freeform 185"/>
            <p:cNvSpPr>
              <a:spLocks/>
            </p:cNvSpPr>
            <p:nvPr/>
          </p:nvSpPr>
          <p:spPr bwMode="auto">
            <a:xfrm>
              <a:off x="6783445" y="3309498"/>
              <a:ext cx="85725" cy="82550"/>
            </a:xfrm>
            <a:custGeom>
              <a:avLst/>
              <a:gdLst>
                <a:gd name="T0" fmla="*/ 20 w 23"/>
                <a:gd name="T1" fmla="*/ 19 h 22"/>
                <a:gd name="T2" fmla="*/ 22 w 23"/>
                <a:gd name="T3" fmla="*/ 14 h 22"/>
                <a:gd name="T4" fmla="*/ 0 w 23"/>
                <a:gd name="T5" fmla="*/ 0 h 22"/>
                <a:gd name="T6" fmla="*/ 20 w 23"/>
                <a:gd name="T7" fmla="*/ 1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2">
                  <a:moveTo>
                    <a:pt x="20" y="19"/>
                  </a:moveTo>
                  <a:cubicBezTo>
                    <a:pt x="22" y="17"/>
                    <a:pt x="23" y="16"/>
                    <a:pt x="22" y="14"/>
                  </a:cubicBezTo>
                  <a:cubicBezTo>
                    <a:pt x="17" y="7"/>
                    <a:pt x="8" y="2"/>
                    <a:pt x="0" y="0"/>
                  </a:cubicBezTo>
                  <a:cubicBezTo>
                    <a:pt x="9" y="5"/>
                    <a:pt x="6" y="22"/>
                    <a:pt x="20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Freeform 186"/>
            <p:cNvSpPr>
              <a:spLocks/>
            </p:cNvSpPr>
            <p:nvPr/>
          </p:nvSpPr>
          <p:spPr bwMode="auto">
            <a:xfrm>
              <a:off x="6964420" y="3380936"/>
              <a:ext cx="66675" cy="87313"/>
            </a:xfrm>
            <a:custGeom>
              <a:avLst/>
              <a:gdLst>
                <a:gd name="T0" fmla="*/ 14 w 18"/>
                <a:gd name="T1" fmla="*/ 23 h 23"/>
                <a:gd name="T2" fmla="*/ 18 w 18"/>
                <a:gd name="T3" fmla="*/ 21 h 23"/>
                <a:gd name="T4" fmla="*/ 0 w 18"/>
                <a:gd name="T5" fmla="*/ 0 h 23"/>
                <a:gd name="T6" fmla="*/ 14 w 18"/>
                <a:gd name="T7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23">
                  <a:moveTo>
                    <a:pt x="14" y="23"/>
                  </a:moveTo>
                  <a:cubicBezTo>
                    <a:pt x="15" y="23"/>
                    <a:pt x="17" y="23"/>
                    <a:pt x="18" y="21"/>
                  </a:cubicBezTo>
                  <a:cubicBezTo>
                    <a:pt x="18" y="11"/>
                    <a:pt x="7" y="5"/>
                    <a:pt x="0" y="0"/>
                  </a:cubicBezTo>
                  <a:cubicBezTo>
                    <a:pt x="7" y="6"/>
                    <a:pt x="4" y="17"/>
                    <a:pt x="14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Freeform 187"/>
            <p:cNvSpPr>
              <a:spLocks/>
            </p:cNvSpPr>
            <p:nvPr/>
          </p:nvSpPr>
          <p:spPr bwMode="auto">
            <a:xfrm>
              <a:off x="6877108" y="3347598"/>
              <a:ext cx="87313" cy="74613"/>
            </a:xfrm>
            <a:custGeom>
              <a:avLst/>
              <a:gdLst>
                <a:gd name="T0" fmla="*/ 20 w 23"/>
                <a:gd name="T1" fmla="*/ 20 h 20"/>
                <a:gd name="T2" fmla="*/ 21 w 23"/>
                <a:gd name="T3" fmla="*/ 15 h 20"/>
                <a:gd name="T4" fmla="*/ 9 w 23"/>
                <a:gd name="T5" fmla="*/ 3 h 20"/>
                <a:gd name="T6" fmla="*/ 0 w 23"/>
                <a:gd name="T7" fmla="*/ 0 h 20"/>
                <a:gd name="T8" fmla="*/ 14 w 23"/>
                <a:gd name="T9" fmla="*/ 18 h 20"/>
                <a:gd name="T10" fmla="*/ 20 w 23"/>
                <a:gd name="T11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20">
                  <a:moveTo>
                    <a:pt x="20" y="20"/>
                  </a:moveTo>
                  <a:cubicBezTo>
                    <a:pt x="21" y="18"/>
                    <a:pt x="23" y="17"/>
                    <a:pt x="21" y="15"/>
                  </a:cubicBezTo>
                  <a:cubicBezTo>
                    <a:pt x="20" y="9"/>
                    <a:pt x="14" y="6"/>
                    <a:pt x="9" y="3"/>
                  </a:cubicBezTo>
                  <a:cubicBezTo>
                    <a:pt x="6" y="1"/>
                    <a:pt x="3" y="0"/>
                    <a:pt x="0" y="0"/>
                  </a:cubicBezTo>
                  <a:cubicBezTo>
                    <a:pt x="6" y="6"/>
                    <a:pt x="9" y="12"/>
                    <a:pt x="14" y="18"/>
                  </a:cubicBezTo>
                  <a:cubicBezTo>
                    <a:pt x="15" y="20"/>
                    <a:pt x="18" y="20"/>
                    <a:pt x="20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Freeform 188"/>
            <p:cNvSpPr>
              <a:spLocks/>
            </p:cNvSpPr>
            <p:nvPr/>
          </p:nvSpPr>
          <p:spPr bwMode="auto">
            <a:xfrm>
              <a:off x="7039033" y="3414273"/>
              <a:ext cx="57150" cy="76200"/>
            </a:xfrm>
            <a:custGeom>
              <a:avLst/>
              <a:gdLst>
                <a:gd name="T0" fmla="*/ 11 w 15"/>
                <a:gd name="T1" fmla="*/ 20 h 20"/>
                <a:gd name="T2" fmla="*/ 14 w 15"/>
                <a:gd name="T3" fmla="*/ 17 h 20"/>
                <a:gd name="T4" fmla="*/ 8 w 15"/>
                <a:gd name="T5" fmla="*/ 6 h 20"/>
                <a:gd name="T6" fmla="*/ 0 w 15"/>
                <a:gd name="T7" fmla="*/ 0 h 20"/>
                <a:gd name="T8" fmla="*/ 6 w 15"/>
                <a:gd name="T9" fmla="*/ 17 h 20"/>
                <a:gd name="T10" fmla="*/ 11 w 15"/>
                <a:gd name="T11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20">
                  <a:moveTo>
                    <a:pt x="11" y="20"/>
                  </a:moveTo>
                  <a:cubicBezTo>
                    <a:pt x="12" y="20"/>
                    <a:pt x="14" y="19"/>
                    <a:pt x="14" y="17"/>
                  </a:cubicBezTo>
                  <a:cubicBezTo>
                    <a:pt x="15" y="12"/>
                    <a:pt x="11" y="9"/>
                    <a:pt x="8" y="6"/>
                  </a:cubicBezTo>
                  <a:cubicBezTo>
                    <a:pt x="6" y="3"/>
                    <a:pt x="3" y="2"/>
                    <a:pt x="0" y="0"/>
                  </a:cubicBezTo>
                  <a:cubicBezTo>
                    <a:pt x="1" y="6"/>
                    <a:pt x="4" y="11"/>
                    <a:pt x="6" y="17"/>
                  </a:cubicBezTo>
                  <a:cubicBezTo>
                    <a:pt x="6" y="19"/>
                    <a:pt x="8" y="20"/>
                    <a:pt x="11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Freeform 189"/>
            <p:cNvSpPr>
              <a:spLocks/>
            </p:cNvSpPr>
            <p:nvPr/>
          </p:nvSpPr>
          <p:spPr bwMode="auto">
            <a:xfrm>
              <a:off x="6523095" y="3260286"/>
              <a:ext cx="260350" cy="109538"/>
            </a:xfrm>
            <a:custGeom>
              <a:avLst/>
              <a:gdLst>
                <a:gd name="T0" fmla="*/ 3 w 69"/>
                <a:gd name="T1" fmla="*/ 3 h 29"/>
                <a:gd name="T2" fmla="*/ 52 w 69"/>
                <a:gd name="T3" fmla="*/ 13 h 29"/>
                <a:gd name="T4" fmla="*/ 68 w 69"/>
                <a:gd name="T5" fmla="*/ 27 h 29"/>
                <a:gd name="T6" fmla="*/ 69 w 69"/>
                <a:gd name="T7" fmla="*/ 21 h 29"/>
                <a:gd name="T8" fmla="*/ 21 w 69"/>
                <a:gd name="T9" fmla="*/ 3 h 29"/>
                <a:gd name="T10" fmla="*/ 1 w 69"/>
                <a:gd name="T11" fmla="*/ 1 h 29"/>
                <a:gd name="T12" fmla="*/ 3 w 69"/>
                <a:gd name="T13" fmla="*/ 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9" h="29">
                  <a:moveTo>
                    <a:pt x="3" y="3"/>
                  </a:moveTo>
                  <a:cubicBezTo>
                    <a:pt x="20" y="4"/>
                    <a:pt x="38" y="7"/>
                    <a:pt x="52" y="13"/>
                  </a:cubicBezTo>
                  <a:cubicBezTo>
                    <a:pt x="60" y="17"/>
                    <a:pt x="58" y="29"/>
                    <a:pt x="68" y="27"/>
                  </a:cubicBezTo>
                  <a:cubicBezTo>
                    <a:pt x="69" y="26"/>
                    <a:pt x="69" y="23"/>
                    <a:pt x="69" y="21"/>
                  </a:cubicBezTo>
                  <a:cubicBezTo>
                    <a:pt x="57" y="7"/>
                    <a:pt x="38" y="7"/>
                    <a:pt x="21" y="3"/>
                  </a:cubicBezTo>
                  <a:cubicBezTo>
                    <a:pt x="14" y="3"/>
                    <a:pt x="7" y="0"/>
                    <a:pt x="1" y="1"/>
                  </a:cubicBezTo>
                  <a:cubicBezTo>
                    <a:pt x="0" y="3"/>
                    <a:pt x="1" y="3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Freeform 190"/>
            <p:cNvSpPr>
              <a:spLocks/>
            </p:cNvSpPr>
            <p:nvPr/>
          </p:nvSpPr>
          <p:spPr bwMode="auto">
            <a:xfrm>
              <a:off x="6791383" y="3392048"/>
              <a:ext cx="107950" cy="46038"/>
            </a:xfrm>
            <a:custGeom>
              <a:avLst/>
              <a:gdLst>
                <a:gd name="T0" fmla="*/ 26 w 29"/>
                <a:gd name="T1" fmla="*/ 9 h 12"/>
                <a:gd name="T2" fmla="*/ 27 w 29"/>
                <a:gd name="T3" fmla="*/ 3 h 12"/>
                <a:gd name="T4" fmla="*/ 15 w 29"/>
                <a:gd name="T5" fmla="*/ 5 h 12"/>
                <a:gd name="T6" fmla="*/ 0 w 29"/>
                <a:gd name="T7" fmla="*/ 6 h 12"/>
                <a:gd name="T8" fmla="*/ 3 w 29"/>
                <a:gd name="T9" fmla="*/ 8 h 12"/>
                <a:gd name="T10" fmla="*/ 26 w 29"/>
                <a:gd name="T11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12">
                  <a:moveTo>
                    <a:pt x="26" y="9"/>
                  </a:moveTo>
                  <a:cubicBezTo>
                    <a:pt x="27" y="8"/>
                    <a:pt x="29" y="6"/>
                    <a:pt x="27" y="3"/>
                  </a:cubicBezTo>
                  <a:cubicBezTo>
                    <a:pt x="24" y="0"/>
                    <a:pt x="20" y="3"/>
                    <a:pt x="15" y="5"/>
                  </a:cubicBezTo>
                  <a:cubicBezTo>
                    <a:pt x="10" y="5"/>
                    <a:pt x="6" y="5"/>
                    <a:pt x="0" y="6"/>
                  </a:cubicBezTo>
                  <a:cubicBezTo>
                    <a:pt x="1" y="8"/>
                    <a:pt x="3" y="8"/>
                    <a:pt x="3" y="8"/>
                  </a:cubicBezTo>
                  <a:cubicBezTo>
                    <a:pt x="10" y="9"/>
                    <a:pt x="18" y="12"/>
                    <a:pt x="26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Freeform 191"/>
            <p:cNvSpPr>
              <a:spLocks/>
            </p:cNvSpPr>
            <p:nvPr/>
          </p:nvSpPr>
          <p:spPr bwMode="auto">
            <a:xfrm>
              <a:off x="7343833" y="3712723"/>
              <a:ext cx="30163" cy="22225"/>
            </a:xfrm>
            <a:custGeom>
              <a:avLst/>
              <a:gdLst>
                <a:gd name="T0" fmla="*/ 7 w 8"/>
                <a:gd name="T1" fmla="*/ 0 h 6"/>
                <a:gd name="T2" fmla="*/ 0 w 8"/>
                <a:gd name="T3" fmla="*/ 3 h 6"/>
                <a:gd name="T4" fmla="*/ 8 w 8"/>
                <a:gd name="T5" fmla="*/ 3 h 6"/>
                <a:gd name="T6" fmla="*/ 7 w 8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6">
                  <a:moveTo>
                    <a:pt x="7" y="0"/>
                  </a:moveTo>
                  <a:cubicBezTo>
                    <a:pt x="4" y="0"/>
                    <a:pt x="2" y="1"/>
                    <a:pt x="0" y="3"/>
                  </a:cubicBezTo>
                  <a:cubicBezTo>
                    <a:pt x="4" y="6"/>
                    <a:pt x="7" y="3"/>
                    <a:pt x="8" y="3"/>
                  </a:cubicBezTo>
                  <a:cubicBezTo>
                    <a:pt x="8" y="1"/>
                    <a:pt x="8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Freeform 192"/>
            <p:cNvSpPr>
              <a:spLocks/>
            </p:cNvSpPr>
            <p:nvPr/>
          </p:nvSpPr>
          <p:spPr bwMode="auto">
            <a:xfrm>
              <a:off x="7340658" y="3912748"/>
              <a:ext cx="74613" cy="71438"/>
            </a:xfrm>
            <a:custGeom>
              <a:avLst/>
              <a:gdLst>
                <a:gd name="T0" fmla="*/ 9 w 20"/>
                <a:gd name="T1" fmla="*/ 5 h 19"/>
                <a:gd name="T2" fmla="*/ 0 w 20"/>
                <a:gd name="T3" fmla="*/ 0 h 19"/>
                <a:gd name="T4" fmla="*/ 6 w 20"/>
                <a:gd name="T5" fmla="*/ 8 h 19"/>
                <a:gd name="T6" fmla="*/ 20 w 20"/>
                <a:gd name="T7" fmla="*/ 19 h 19"/>
                <a:gd name="T8" fmla="*/ 20 w 20"/>
                <a:gd name="T9" fmla="*/ 13 h 19"/>
                <a:gd name="T10" fmla="*/ 9 w 20"/>
                <a:gd name="T11" fmla="*/ 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9">
                  <a:moveTo>
                    <a:pt x="9" y="5"/>
                  </a:moveTo>
                  <a:cubicBezTo>
                    <a:pt x="6" y="3"/>
                    <a:pt x="3" y="0"/>
                    <a:pt x="0" y="0"/>
                  </a:cubicBezTo>
                  <a:cubicBezTo>
                    <a:pt x="0" y="3"/>
                    <a:pt x="5" y="5"/>
                    <a:pt x="6" y="8"/>
                  </a:cubicBezTo>
                  <a:cubicBezTo>
                    <a:pt x="11" y="13"/>
                    <a:pt x="14" y="19"/>
                    <a:pt x="20" y="19"/>
                  </a:cubicBezTo>
                  <a:cubicBezTo>
                    <a:pt x="20" y="17"/>
                    <a:pt x="20" y="14"/>
                    <a:pt x="20" y="13"/>
                  </a:cubicBezTo>
                  <a:cubicBezTo>
                    <a:pt x="17" y="8"/>
                    <a:pt x="12" y="10"/>
                    <a:pt x="9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" name="Freeform 193"/>
            <p:cNvSpPr>
              <a:spLocks/>
            </p:cNvSpPr>
            <p:nvPr/>
          </p:nvSpPr>
          <p:spPr bwMode="auto">
            <a:xfrm>
              <a:off x="6515158" y="3358711"/>
              <a:ext cx="215900" cy="33338"/>
            </a:xfrm>
            <a:custGeom>
              <a:avLst/>
              <a:gdLst>
                <a:gd name="T0" fmla="*/ 2 w 57"/>
                <a:gd name="T1" fmla="*/ 3 h 9"/>
                <a:gd name="T2" fmla="*/ 53 w 57"/>
                <a:gd name="T3" fmla="*/ 6 h 9"/>
                <a:gd name="T4" fmla="*/ 57 w 57"/>
                <a:gd name="T5" fmla="*/ 3 h 9"/>
                <a:gd name="T6" fmla="*/ 56 w 57"/>
                <a:gd name="T7" fmla="*/ 0 h 9"/>
                <a:gd name="T8" fmla="*/ 37 w 57"/>
                <a:gd name="T9" fmla="*/ 4 h 9"/>
                <a:gd name="T10" fmla="*/ 0 w 57"/>
                <a:gd name="T11" fmla="*/ 1 h 9"/>
                <a:gd name="T12" fmla="*/ 2 w 57"/>
                <a:gd name="T13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" h="9">
                  <a:moveTo>
                    <a:pt x="2" y="3"/>
                  </a:moveTo>
                  <a:cubicBezTo>
                    <a:pt x="19" y="4"/>
                    <a:pt x="36" y="9"/>
                    <a:pt x="53" y="6"/>
                  </a:cubicBezTo>
                  <a:cubicBezTo>
                    <a:pt x="54" y="4"/>
                    <a:pt x="56" y="4"/>
                    <a:pt x="57" y="3"/>
                  </a:cubicBezTo>
                  <a:cubicBezTo>
                    <a:pt x="57" y="1"/>
                    <a:pt x="57" y="1"/>
                    <a:pt x="56" y="0"/>
                  </a:cubicBezTo>
                  <a:cubicBezTo>
                    <a:pt x="49" y="0"/>
                    <a:pt x="43" y="3"/>
                    <a:pt x="37" y="4"/>
                  </a:cubicBezTo>
                  <a:cubicBezTo>
                    <a:pt x="23" y="6"/>
                    <a:pt x="13" y="3"/>
                    <a:pt x="0" y="1"/>
                  </a:cubicBezTo>
                  <a:cubicBezTo>
                    <a:pt x="0" y="3"/>
                    <a:pt x="2" y="3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" name="Freeform 194"/>
            <p:cNvSpPr>
              <a:spLocks/>
            </p:cNvSpPr>
            <p:nvPr/>
          </p:nvSpPr>
          <p:spPr bwMode="auto">
            <a:xfrm>
              <a:off x="7340658" y="3685736"/>
              <a:ext cx="19050" cy="26988"/>
            </a:xfrm>
            <a:custGeom>
              <a:avLst/>
              <a:gdLst>
                <a:gd name="T0" fmla="*/ 5 w 5"/>
                <a:gd name="T1" fmla="*/ 4 h 7"/>
                <a:gd name="T2" fmla="*/ 3 w 5"/>
                <a:gd name="T3" fmla="*/ 0 h 7"/>
                <a:gd name="T4" fmla="*/ 0 w 5"/>
                <a:gd name="T5" fmla="*/ 4 h 7"/>
                <a:gd name="T6" fmla="*/ 1 w 5"/>
                <a:gd name="T7" fmla="*/ 5 h 7"/>
                <a:gd name="T8" fmla="*/ 5 w 5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7">
                  <a:moveTo>
                    <a:pt x="5" y="4"/>
                  </a:moveTo>
                  <a:cubicBezTo>
                    <a:pt x="5" y="2"/>
                    <a:pt x="3" y="0"/>
                    <a:pt x="3" y="0"/>
                  </a:cubicBezTo>
                  <a:cubicBezTo>
                    <a:pt x="0" y="0"/>
                    <a:pt x="1" y="2"/>
                    <a:pt x="0" y="4"/>
                  </a:cubicBezTo>
                  <a:cubicBezTo>
                    <a:pt x="0" y="4"/>
                    <a:pt x="0" y="5"/>
                    <a:pt x="1" y="5"/>
                  </a:cubicBezTo>
                  <a:cubicBezTo>
                    <a:pt x="3" y="7"/>
                    <a:pt x="1" y="4"/>
                    <a:pt x="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" name="Freeform 195"/>
            <p:cNvSpPr>
              <a:spLocks/>
            </p:cNvSpPr>
            <p:nvPr/>
          </p:nvSpPr>
          <p:spPr bwMode="auto">
            <a:xfrm>
              <a:off x="7397808" y="3822261"/>
              <a:ext cx="41275" cy="120650"/>
            </a:xfrm>
            <a:custGeom>
              <a:avLst/>
              <a:gdLst>
                <a:gd name="T0" fmla="*/ 8 w 11"/>
                <a:gd name="T1" fmla="*/ 27 h 32"/>
                <a:gd name="T2" fmla="*/ 10 w 11"/>
                <a:gd name="T3" fmla="*/ 15 h 32"/>
                <a:gd name="T4" fmla="*/ 5 w 11"/>
                <a:gd name="T5" fmla="*/ 0 h 32"/>
                <a:gd name="T6" fmla="*/ 3 w 11"/>
                <a:gd name="T7" fmla="*/ 1 h 32"/>
                <a:gd name="T8" fmla="*/ 2 w 11"/>
                <a:gd name="T9" fmla="*/ 17 h 32"/>
                <a:gd name="T10" fmla="*/ 3 w 11"/>
                <a:gd name="T11" fmla="*/ 31 h 32"/>
                <a:gd name="T12" fmla="*/ 8 w 11"/>
                <a:gd name="T13" fmla="*/ 27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32">
                  <a:moveTo>
                    <a:pt x="8" y="27"/>
                  </a:moveTo>
                  <a:cubicBezTo>
                    <a:pt x="11" y="24"/>
                    <a:pt x="11" y="20"/>
                    <a:pt x="10" y="15"/>
                  </a:cubicBezTo>
                  <a:cubicBezTo>
                    <a:pt x="8" y="11"/>
                    <a:pt x="8" y="4"/>
                    <a:pt x="5" y="0"/>
                  </a:cubicBezTo>
                  <a:cubicBezTo>
                    <a:pt x="3" y="0"/>
                    <a:pt x="3" y="0"/>
                    <a:pt x="3" y="1"/>
                  </a:cubicBezTo>
                  <a:cubicBezTo>
                    <a:pt x="3" y="6"/>
                    <a:pt x="5" y="12"/>
                    <a:pt x="2" y="17"/>
                  </a:cubicBezTo>
                  <a:cubicBezTo>
                    <a:pt x="2" y="21"/>
                    <a:pt x="0" y="27"/>
                    <a:pt x="3" y="31"/>
                  </a:cubicBezTo>
                  <a:cubicBezTo>
                    <a:pt x="6" y="32"/>
                    <a:pt x="8" y="29"/>
                    <a:pt x="8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" name="Freeform 196"/>
            <p:cNvSpPr>
              <a:spLocks/>
            </p:cNvSpPr>
            <p:nvPr/>
          </p:nvSpPr>
          <p:spPr bwMode="auto">
            <a:xfrm>
              <a:off x="7439083" y="4014348"/>
              <a:ext cx="44450" cy="161925"/>
            </a:xfrm>
            <a:custGeom>
              <a:avLst/>
              <a:gdLst>
                <a:gd name="T0" fmla="*/ 0 w 12"/>
                <a:gd name="T1" fmla="*/ 1 h 43"/>
                <a:gd name="T2" fmla="*/ 8 w 12"/>
                <a:gd name="T3" fmla="*/ 40 h 43"/>
                <a:gd name="T4" fmla="*/ 11 w 12"/>
                <a:gd name="T5" fmla="*/ 43 h 43"/>
                <a:gd name="T6" fmla="*/ 12 w 12"/>
                <a:gd name="T7" fmla="*/ 41 h 43"/>
                <a:gd name="T8" fmla="*/ 9 w 12"/>
                <a:gd name="T9" fmla="*/ 36 h 43"/>
                <a:gd name="T10" fmla="*/ 2 w 12"/>
                <a:gd name="T11" fmla="*/ 1 h 43"/>
                <a:gd name="T12" fmla="*/ 2 w 12"/>
                <a:gd name="T13" fmla="*/ 0 h 43"/>
                <a:gd name="T14" fmla="*/ 0 w 12"/>
                <a:gd name="T15" fmla="*/ 1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43">
                  <a:moveTo>
                    <a:pt x="0" y="1"/>
                  </a:moveTo>
                  <a:cubicBezTo>
                    <a:pt x="5" y="13"/>
                    <a:pt x="6" y="27"/>
                    <a:pt x="8" y="40"/>
                  </a:cubicBezTo>
                  <a:cubicBezTo>
                    <a:pt x="9" y="41"/>
                    <a:pt x="9" y="43"/>
                    <a:pt x="11" y="43"/>
                  </a:cubicBezTo>
                  <a:cubicBezTo>
                    <a:pt x="11" y="43"/>
                    <a:pt x="11" y="41"/>
                    <a:pt x="12" y="41"/>
                  </a:cubicBezTo>
                  <a:cubicBezTo>
                    <a:pt x="12" y="40"/>
                    <a:pt x="9" y="38"/>
                    <a:pt x="9" y="36"/>
                  </a:cubicBezTo>
                  <a:cubicBezTo>
                    <a:pt x="8" y="24"/>
                    <a:pt x="6" y="12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" name="Freeform 197"/>
            <p:cNvSpPr>
              <a:spLocks/>
            </p:cNvSpPr>
            <p:nvPr/>
          </p:nvSpPr>
          <p:spPr bwMode="auto">
            <a:xfrm>
              <a:off x="7397808" y="4036573"/>
              <a:ext cx="85725" cy="230188"/>
            </a:xfrm>
            <a:custGeom>
              <a:avLst/>
              <a:gdLst>
                <a:gd name="T0" fmla="*/ 17 w 23"/>
                <a:gd name="T1" fmla="*/ 61 h 61"/>
                <a:gd name="T2" fmla="*/ 22 w 23"/>
                <a:gd name="T3" fmla="*/ 60 h 61"/>
                <a:gd name="T4" fmla="*/ 22 w 23"/>
                <a:gd name="T5" fmla="*/ 55 h 61"/>
                <a:gd name="T6" fmla="*/ 8 w 23"/>
                <a:gd name="T7" fmla="*/ 32 h 61"/>
                <a:gd name="T8" fmla="*/ 2 w 23"/>
                <a:gd name="T9" fmla="*/ 1 h 61"/>
                <a:gd name="T10" fmla="*/ 0 w 23"/>
                <a:gd name="T11" fmla="*/ 1 h 61"/>
                <a:gd name="T12" fmla="*/ 10 w 23"/>
                <a:gd name="T13" fmla="*/ 46 h 61"/>
                <a:gd name="T14" fmla="*/ 17 w 23"/>
                <a:gd name="T15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61">
                  <a:moveTo>
                    <a:pt x="17" y="61"/>
                  </a:moveTo>
                  <a:cubicBezTo>
                    <a:pt x="19" y="61"/>
                    <a:pt x="20" y="60"/>
                    <a:pt x="22" y="60"/>
                  </a:cubicBezTo>
                  <a:cubicBezTo>
                    <a:pt x="23" y="60"/>
                    <a:pt x="23" y="57"/>
                    <a:pt x="22" y="55"/>
                  </a:cubicBezTo>
                  <a:cubicBezTo>
                    <a:pt x="17" y="47"/>
                    <a:pt x="8" y="41"/>
                    <a:pt x="8" y="32"/>
                  </a:cubicBezTo>
                  <a:cubicBezTo>
                    <a:pt x="8" y="21"/>
                    <a:pt x="5" y="10"/>
                    <a:pt x="2" y="1"/>
                  </a:cubicBezTo>
                  <a:cubicBezTo>
                    <a:pt x="2" y="0"/>
                    <a:pt x="0" y="0"/>
                    <a:pt x="0" y="1"/>
                  </a:cubicBezTo>
                  <a:cubicBezTo>
                    <a:pt x="3" y="15"/>
                    <a:pt x="6" y="30"/>
                    <a:pt x="10" y="46"/>
                  </a:cubicBezTo>
                  <a:cubicBezTo>
                    <a:pt x="11" y="50"/>
                    <a:pt x="13" y="57"/>
                    <a:pt x="17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" name="Freeform 198"/>
            <p:cNvSpPr>
              <a:spLocks/>
            </p:cNvSpPr>
            <p:nvPr/>
          </p:nvSpPr>
          <p:spPr bwMode="auto">
            <a:xfrm>
              <a:off x="7461308" y="4014348"/>
              <a:ext cx="49213" cy="219075"/>
            </a:xfrm>
            <a:custGeom>
              <a:avLst/>
              <a:gdLst>
                <a:gd name="T0" fmla="*/ 9 w 13"/>
                <a:gd name="T1" fmla="*/ 35 h 58"/>
                <a:gd name="T2" fmla="*/ 2 w 13"/>
                <a:gd name="T3" fmla="*/ 0 h 58"/>
                <a:gd name="T4" fmla="*/ 0 w 13"/>
                <a:gd name="T5" fmla="*/ 0 h 58"/>
                <a:gd name="T6" fmla="*/ 8 w 13"/>
                <a:gd name="T7" fmla="*/ 46 h 58"/>
                <a:gd name="T8" fmla="*/ 5 w 13"/>
                <a:gd name="T9" fmla="*/ 58 h 58"/>
                <a:gd name="T10" fmla="*/ 6 w 13"/>
                <a:gd name="T11" fmla="*/ 58 h 58"/>
                <a:gd name="T12" fmla="*/ 9 w 13"/>
                <a:gd name="T13" fmla="*/ 35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58">
                  <a:moveTo>
                    <a:pt x="9" y="35"/>
                  </a:moveTo>
                  <a:cubicBezTo>
                    <a:pt x="8" y="23"/>
                    <a:pt x="5" y="10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" y="15"/>
                    <a:pt x="8" y="29"/>
                    <a:pt x="8" y="46"/>
                  </a:cubicBezTo>
                  <a:cubicBezTo>
                    <a:pt x="8" y="50"/>
                    <a:pt x="3" y="53"/>
                    <a:pt x="5" y="58"/>
                  </a:cubicBezTo>
                  <a:cubicBezTo>
                    <a:pt x="6" y="58"/>
                    <a:pt x="6" y="58"/>
                    <a:pt x="6" y="58"/>
                  </a:cubicBezTo>
                  <a:cubicBezTo>
                    <a:pt x="13" y="52"/>
                    <a:pt x="9" y="43"/>
                    <a:pt x="9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" name="Freeform 199"/>
            <p:cNvSpPr>
              <a:spLocks/>
            </p:cNvSpPr>
            <p:nvPr/>
          </p:nvSpPr>
          <p:spPr bwMode="auto">
            <a:xfrm>
              <a:off x="7420033" y="4030223"/>
              <a:ext cx="52388" cy="180975"/>
            </a:xfrm>
            <a:custGeom>
              <a:avLst/>
              <a:gdLst>
                <a:gd name="T0" fmla="*/ 0 w 14"/>
                <a:gd name="T1" fmla="*/ 0 h 48"/>
                <a:gd name="T2" fmla="*/ 0 w 14"/>
                <a:gd name="T3" fmla="*/ 3 h 48"/>
                <a:gd name="T4" fmla="*/ 13 w 14"/>
                <a:gd name="T5" fmla="*/ 46 h 48"/>
                <a:gd name="T6" fmla="*/ 14 w 14"/>
                <a:gd name="T7" fmla="*/ 46 h 48"/>
                <a:gd name="T8" fmla="*/ 10 w 14"/>
                <a:gd name="T9" fmla="*/ 36 h 48"/>
                <a:gd name="T10" fmla="*/ 2 w 14"/>
                <a:gd name="T11" fmla="*/ 0 h 48"/>
                <a:gd name="T12" fmla="*/ 0 w 14"/>
                <a:gd name="T13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48">
                  <a:moveTo>
                    <a:pt x="0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5" y="17"/>
                    <a:pt x="4" y="34"/>
                    <a:pt x="13" y="46"/>
                  </a:cubicBezTo>
                  <a:cubicBezTo>
                    <a:pt x="13" y="48"/>
                    <a:pt x="14" y="46"/>
                    <a:pt x="14" y="46"/>
                  </a:cubicBezTo>
                  <a:cubicBezTo>
                    <a:pt x="14" y="43"/>
                    <a:pt x="11" y="39"/>
                    <a:pt x="10" y="36"/>
                  </a:cubicBezTo>
                  <a:cubicBezTo>
                    <a:pt x="7" y="23"/>
                    <a:pt x="5" y="11"/>
                    <a:pt x="2" y="0"/>
                  </a:cubicBezTo>
                  <a:cubicBezTo>
                    <a:pt x="2" y="0"/>
                    <a:pt x="2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Freeform 200"/>
            <p:cNvSpPr>
              <a:spLocks/>
            </p:cNvSpPr>
            <p:nvPr/>
          </p:nvSpPr>
          <p:spPr bwMode="auto">
            <a:xfrm>
              <a:off x="7427970" y="3909573"/>
              <a:ext cx="41275" cy="74613"/>
            </a:xfrm>
            <a:custGeom>
              <a:avLst/>
              <a:gdLst>
                <a:gd name="T0" fmla="*/ 2 w 11"/>
                <a:gd name="T1" fmla="*/ 18 h 20"/>
                <a:gd name="T2" fmla="*/ 8 w 11"/>
                <a:gd name="T3" fmla="*/ 20 h 20"/>
                <a:gd name="T4" fmla="*/ 9 w 11"/>
                <a:gd name="T5" fmla="*/ 8 h 20"/>
                <a:gd name="T6" fmla="*/ 6 w 11"/>
                <a:gd name="T7" fmla="*/ 0 h 20"/>
                <a:gd name="T8" fmla="*/ 5 w 11"/>
                <a:gd name="T9" fmla="*/ 1 h 20"/>
                <a:gd name="T10" fmla="*/ 2 w 11"/>
                <a:gd name="T11" fmla="*/ 18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20">
                  <a:moveTo>
                    <a:pt x="2" y="18"/>
                  </a:moveTo>
                  <a:cubicBezTo>
                    <a:pt x="3" y="20"/>
                    <a:pt x="5" y="20"/>
                    <a:pt x="8" y="20"/>
                  </a:cubicBezTo>
                  <a:cubicBezTo>
                    <a:pt x="11" y="18"/>
                    <a:pt x="9" y="12"/>
                    <a:pt x="9" y="8"/>
                  </a:cubicBezTo>
                  <a:cubicBezTo>
                    <a:pt x="9" y="4"/>
                    <a:pt x="8" y="3"/>
                    <a:pt x="6" y="0"/>
                  </a:cubicBezTo>
                  <a:cubicBezTo>
                    <a:pt x="5" y="0"/>
                    <a:pt x="5" y="0"/>
                    <a:pt x="5" y="1"/>
                  </a:cubicBezTo>
                  <a:cubicBezTo>
                    <a:pt x="6" y="8"/>
                    <a:pt x="0" y="12"/>
                    <a:pt x="2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" name="Freeform 201"/>
            <p:cNvSpPr>
              <a:spLocks/>
            </p:cNvSpPr>
            <p:nvPr/>
          </p:nvSpPr>
          <p:spPr bwMode="auto">
            <a:xfrm>
              <a:off x="6500870" y="3309498"/>
              <a:ext cx="142875" cy="26988"/>
            </a:xfrm>
            <a:custGeom>
              <a:avLst/>
              <a:gdLst>
                <a:gd name="T0" fmla="*/ 0 w 38"/>
                <a:gd name="T1" fmla="*/ 0 h 7"/>
                <a:gd name="T2" fmla="*/ 1 w 38"/>
                <a:gd name="T3" fmla="*/ 2 h 7"/>
                <a:gd name="T4" fmla="*/ 38 w 38"/>
                <a:gd name="T5" fmla="*/ 7 h 7"/>
                <a:gd name="T6" fmla="*/ 38 w 38"/>
                <a:gd name="T7" fmla="*/ 5 h 7"/>
                <a:gd name="T8" fmla="*/ 1 w 38"/>
                <a:gd name="T9" fmla="*/ 0 h 7"/>
                <a:gd name="T10" fmla="*/ 0 w 38"/>
                <a:gd name="T1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7">
                  <a:moveTo>
                    <a:pt x="0" y="0"/>
                  </a:moveTo>
                  <a:cubicBezTo>
                    <a:pt x="0" y="2"/>
                    <a:pt x="1" y="2"/>
                    <a:pt x="1" y="2"/>
                  </a:cubicBezTo>
                  <a:cubicBezTo>
                    <a:pt x="13" y="4"/>
                    <a:pt x="26" y="5"/>
                    <a:pt x="38" y="7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26" y="4"/>
                    <a:pt x="13" y="0"/>
                    <a:pt x="1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" name="Freeform 202"/>
            <p:cNvSpPr>
              <a:spLocks/>
            </p:cNvSpPr>
            <p:nvPr/>
          </p:nvSpPr>
          <p:spPr bwMode="auto">
            <a:xfrm>
              <a:off x="6978708" y="3550798"/>
              <a:ext cx="65088" cy="57150"/>
            </a:xfrm>
            <a:custGeom>
              <a:avLst/>
              <a:gdLst>
                <a:gd name="T0" fmla="*/ 2 w 17"/>
                <a:gd name="T1" fmla="*/ 0 h 15"/>
                <a:gd name="T2" fmla="*/ 0 w 17"/>
                <a:gd name="T3" fmla="*/ 1 h 15"/>
                <a:gd name="T4" fmla="*/ 13 w 17"/>
                <a:gd name="T5" fmla="*/ 15 h 15"/>
                <a:gd name="T6" fmla="*/ 16 w 17"/>
                <a:gd name="T7" fmla="*/ 6 h 15"/>
                <a:gd name="T8" fmla="*/ 2 w 17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5">
                  <a:moveTo>
                    <a:pt x="2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7"/>
                    <a:pt x="7" y="13"/>
                    <a:pt x="13" y="15"/>
                  </a:cubicBezTo>
                  <a:cubicBezTo>
                    <a:pt x="17" y="15"/>
                    <a:pt x="14" y="9"/>
                    <a:pt x="16" y="6"/>
                  </a:cubicBezTo>
                  <a:cubicBezTo>
                    <a:pt x="13" y="1"/>
                    <a:pt x="7" y="3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" name="Freeform 203"/>
            <p:cNvSpPr>
              <a:spLocks/>
            </p:cNvSpPr>
            <p:nvPr/>
          </p:nvSpPr>
          <p:spPr bwMode="auto">
            <a:xfrm>
              <a:off x="6511983" y="3287273"/>
              <a:ext cx="203200" cy="60325"/>
            </a:xfrm>
            <a:custGeom>
              <a:avLst/>
              <a:gdLst>
                <a:gd name="T0" fmla="*/ 52 w 54"/>
                <a:gd name="T1" fmla="*/ 14 h 16"/>
                <a:gd name="T2" fmla="*/ 54 w 54"/>
                <a:gd name="T3" fmla="*/ 13 h 16"/>
                <a:gd name="T4" fmla="*/ 54 w 54"/>
                <a:gd name="T5" fmla="*/ 11 h 16"/>
                <a:gd name="T6" fmla="*/ 34 w 54"/>
                <a:gd name="T7" fmla="*/ 5 h 16"/>
                <a:gd name="T8" fmla="*/ 0 w 54"/>
                <a:gd name="T9" fmla="*/ 0 h 16"/>
                <a:gd name="T10" fmla="*/ 1 w 54"/>
                <a:gd name="T11" fmla="*/ 3 h 16"/>
                <a:gd name="T12" fmla="*/ 44 w 54"/>
                <a:gd name="T13" fmla="*/ 11 h 16"/>
                <a:gd name="T14" fmla="*/ 52 w 54"/>
                <a:gd name="T15" fmla="*/ 1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4" h="16">
                  <a:moveTo>
                    <a:pt x="52" y="14"/>
                  </a:moveTo>
                  <a:cubicBezTo>
                    <a:pt x="52" y="14"/>
                    <a:pt x="54" y="14"/>
                    <a:pt x="54" y="13"/>
                  </a:cubicBezTo>
                  <a:cubicBezTo>
                    <a:pt x="54" y="11"/>
                    <a:pt x="54" y="11"/>
                    <a:pt x="54" y="11"/>
                  </a:cubicBezTo>
                  <a:cubicBezTo>
                    <a:pt x="47" y="8"/>
                    <a:pt x="41" y="6"/>
                    <a:pt x="34" y="5"/>
                  </a:cubicBezTo>
                  <a:cubicBezTo>
                    <a:pt x="23" y="2"/>
                    <a:pt x="12" y="0"/>
                    <a:pt x="0" y="0"/>
                  </a:cubicBezTo>
                  <a:cubicBezTo>
                    <a:pt x="0" y="2"/>
                    <a:pt x="0" y="2"/>
                    <a:pt x="1" y="3"/>
                  </a:cubicBezTo>
                  <a:cubicBezTo>
                    <a:pt x="17" y="3"/>
                    <a:pt x="32" y="5"/>
                    <a:pt x="44" y="11"/>
                  </a:cubicBezTo>
                  <a:cubicBezTo>
                    <a:pt x="46" y="14"/>
                    <a:pt x="49" y="16"/>
                    <a:pt x="52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" name="Freeform 204"/>
            <p:cNvSpPr>
              <a:spLocks/>
            </p:cNvSpPr>
            <p:nvPr/>
          </p:nvSpPr>
          <p:spPr bwMode="auto">
            <a:xfrm>
              <a:off x="6511983" y="3336486"/>
              <a:ext cx="161925" cy="22225"/>
            </a:xfrm>
            <a:custGeom>
              <a:avLst/>
              <a:gdLst>
                <a:gd name="T0" fmla="*/ 1 w 43"/>
                <a:gd name="T1" fmla="*/ 1 h 6"/>
                <a:gd name="T2" fmla="*/ 41 w 43"/>
                <a:gd name="T3" fmla="*/ 6 h 6"/>
                <a:gd name="T4" fmla="*/ 43 w 43"/>
                <a:gd name="T5" fmla="*/ 3 h 6"/>
                <a:gd name="T6" fmla="*/ 38 w 43"/>
                <a:gd name="T7" fmla="*/ 3 h 6"/>
                <a:gd name="T8" fmla="*/ 3 w 43"/>
                <a:gd name="T9" fmla="*/ 0 h 6"/>
                <a:gd name="T10" fmla="*/ 0 w 43"/>
                <a:gd name="T11" fmla="*/ 0 h 6"/>
                <a:gd name="T12" fmla="*/ 1 w 43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6">
                  <a:moveTo>
                    <a:pt x="1" y="1"/>
                  </a:moveTo>
                  <a:cubicBezTo>
                    <a:pt x="15" y="3"/>
                    <a:pt x="27" y="6"/>
                    <a:pt x="41" y="6"/>
                  </a:cubicBezTo>
                  <a:cubicBezTo>
                    <a:pt x="41" y="4"/>
                    <a:pt x="43" y="4"/>
                    <a:pt x="43" y="3"/>
                  </a:cubicBezTo>
                  <a:cubicBezTo>
                    <a:pt x="41" y="1"/>
                    <a:pt x="40" y="3"/>
                    <a:pt x="38" y="3"/>
                  </a:cubicBezTo>
                  <a:cubicBezTo>
                    <a:pt x="26" y="3"/>
                    <a:pt x="14" y="1"/>
                    <a:pt x="3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" name="Freeform 205"/>
            <p:cNvSpPr>
              <a:spLocks/>
            </p:cNvSpPr>
            <p:nvPr/>
          </p:nvSpPr>
          <p:spPr bwMode="auto">
            <a:xfrm>
              <a:off x="7069195" y="3565086"/>
              <a:ext cx="196850" cy="147638"/>
            </a:xfrm>
            <a:custGeom>
              <a:avLst/>
              <a:gdLst>
                <a:gd name="T0" fmla="*/ 32 w 52"/>
                <a:gd name="T1" fmla="*/ 28 h 39"/>
                <a:gd name="T2" fmla="*/ 1 w 52"/>
                <a:gd name="T3" fmla="*/ 0 h 39"/>
                <a:gd name="T4" fmla="*/ 0 w 52"/>
                <a:gd name="T5" fmla="*/ 0 h 39"/>
                <a:gd name="T6" fmla="*/ 0 w 52"/>
                <a:gd name="T7" fmla="*/ 3 h 39"/>
                <a:gd name="T8" fmla="*/ 44 w 52"/>
                <a:gd name="T9" fmla="*/ 37 h 39"/>
                <a:gd name="T10" fmla="*/ 50 w 52"/>
                <a:gd name="T11" fmla="*/ 37 h 39"/>
                <a:gd name="T12" fmla="*/ 49 w 52"/>
                <a:gd name="T13" fmla="*/ 32 h 39"/>
                <a:gd name="T14" fmla="*/ 32 w 52"/>
                <a:gd name="T15" fmla="*/ 2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2" h="39">
                  <a:moveTo>
                    <a:pt x="32" y="28"/>
                  </a:moveTo>
                  <a:cubicBezTo>
                    <a:pt x="21" y="19"/>
                    <a:pt x="12" y="9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5" y="14"/>
                    <a:pt x="27" y="31"/>
                    <a:pt x="44" y="37"/>
                  </a:cubicBezTo>
                  <a:cubicBezTo>
                    <a:pt x="46" y="39"/>
                    <a:pt x="49" y="37"/>
                    <a:pt x="50" y="37"/>
                  </a:cubicBezTo>
                  <a:cubicBezTo>
                    <a:pt x="52" y="36"/>
                    <a:pt x="50" y="34"/>
                    <a:pt x="49" y="32"/>
                  </a:cubicBezTo>
                  <a:cubicBezTo>
                    <a:pt x="46" y="26"/>
                    <a:pt x="36" y="32"/>
                    <a:pt x="32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" name="Freeform 206"/>
            <p:cNvSpPr>
              <a:spLocks/>
            </p:cNvSpPr>
            <p:nvPr/>
          </p:nvSpPr>
          <p:spPr bwMode="auto">
            <a:xfrm>
              <a:off x="7223183" y="3715898"/>
              <a:ext cx="95250" cy="60325"/>
            </a:xfrm>
            <a:custGeom>
              <a:avLst/>
              <a:gdLst>
                <a:gd name="T0" fmla="*/ 0 w 25"/>
                <a:gd name="T1" fmla="*/ 2 h 16"/>
                <a:gd name="T2" fmla="*/ 23 w 25"/>
                <a:gd name="T3" fmla="*/ 12 h 16"/>
                <a:gd name="T4" fmla="*/ 25 w 25"/>
                <a:gd name="T5" fmla="*/ 9 h 16"/>
                <a:gd name="T6" fmla="*/ 12 w 25"/>
                <a:gd name="T7" fmla="*/ 5 h 16"/>
                <a:gd name="T8" fmla="*/ 0 w 25"/>
                <a:gd name="T9" fmla="*/ 0 h 16"/>
                <a:gd name="T10" fmla="*/ 0 w 25"/>
                <a:gd name="T11" fmla="*/ 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" h="16">
                  <a:moveTo>
                    <a:pt x="0" y="2"/>
                  </a:moveTo>
                  <a:cubicBezTo>
                    <a:pt x="8" y="6"/>
                    <a:pt x="14" y="16"/>
                    <a:pt x="23" y="12"/>
                  </a:cubicBezTo>
                  <a:cubicBezTo>
                    <a:pt x="25" y="12"/>
                    <a:pt x="25" y="11"/>
                    <a:pt x="25" y="9"/>
                  </a:cubicBezTo>
                  <a:cubicBezTo>
                    <a:pt x="23" y="5"/>
                    <a:pt x="15" y="6"/>
                    <a:pt x="12" y="5"/>
                  </a:cubicBezTo>
                  <a:cubicBezTo>
                    <a:pt x="8" y="5"/>
                    <a:pt x="5" y="2"/>
                    <a:pt x="0" y="0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" name="Freeform 207"/>
            <p:cNvSpPr>
              <a:spLocks/>
            </p:cNvSpPr>
            <p:nvPr/>
          </p:nvSpPr>
          <p:spPr bwMode="auto">
            <a:xfrm>
              <a:off x="7266045" y="3761936"/>
              <a:ext cx="85725" cy="74613"/>
            </a:xfrm>
            <a:custGeom>
              <a:avLst/>
              <a:gdLst>
                <a:gd name="T0" fmla="*/ 0 w 23"/>
                <a:gd name="T1" fmla="*/ 0 h 20"/>
                <a:gd name="T2" fmla="*/ 0 w 23"/>
                <a:gd name="T3" fmla="*/ 2 h 20"/>
                <a:gd name="T4" fmla="*/ 8 w 23"/>
                <a:gd name="T5" fmla="*/ 14 h 20"/>
                <a:gd name="T6" fmla="*/ 21 w 23"/>
                <a:gd name="T7" fmla="*/ 20 h 20"/>
                <a:gd name="T8" fmla="*/ 23 w 23"/>
                <a:gd name="T9" fmla="*/ 14 h 20"/>
                <a:gd name="T10" fmla="*/ 11 w 23"/>
                <a:gd name="T11" fmla="*/ 8 h 20"/>
                <a:gd name="T12" fmla="*/ 0 w 23"/>
                <a:gd name="T13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20">
                  <a:moveTo>
                    <a:pt x="0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" y="7"/>
                    <a:pt x="4" y="10"/>
                    <a:pt x="8" y="14"/>
                  </a:cubicBezTo>
                  <a:cubicBezTo>
                    <a:pt x="12" y="17"/>
                    <a:pt x="17" y="20"/>
                    <a:pt x="21" y="20"/>
                  </a:cubicBezTo>
                  <a:cubicBezTo>
                    <a:pt x="23" y="19"/>
                    <a:pt x="23" y="16"/>
                    <a:pt x="23" y="14"/>
                  </a:cubicBezTo>
                  <a:cubicBezTo>
                    <a:pt x="20" y="10"/>
                    <a:pt x="15" y="10"/>
                    <a:pt x="11" y="8"/>
                  </a:cubicBezTo>
                  <a:cubicBezTo>
                    <a:pt x="8" y="5"/>
                    <a:pt x="3" y="4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" name="Freeform 208"/>
            <p:cNvSpPr>
              <a:spLocks/>
            </p:cNvSpPr>
            <p:nvPr/>
          </p:nvSpPr>
          <p:spPr bwMode="auto">
            <a:xfrm>
              <a:off x="7310495" y="3844486"/>
              <a:ext cx="82550" cy="68263"/>
            </a:xfrm>
            <a:custGeom>
              <a:avLst/>
              <a:gdLst>
                <a:gd name="T0" fmla="*/ 0 w 22"/>
                <a:gd name="T1" fmla="*/ 0 h 18"/>
                <a:gd name="T2" fmla="*/ 0 w 22"/>
                <a:gd name="T3" fmla="*/ 1 h 18"/>
                <a:gd name="T4" fmla="*/ 16 w 22"/>
                <a:gd name="T5" fmla="*/ 17 h 18"/>
                <a:gd name="T6" fmla="*/ 20 w 22"/>
                <a:gd name="T7" fmla="*/ 15 h 18"/>
                <a:gd name="T8" fmla="*/ 19 w 22"/>
                <a:gd name="T9" fmla="*/ 9 h 18"/>
                <a:gd name="T10" fmla="*/ 2 w 22"/>
                <a:gd name="T11" fmla="*/ 0 h 18"/>
                <a:gd name="T12" fmla="*/ 0 w 22"/>
                <a:gd name="T13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18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5" y="8"/>
                    <a:pt x="8" y="14"/>
                    <a:pt x="16" y="17"/>
                  </a:cubicBezTo>
                  <a:cubicBezTo>
                    <a:pt x="17" y="18"/>
                    <a:pt x="20" y="17"/>
                    <a:pt x="20" y="15"/>
                  </a:cubicBezTo>
                  <a:cubicBezTo>
                    <a:pt x="22" y="14"/>
                    <a:pt x="20" y="11"/>
                    <a:pt x="19" y="9"/>
                  </a:cubicBezTo>
                  <a:cubicBezTo>
                    <a:pt x="13" y="6"/>
                    <a:pt x="6" y="5"/>
                    <a:pt x="2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" name="Freeform 209"/>
            <p:cNvSpPr>
              <a:spLocks/>
            </p:cNvSpPr>
            <p:nvPr/>
          </p:nvSpPr>
          <p:spPr bwMode="auto">
            <a:xfrm>
              <a:off x="7137458" y="3652398"/>
              <a:ext cx="41275" cy="41275"/>
            </a:xfrm>
            <a:custGeom>
              <a:avLst/>
              <a:gdLst>
                <a:gd name="T0" fmla="*/ 5 w 11"/>
                <a:gd name="T1" fmla="*/ 3 h 11"/>
                <a:gd name="T2" fmla="*/ 0 w 11"/>
                <a:gd name="T3" fmla="*/ 2 h 11"/>
                <a:gd name="T4" fmla="*/ 0 w 11"/>
                <a:gd name="T5" fmla="*/ 3 h 11"/>
                <a:gd name="T6" fmla="*/ 8 w 11"/>
                <a:gd name="T7" fmla="*/ 11 h 11"/>
                <a:gd name="T8" fmla="*/ 9 w 11"/>
                <a:gd name="T9" fmla="*/ 11 h 11"/>
                <a:gd name="T10" fmla="*/ 5 w 11"/>
                <a:gd name="T11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11">
                  <a:moveTo>
                    <a:pt x="5" y="3"/>
                  </a:moveTo>
                  <a:cubicBezTo>
                    <a:pt x="3" y="3"/>
                    <a:pt x="2" y="0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3" y="6"/>
                    <a:pt x="8" y="6"/>
                    <a:pt x="8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11" y="8"/>
                    <a:pt x="6" y="6"/>
                    <a:pt x="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" name="Freeform 210"/>
            <p:cNvSpPr>
              <a:spLocks/>
            </p:cNvSpPr>
            <p:nvPr/>
          </p:nvSpPr>
          <p:spPr bwMode="auto">
            <a:xfrm>
              <a:off x="5524558" y="3912748"/>
              <a:ext cx="76200" cy="71438"/>
            </a:xfrm>
            <a:custGeom>
              <a:avLst/>
              <a:gdLst>
                <a:gd name="T0" fmla="*/ 0 w 20"/>
                <a:gd name="T1" fmla="*/ 13 h 19"/>
                <a:gd name="T2" fmla="*/ 0 w 20"/>
                <a:gd name="T3" fmla="*/ 19 h 19"/>
                <a:gd name="T4" fmla="*/ 14 w 20"/>
                <a:gd name="T5" fmla="*/ 8 h 19"/>
                <a:gd name="T6" fmla="*/ 20 w 20"/>
                <a:gd name="T7" fmla="*/ 0 h 19"/>
                <a:gd name="T8" fmla="*/ 11 w 20"/>
                <a:gd name="T9" fmla="*/ 5 h 19"/>
                <a:gd name="T10" fmla="*/ 0 w 20"/>
                <a:gd name="T11" fmla="*/ 1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9">
                  <a:moveTo>
                    <a:pt x="0" y="13"/>
                  </a:moveTo>
                  <a:cubicBezTo>
                    <a:pt x="0" y="14"/>
                    <a:pt x="0" y="17"/>
                    <a:pt x="0" y="19"/>
                  </a:cubicBezTo>
                  <a:cubicBezTo>
                    <a:pt x="6" y="19"/>
                    <a:pt x="9" y="13"/>
                    <a:pt x="14" y="8"/>
                  </a:cubicBezTo>
                  <a:cubicBezTo>
                    <a:pt x="15" y="5"/>
                    <a:pt x="20" y="3"/>
                    <a:pt x="20" y="0"/>
                  </a:cubicBezTo>
                  <a:cubicBezTo>
                    <a:pt x="17" y="0"/>
                    <a:pt x="14" y="3"/>
                    <a:pt x="11" y="5"/>
                  </a:cubicBezTo>
                  <a:cubicBezTo>
                    <a:pt x="8" y="10"/>
                    <a:pt x="3" y="8"/>
                    <a:pt x="0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" name="Freeform 211"/>
            <p:cNvSpPr>
              <a:spLocks/>
            </p:cNvSpPr>
            <p:nvPr/>
          </p:nvSpPr>
          <p:spPr bwMode="auto">
            <a:xfrm>
              <a:off x="5592820" y="3901636"/>
              <a:ext cx="52388" cy="63500"/>
            </a:xfrm>
            <a:custGeom>
              <a:avLst/>
              <a:gdLst>
                <a:gd name="T0" fmla="*/ 14 w 14"/>
                <a:gd name="T1" fmla="*/ 0 h 17"/>
                <a:gd name="T2" fmla="*/ 13 w 14"/>
                <a:gd name="T3" fmla="*/ 0 h 17"/>
                <a:gd name="T4" fmla="*/ 0 w 14"/>
                <a:gd name="T5" fmla="*/ 17 h 17"/>
                <a:gd name="T6" fmla="*/ 8 w 14"/>
                <a:gd name="T7" fmla="*/ 6 h 17"/>
                <a:gd name="T8" fmla="*/ 14 w 14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7">
                  <a:moveTo>
                    <a:pt x="14" y="0"/>
                  </a:moveTo>
                  <a:cubicBezTo>
                    <a:pt x="14" y="0"/>
                    <a:pt x="14" y="0"/>
                    <a:pt x="13" y="0"/>
                  </a:cubicBezTo>
                  <a:cubicBezTo>
                    <a:pt x="5" y="2"/>
                    <a:pt x="2" y="11"/>
                    <a:pt x="0" y="17"/>
                  </a:cubicBezTo>
                  <a:cubicBezTo>
                    <a:pt x="3" y="14"/>
                    <a:pt x="5" y="10"/>
                    <a:pt x="8" y="6"/>
                  </a:cubicBezTo>
                  <a:cubicBezTo>
                    <a:pt x="10" y="5"/>
                    <a:pt x="14" y="3"/>
                    <a:pt x="1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" name="Freeform 212"/>
            <p:cNvSpPr>
              <a:spLocks/>
            </p:cNvSpPr>
            <p:nvPr/>
          </p:nvSpPr>
          <p:spPr bwMode="auto">
            <a:xfrm>
              <a:off x="5554720" y="4014348"/>
              <a:ext cx="46038" cy="79375"/>
            </a:xfrm>
            <a:custGeom>
              <a:avLst/>
              <a:gdLst>
                <a:gd name="T0" fmla="*/ 10 w 12"/>
                <a:gd name="T1" fmla="*/ 4 h 21"/>
                <a:gd name="T2" fmla="*/ 7 w 12"/>
                <a:gd name="T3" fmla="*/ 0 h 21"/>
                <a:gd name="T4" fmla="*/ 1 w 12"/>
                <a:gd name="T5" fmla="*/ 9 h 21"/>
                <a:gd name="T6" fmla="*/ 7 w 12"/>
                <a:gd name="T7" fmla="*/ 20 h 21"/>
                <a:gd name="T8" fmla="*/ 10 w 12"/>
                <a:gd name="T9" fmla="*/ 20 h 21"/>
                <a:gd name="T10" fmla="*/ 10 w 12"/>
                <a:gd name="T11" fmla="*/ 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21">
                  <a:moveTo>
                    <a:pt x="10" y="4"/>
                  </a:moveTo>
                  <a:cubicBezTo>
                    <a:pt x="9" y="3"/>
                    <a:pt x="9" y="0"/>
                    <a:pt x="7" y="0"/>
                  </a:cubicBezTo>
                  <a:cubicBezTo>
                    <a:pt x="4" y="3"/>
                    <a:pt x="3" y="6"/>
                    <a:pt x="1" y="9"/>
                  </a:cubicBezTo>
                  <a:cubicBezTo>
                    <a:pt x="0" y="13"/>
                    <a:pt x="6" y="15"/>
                    <a:pt x="7" y="20"/>
                  </a:cubicBezTo>
                  <a:cubicBezTo>
                    <a:pt x="7" y="21"/>
                    <a:pt x="9" y="20"/>
                    <a:pt x="10" y="20"/>
                  </a:cubicBezTo>
                  <a:cubicBezTo>
                    <a:pt x="12" y="15"/>
                    <a:pt x="12" y="9"/>
                    <a:pt x="1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" name="Freeform 213"/>
            <p:cNvSpPr>
              <a:spLocks/>
            </p:cNvSpPr>
            <p:nvPr/>
          </p:nvSpPr>
          <p:spPr bwMode="auto">
            <a:xfrm>
              <a:off x="5656320" y="3776223"/>
              <a:ext cx="87313" cy="60325"/>
            </a:xfrm>
            <a:custGeom>
              <a:avLst/>
              <a:gdLst>
                <a:gd name="T0" fmla="*/ 22 w 23"/>
                <a:gd name="T1" fmla="*/ 0 h 16"/>
                <a:gd name="T2" fmla="*/ 0 w 23"/>
                <a:gd name="T3" fmla="*/ 15 h 16"/>
                <a:gd name="T4" fmla="*/ 6 w 23"/>
                <a:gd name="T5" fmla="*/ 15 h 16"/>
                <a:gd name="T6" fmla="*/ 13 w 23"/>
                <a:gd name="T7" fmla="*/ 13 h 16"/>
                <a:gd name="T8" fmla="*/ 22 w 23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16">
                  <a:moveTo>
                    <a:pt x="22" y="0"/>
                  </a:moveTo>
                  <a:cubicBezTo>
                    <a:pt x="13" y="1"/>
                    <a:pt x="5" y="7"/>
                    <a:pt x="0" y="15"/>
                  </a:cubicBezTo>
                  <a:cubicBezTo>
                    <a:pt x="3" y="16"/>
                    <a:pt x="5" y="15"/>
                    <a:pt x="6" y="15"/>
                  </a:cubicBezTo>
                  <a:cubicBezTo>
                    <a:pt x="10" y="13"/>
                    <a:pt x="11" y="15"/>
                    <a:pt x="13" y="13"/>
                  </a:cubicBezTo>
                  <a:cubicBezTo>
                    <a:pt x="14" y="7"/>
                    <a:pt x="23" y="7"/>
                    <a:pt x="2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" name="Freeform 214"/>
            <p:cNvSpPr>
              <a:spLocks/>
            </p:cNvSpPr>
            <p:nvPr/>
          </p:nvSpPr>
          <p:spPr bwMode="auto">
            <a:xfrm>
              <a:off x="5705533" y="3712723"/>
              <a:ext cx="57150" cy="63500"/>
            </a:xfrm>
            <a:custGeom>
              <a:avLst/>
              <a:gdLst>
                <a:gd name="T0" fmla="*/ 13 w 15"/>
                <a:gd name="T1" fmla="*/ 15 h 17"/>
                <a:gd name="T2" fmla="*/ 15 w 15"/>
                <a:gd name="T3" fmla="*/ 15 h 17"/>
                <a:gd name="T4" fmla="*/ 15 w 15"/>
                <a:gd name="T5" fmla="*/ 3 h 17"/>
                <a:gd name="T6" fmla="*/ 10 w 15"/>
                <a:gd name="T7" fmla="*/ 3 h 17"/>
                <a:gd name="T8" fmla="*/ 0 w 15"/>
                <a:gd name="T9" fmla="*/ 15 h 17"/>
                <a:gd name="T10" fmla="*/ 12 w 15"/>
                <a:gd name="T11" fmla="*/ 13 h 17"/>
                <a:gd name="T12" fmla="*/ 13 w 15"/>
                <a:gd name="T13" fmla="*/ 1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17">
                  <a:moveTo>
                    <a:pt x="13" y="15"/>
                  </a:moveTo>
                  <a:cubicBezTo>
                    <a:pt x="15" y="15"/>
                    <a:pt x="15" y="17"/>
                    <a:pt x="15" y="15"/>
                  </a:cubicBezTo>
                  <a:cubicBezTo>
                    <a:pt x="15" y="12"/>
                    <a:pt x="15" y="7"/>
                    <a:pt x="15" y="3"/>
                  </a:cubicBezTo>
                  <a:cubicBezTo>
                    <a:pt x="15" y="0"/>
                    <a:pt x="12" y="1"/>
                    <a:pt x="10" y="3"/>
                  </a:cubicBezTo>
                  <a:cubicBezTo>
                    <a:pt x="6" y="6"/>
                    <a:pt x="0" y="10"/>
                    <a:pt x="0" y="15"/>
                  </a:cubicBezTo>
                  <a:cubicBezTo>
                    <a:pt x="4" y="15"/>
                    <a:pt x="7" y="12"/>
                    <a:pt x="12" y="13"/>
                  </a:cubicBezTo>
                  <a:cubicBezTo>
                    <a:pt x="13" y="13"/>
                    <a:pt x="13" y="15"/>
                    <a:pt x="13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" name="Freeform 215"/>
            <p:cNvSpPr>
              <a:spLocks/>
            </p:cNvSpPr>
            <p:nvPr/>
          </p:nvSpPr>
          <p:spPr bwMode="auto">
            <a:xfrm>
              <a:off x="5589645" y="3761936"/>
              <a:ext cx="85725" cy="74613"/>
            </a:xfrm>
            <a:custGeom>
              <a:avLst/>
              <a:gdLst>
                <a:gd name="T0" fmla="*/ 15 w 23"/>
                <a:gd name="T1" fmla="*/ 14 h 20"/>
                <a:gd name="T2" fmla="*/ 23 w 23"/>
                <a:gd name="T3" fmla="*/ 2 h 20"/>
                <a:gd name="T4" fmla="*/ 23 w 23"/>
                <a:gd name="T5" fmla="*/ 0 h 20"/>
                <a:gd name="T6" fmla="*/ 12 w 23"/>
                <a:gd name="T7" fmla="*/ 8 h 20"/>
                <a:gd name="T8" fmla="*/ 0 w 23"/>
                <a:gd name="T9" fmla="*/ 14 h 20"/>
                <a:gd name="T10" fmla="*/ 1 w 23"/>
                <a:gd name="T11" fmla="*/ 20 h 20"/>
                <a:gd name="T12" fmla="*/ 15 w 23"/>
                <a:gd name="T13" fmla="*/ 1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20">
                  <a:moveTo>
                    <a:pt x="15" y="14"/>
                  </a:moveTo>
                  <a:cubicBezTo>
                    <a:pt x="17" y="10"/>
                    <a:pt x="21" y="7"/>
                    <a:pt x="23" y="2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0" y="4"/>
                    <a:pt x="15" y="5"/>
                    <a:pt x="12" y="8"/>
                  </a:cubicBezTo>
                  <a:cubicBezTo>
                    <a:pt x="7" y="10"/>
                    <a:pt x="3" y="10"/>
                    <a:pt x="0" y="14"/>
                  </a:cubicBezTo>
                  <a:cubicBezTo>
                    <a:pt x="0" y="16"/>
                    <a:pt x="0" y="19"/>
                    <a:pt x="1" y="20"/>
                  </a:cubicBezTo>
                  <a:cubicBezTo>
                    <a:pt x="6" y="20"/>
                    <a:pt x="11" y="17"/>
                    <a:pt x="15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" name="Freeform 216"/>
            <p:cNvSpPr>
              <a:spLocks/>
            </p:cNvSpPr>
            <p:nvPr/>
          </p:nvSpPr>
          <p:spPr bwMode="auto">
            <a:xfrm>
              <a:off x="5622983" y="3715898"/>
              <a:ext cx="93663" cy="60325"/>
            </a:xfrm>
            <a:custGeom>
              <a:avLst/>
              <a:gdLst>
                <a:gd name="T0" fmla="*/ 2 w 25"/>
                <a:gd name="T1" fmla="*/ 12 h 16"/>
                <a:gd name="T2" fmla="*/ 25 w 25"/>
                <a:gd name="T3" fmla="*/ 2 h 16"/>
                <a:gd name="T4" fmla="*/ 25 w 25"/>
                <a:gd name="T5" fmla="*/ 0 h 16"/>
                <a:gd name="T6" fmla="*/ 12 w 25"/>
                <a:gd name="T7" fmla="*/ 5 h 16"/>
                <a:gd name="T8" fmla="*/ 0 w 25"/>
                <a:gd name="T9" fmla="*/ 9 h 16"/>
                <a:gd name="T10" fmla="*/ 2 w 25"/>
                <a:gd name="T11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" h="16">
                  <a:moveTo>
                    <a:pt x="2" y="12"/>
                  </a:moveTo>
                  <a:cubicBezTo>
                    <a:pt x="11" y="16"/>
                    <a:pt x="17" y="6"/>
                    <a:pt x="25" y="2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0" y="2"/>
                    <a:pt x="17" y="5"/>
                    <a:pt x="12" y="5"/>
                  </a:cubicBezTo>
                  <a:cubicBezTo>
                    <a:pt x="9" y="6"/>
                    <a:pt x="2" y="5"/>
                    <a:pt x="0" y="9"/>
                  </a:cubicBezTo>
                  <a:cubicBezTo>
                    <a:pt x="0" y="11"/>
                    <a:pt x="0" y="12"/>
                    <a:pt x="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" name="Freeform 217"/>
            <p:cNvSpPr>
              <a:spLocks/>
            </p:cNvSpPr>
            <p:nvPr/>
          </p:nvSpPr>
          <p:spPr bwMode="auto">
            <a:xfrm>
              <a:off x="5453120" y="4036573"/>
              <a:ext cx="87313" cy="230188"/>
            </a:xfrm>
            <a:custGeom>
              <a:avLst/>
              <a:gdLst>
                <a:gd name="T0" fmla="*/ 2 w 23"/>
                <a:gd name="T1" fmla="*/ 60 h 61"/>
                <a:gd name="T2" fmla="*/ 7 w 23"/>
                <a:gd name="T3" fmla="*/ 61 h 61"/>
                <a:gd name="T4" fmla="*/ 14 w 23"/>
                <a:gd name="T5" fmla="*/ 46 h 61"/>
                <a:gd name="T6" fmla="*/ 23 w 23"/>
                <a:gd name="T7" fmla="*/ 1 h 61"/>
                <a:gd name="T8" fmla="*/ 22 w 23"/>
                <a:gd name="T9" fmla="*/ 1 h 61"/>
                <a:gd name="T10" fmla="*/ 14 w 23"/>
                <a:gd name="T11" fmla="*/ 32 h 61"/>
                <a:gd name="T12" fmla="*/ 2 w 23"/>
                <a:gd name="T13" fmla="*/ 55 h 61"/>
                <a:gd name="T14" fmla="*/ 2 w 23"/>
                <a:gd name="T15" fmla="*/ 6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61">
                  <a:moveTo>
                    <a:pt x="2" y="60"/>
                  </a:moveTo>
                  <a:cubicBezTo>
                    <a:pt x="3" y="60"/>
                    <a:pt x="5" y="61"/>
                    <a:pt x="7" y="61"/>
                  </a:cubicBezTo>
                  <a:cubicBezTo>
                    <a:pt x="11" y="57"/>
                    <a:pt x="13" y="50"/>
                    <a:pt x="14" y="46"/>
                  </a:cubicBezTo>
                  <a:cubicBezTo>
                    <a:pt x="17" y="30"/>
                    <a:pt x="20" y="15"/>
                    <a:pt x="23" y="1"/>
                  </a:cubicBezTo>
                  <a:cubicBezTo>
                    <a:pt x="23" y="0"/>
                    <a:pt x="22" y="0"/>
                    <a:pt x="22" y="1"/>
                  </a:cubicBezTo>
                  <a:cubicBezTo>
                    <a:pt x="19" y="10"/>
                    <a:pt x="16" y="21"/>
                    <a:pt x="14" y="32"/>
                  </a:cubicBezTo>
                  <a:cubicBezTo>
                    <a:pt x="14" y="41"/>
                    <a:pt x="7" y="47"/>
                    <a:pt x="2" y="55"/>
                  </a:cubicBezTo>
                  <a:cubicBezTo>
                    <a:pt x="0" y="57"/>
                    <a:pt x="0" y="60"/>
                    <a:pt x="2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" name="Freeform 218"/>
            <p:cNvSpPr>
              <a:spLocks/>
            </p:cNvSpPr>
            <p:nvPr/>
          </p:nvSpPr>
          <p:spPr bwMode="auto">
            <a:xfrm>
              <a:off x="5464233" y="4030223"/>
              <a:ext cx="52388" cy="180975"/>
            </a:xfrm>
            <a:custGeom>
              <a:avLst/>
              <a:gdLst>
                <a:gd name="T0" fmla="*/ 2 w 14"/>
                <a:gd name="T1" fmla="*/ 46 h 48"/>
                <a:gd name="T2" fmla="*/ 14 w 14"/>
                <a:gd name="T3" fmla="*/ 3 h 48"/>
                <a:gd name="T4" fmla="*/ 14 w 14"/>
                <a:gd name="T5" fmla="*/ 0 h 48"/>
                <a:gd name="T6" fmla="*/ 13 w 14"/>
                <a:gd name="T7" fmla="*/ 0 h 48"/>
                <a:gd name="T8" fmla="*/ 5 w 14"/>
                <a:gd name="T9" fmla="*/ 36 h 48"/>
                <a:gd name="T10" fmla="*/ 0 w 14"/>
                <a:gd name="T11" fmla="*/ 46 h 48"/>
                <a:gd name="T12" fmla="*/ 2 w 14"/>
                <a:gd name="T13" fmla="*/ 46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48">
                  <a:moveTo>
                    <a:pt x="2" y="46"/>
                  </a:moveTo>
                  <a:cubicBezTo>
                    <a:pt x="11" y="34"/>
                    <a:pt x="10" y="17"/>
                    <a:pt x="14" y="3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0" y="11"/>
                    <a:pt x="8" y="23"/>
                    <a:pt x="5" y="36"/>
                  </a:cubicBezTo>
                  <a:cubicBezTo>
                    <a:pt x="4" y="39"/>
                    <a:pt x="0" y="43"/>
                    <a:pt x="0" y="46"/>
                  </a:cubicBezTo>
                  <a:cubicBezTo>
                    <a:pt x="0" y="46"/>
                    <a:pt x="0" y="48"/>
                    <a:pt x="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" name="Freeform 219"/>
            <p:cNvSpPr>
              <a:spLocks/>
            </p:cNvSpPr>
            <p:nvPr/>
          </p:nvSpPr>
          <p:spPr bwMode="auto">
            <a:xfrm>
              <a:off x="5535670" y="4090548"/>
              <a:ext cx="57150" cy="77788"/>
            </a:xfrm>
            <a:custGeom>
              <a:avLst/>
              <a:gdLst>
                <a:gd name="T0" fmla="*/ 9 w 15"/>
                <a:gd name="T1" fmla="*/ 21 h 21"/>
                <a:gd name="T2" fmla="*/ 11 w 15"/>
                <a:gd name="T3" fmla="*/ 18 h 21"/>
                <a:gd name="T4" fmla="*/ 14 w 15"/>
                <a:gd name="T5" fmla="*/ 7 h 21"/>
                <a:gd name="T6" fmla="*/ 8 w 15"/>
                <a:gd name="T7" fmla="*/ 0 h 21"/>
                <a:gd name="T8" fmla="*/ 6 w 15"/>
                <a:gd name="T9" fmla="*/ 0 h 21"/>
                <a:gd name="T10" fmla="*/ 5 w 15"/>
                <a:gd name="T11" fmla="*/ 16 h 21"/>
                <a:gd name="T12" fmla="*/ 9 w 15"/>
                <a:gd name="T1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21">
                  <a:moveTo>
                    <a:pt x="9" y="21"/>
                  </a:moveTo>
                  <a:cubicBezTo>
                    <a:pt x="11" y="20"/>
                    <a:pt x="11" y="20"/>
                    <a:pt x="11" y="18"/>
                  </a:cubicBezTo>
                  <a:cubicBezTo>
                    <a:pt x="15" y="16"/>
                    <a:pt x="14" y="10"/>
                    <a:pt x="14" y="7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0" y="3"/>
                    <a:pt x="5" y="12"/>
                    <a:pt x="5" y="16"/>
                  </a:cubicBezTo>
                  <a:cubicBezTo>
                    <a:pt x="5" y="18"/>
                    <a:pt x="6" y="21"/>
                    <a:pt x="9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" name="Freeform 220"/>
            <p:cNvSpPr>
              <a:spLocks/>
            </p:cNvSpPr>
            <p:nvPr/>
          </p:nvSpPr>
          <p:spPr bwMode="auto">
            <a:xfrm>
              <a:off x="5535670" y="3976248"/>
              <a:ext cx="30163" cy="38100"/>
            </a:xfrm>
            <a:custGeom>
              <a:avLst/>
              <a:gdLst>
                <a:gd name="T0" fmla="*/ 8 w 8"/>
                <a:gd name="T1" fmla="*/ 2 h 10"/>
                <a:gd name="T2" fmla="*/ 8 w 8"/>
                <a:gd name="T3" fmla="*/ 0 h 10"/>
                <a:gd name="T4" fmla="*/ 1 w 8"/>
                <a:gd name="T5" fmla="*/ 6 h 10"/>
                <a:gd name="T6" fmla="*/ 1 w 8"/>
                <a:gd name="T7" fmla="*/ 10 h 10"/>
                <a:gd name="T8" fmla="*/ 8 w 8"/>
                <a:gd name="T9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0">
                  <a:moveTo>
                    <a:pt x="8" y="2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6" y="2"/>
                    <a:pt x="3" y="5"/>
                    <a:pt x="1" y="6"/>
                  </a:cubicBezTo>
                  <a:cubicBezTo>
                    <a:pt x="1" y="8"/>
                    <a:pt x="0" y="8"/>
                    <a:pt x="1" y="10"/>
                  </a:cubicBezTo>
                  <a:cubicBezTo>
                    <a:pt x="5" y="10"/>
                    <a:pt x="6" y="5"/>
                    <a:pt x="8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4" name="Freeform 221"/>
            <p:cNvSpPr>
              <a:spLocks/>
            </p:cNvSpPr>
            <p:nvPr/>
          </p:nvSpPr>
          <p:spPr bwMode="auto">
            <a:xfrm>
              <a:off x="5546783" y="3844486"/>
              <a:ext cx="84138" cy="68263"/>
            </a:xfrm>
            <a:custGeom>
              <a:avLst/>
              <a:gdLst>
                <a:gd name="T0" fmla="*/ 6 w 22"/>
                <a:gd name="T1" fmla="*/ 17 h 18"/>
                <a:gd name="T2" fmla="*/ 22 w 22"/>
                <a:gd name="T3" fmla="*/ 1 h 18"/>
                <a:gd name="T4" fmla="*/ 22 w 22"/>
                <a:gd name="T5" fmla="*/ 0 h 18"/>
                <a:gd name="T6" fmla="*/ 20 w 22"/>
                <a:gd name="T7" fmla="*/ 0 h 18"/>
                <a:gd name="T8" fmla="*/ 3 w 22"/>
                <a:gd name="T9" fmla="*/ 9 h 18"/>
                <a:gd name="T10" fmla="*/ 2 w 22"/>
                <a:gd name="T11" fmla="*/ 15 h 18"/>
                <a:gd name="T12" fmla="*/ 6 w 22"/>
                <a:gd name="T13" fmla="*/ 1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18">
                  <a:moveTo>
                    <a:pt x="6" y="17"/>
                  </a:moveTo>
                  <a:cubicBezTo>
                    <a:pt x="12" y="14"/>
                    <a:pt x="17" y="8"/>
                    <a:pt x="22" y="1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5" y="5"/>
                    <a:pt x="9" y="6"/>
                    <a:pt x="3" y="9"/>
                  </a:cubicBezTo>
                  <a:cubicBezTo>
                    <a:pt x="2" y="11"/>
                    <a:pt x="0" y="14"/>
                    <a:pt x="2" y="15"/>
                  </a:cubicBezTo>
                  <a:cubicBezTo>
                    <a:pt x="2" y="17"/>
                    <a:pt x="5" y="18"/>
                    <a:pt x="6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" name="Freeform 222"/>
            <p:cNvSpPr>
              <a:spLocks/>
            </p:cNvSpPr>
            <p:nvPr/>
          </p:nvSpPr>
          <p:spPr bwMode="auto">
            <a:xfrm>
              <a:off x="5502333" y="4469961"/>
              <a:ext cx="38100" cy="95250"/>
            </a:xfrm>
            <a:custGeom>
              <a:avLst/>
              <a:gdLst>
                <a:gd name="T0" fmla="*/ 7 w 10"/>
                <a:gd name="T1" fmla="*/ 0 h 25"/>
                <a:gd name="T2" fmla="*/ 6 w 10"/>
                <a:gd name="T3" fmla="*/ 9 h 25"/>
                <a:gd name="T4" fmla="*/ 1 w 10"/>
                <a:gd name="T5" fmla="*/ 23 h 25"/>
                <a:gd name="T6" fmla="*/ 6 w 10"/>
                <a:gd name="T7" fmla="*/ 23 h 25"/>
                <a:gd name="T8" fmla="*/ 9 w 10"/>
                <a:gd name="T9" fmla="*/ 6 h 25"/>
                <a:gd name="T10" fmla="*/ 7 w 10"/>
                <a:gd name="T11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25">
                  <a:moveTo>
                    <a:pt x="7" y="0"/>
                  </a:moveTo>
                  <a:cubicBezTo>
                    <a:pt x="6" y="3"/>
                    <a:pt x="6" y="6"/>
                    <a:pt x="6" y="9"/>
                  </a:cubicBezTo>
                  <a:cubicBezTo>
                    <a:pt x="4" y="14"/>
                    <a:pt x="0" y="17"/>
                    <a:pt x="1" y="23"/>
                  </a:cubicBezTo>
                  <a:cubicBezTo>
                    <a:pt x="3" y="25"/>
                    <a:pt x="4" y="23"/>
                    <a:pt x="6" y="23"/>
                  </a:cubicBezTo>
                  <a:cubicBezTo>
                    <a:pt x="10" y="18"/>
                    <a:pt x="10" y="11"/>
                    <a:pt x="9" y="6"/>
                  </a:cubicBezTo>
                  <a:cubicBezTo>
                    <a:pt x="7" y="5"/>
                    <a:pt x="10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" name="Freeform 223"/>
            <p:cNvSpPr>
              <a:spLocks/>
            </p:cNvSpPr>
            <p:nvPr/>
          </p:nvSpPr>
          <p:spPr bwMode="auto">
            <a:xfrm>
              <a:off x="5430895" y="4014348"/>
              <a:ext cx="49213" cy="219075"/>
            </a:xfrm>
            <a:custGeom>
              <a:avLst/>
              <a:gdLst>
                <a:gd name="T0" fmla="*/ 5 w 13"/>
                <a:gd name="T1" fmla="*/ 58 h 58"/>
                <a:gd name="T2" fmla="*/ 8 w 13"/>
                <a:gd name="T3" fmla="*/ 58 h 58"/>
                <a:gd name="T4" fmla="*/ 5 w 13"/>
                <a:gd name="T5" fmla="*/ 46 h 58"/>
                <a:gd name="T6" fmla="*/ 13 w 13"/>
                <a:gd name="T7" fmla="*/ 0 h 58"/>
                <a:gd name="T8" fmla="*/ 11 w 13"/>
                <a:gd name="T9" fmla="*/ 0 h 58"/>
                <a:gd name="T10" fmla="*/ 3 w 13"/>
                <a:gd name="T11" fmla="*/ 35 h 58"/>
                <a:gd name="T12" fmla="*/ 5 w 13"/>
                <a:gd name="T13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58">
                  <a:moveTo>
                    <a:pt x="5" y="58"/>
                  </a:moveTo>
                  <a:cubicBezTo>
                    <a:pt x="6" y="58"/>
                    <a:pt x="8" y="58"/>
                    <a:pt x="8" y="58"/>
                  </a:cubicBezTo>
                  <a:cubicBezTo>
                    <a:pt x="9" y="53"/>
                    <a:pt x="5" y="50"/>
                    <a:pt x="5" y="46"/>
                  </a:cubicBezTo>
                  <a:cubicBezTo>
                    <a:pt x="5" y="29"/>
                    <a:pt x="9" y="15"/>
                    <a:pt x="13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8" y="10"/>
                    <a:pt x="5" y="23"/>
                    <a:pt x="3" y="35"/>
                  </a:cubicBezTo>
                  <a:cubicBezTo>
                    <a:pt x="3" y="43"/>
                    <a:pt x="0" y="52"/>
                    <a:pt x="5" y="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" name="Freeform 224"/>
            <p:cNvSpPr>
              <a:spLocks/>
            </p:cNvSpPr>
            <p:nvPr/>
          </p:nvSpPr>
          <p:spPr bwMode="auto">
            <a:xfrm>
              <a:off x="5589645" y="4277873"/>
              <a:ext cx="52388" cy="98425"/>
            </a:xfrm>
            <a:custGeom>
              <a:avLst/>
              <a:gdLst>
                <a:gd name="T0" fmla="*/ 6 w 14"/>
                <a:gd name="T1" fmla="*/ 0 h 26"/>
                <a:gd name="T2" fmla="*/ 0 w 14"/>
                <a:gd name="T3" fmla="*/ 23 h 26"/>
                <a:gd name="T4" fmla="*/ 3 w 14"/>
                <a:gd name="T5" fmla="*/ 26 h 26"/>
                <a:gd name="T6" fmla="*/ 7 w 14"/>
                <a:gd name="T7" fmla="*/ 20 h 26"/>
                <a:gd name="T8" fmla="*/ 11 w 14"/>
                <a:gd name="T9" fmla="*/ 20 h 26"/>
                <a:gd name="T10" fmla="*/ 9 w 14"/>
                <a:gd name="T11" fmla="*/ 6 h 26"/>
                <a:gd name="T12" fmla="*/ 6 w 14"/>
                <a:gd name="T13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26">
                  <a:moveTo>
                    <a:pt x="6" y="0"/>
                  </a:moveTo>
                  <a:cubicBezTo>
                    <a:pt x="1" y="6"/>
                    <a:pt x="0" y="16"/>
                    <a:pt x="0" y="23"/>
                  </a:cubicBezTo>
                  <a:cubicBezTo>
                    <a:pt x="0" y="23"/>
                    <a:pt x="0" y="26"/>
                    <a:pt x="3" y="26"/>
                  </a:cubicBezTo>
                  <a:cubicBezTo>
                    <a:pt x="4" y="23"/>
                    <a:pt x="4" y="22"/>
                    <a:pt x="7" y="20"/>
                  </a:cubicBezTo>
                  <a:cubicBezTo>
                    <a:pt x="9" y="19"/>
                    <a:pt x="9" y="22"/>
                    <a:pt x="11" y="20"/>
                  </a:cubicBezTo>
                  <a:cubicBezTo>
                    <a:pt x="12" y="16"/>
                    <a:pt x="14" y="10"/>
                    <a:pt x="9" y="6"/>
                  </a:cubicBezTo>
                  <a:cubicBezTo>
                    <a:pt x="7" y="5"/>
                    <a:pt x="11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" name="Freeform 225"/>
            <p:cNvSpPr>
              <a:spLocks/>
            </p:cNvSpPr>
            <p:nvPr/>
          </p:nvSpPr>
          <p:spPr bwMode="auto">
            <a:xfrm>
              <a:off x="5472170" y="3909573"/>
              <a:ext cx="41275" cy="74613"/>
            </a:xfrm>
            <a:custGeom>
              <a:avLst/>
              <a:gdLst>
                <a:gd name="T0" fmla="*/ 3 w 11"/>
                <a:gd name="T1" fmla="*/ 20 h 20"/>
                <a:gd name="T2" fmla="*/ 9 w 11"/>
                <a:gd name="T3" fmla="*/ 18 h 20"/>
                <a:gd name="T4" fmla="*/ 6 w 11"/>
                <a:gd name="T5" fmla="*/ 1 h 20"/>
                <a:gd name="T6" fmla="*/ 5 w 11"/>
                <a:gd name="T7" fmla="*/ 0 h 20"/>
                <a:gd name="T8" fmla="*/ 2 w 11"/>
                <a:gd name="T9" fmla="*/ 8 h 20"/>
                <a:gd name="T10" fmla="*/ 3 w 11"/>
                <a:gd name="T11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20">
                  <a:moveTo>
                    <a:pt x="3" y="20"/>
                  </a:moveTo>
                  <a:cubicBezTo>
                    <a:pt x="6" y="20"/>
                    <a:pt x="8" y="20"/>
                    <a:pt x="9" y="18"/>
                  </a:cubicBezTo>
                  <a:cubicBezTo>
                    <a:pt x="11" y="12"/>
                    <a:pt x="5" y="8"/>
                    <a:pt x="6" y="1"/>
                  </a:cubicBezTo>
                  <a:cubicBezTo>
                    <a:pt x="6" y="0"/>
                    <a:pt x="6" y="0"/>
                    <a:pt x="5" y="0"/>
                  </a:cubicBezTo>
                  <a:cubicBezTo>
                    <a:pt x="3" y="3"/>
                    <a:pt x="2" y="4"/>
                    <a:pt x="2" y="8"/>
                  </a:cubicBezTo>
                  <a:cubicBezTo>
                    <a:pt x="2" y="12"/>
                    <a:pt x="0" y="18"/>
                    <a:pt x="3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9" name="Freeform 226"/>
            <p:cNvSpPr>
              <a:spLocks/>
            </p:cNvSpPr>
            <p:nvPr/>
          </p:nvSpPr>
          <p:spPr bwMode="auto">
            <a:xfrm>
              <a:off x="5565833" y="3712723"/>
              <a:ext cx="26988" cy="22225"/>
            </a:xfrm>
            <a:custGeom>
              <a:avLst/>
              <a:gdLst>
                <a:gd name="T0" fmla="*/ 7 w 7"/>
                <a:gd name="T1" fmla="*/ 3 h 6"/>
                <a:gd name="T2" fmla="*/ 1 w 7"/>
                <a:gd name="T3" fmla="*/ 0 h 6"/>
                <a:gd name="T4" fmla="*/ 0 w 7"/>
                <a:gd name="T5" fmla="*/ 3 h 6"/>
                <a:gd name="T6" fmla="*/ 7 w 7"/>
                <a:gd name="T7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6">
                  <a:moveTo>
                    <a:pt x="7" y="3"/>
                  </a:moveTo>
                  <a:cubicBezTo>
                    <a:pt x="6" y="1"/>
                    <a:pt x="4" y="0"/>
                    <a:pt x="1" y="0"/>
                  </a:cubicBezTo>
                  <a:cubicBezTo>
                    <a:pt x="0" y="0"/>
                    <a:pt x="0" y="1"/>
                    <a:pt x="0" y="3"/>
                  </a:cubicBezTo>
                  <a:cubicBezTo>
                    <a:pt x="1" y="3"/>
                    <a:pt x="4" y="6"/>
                    <a:pt x="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" name="Freeform 227"/>
            <p:cNvSpPr>
              <a:spLocks/>
            </p:cNvSpPr>
            <p:nvPr/>
          </p:nvSpPr>
          <p:spPr bwMode="auto">
            <a:xfrm>
              <a:off x="5453120" y="4014348"/>
              <a:ext cx="49213" cy="161925"/>
            </a:xfrm>
            <a:custGeom>
              <a:avLst/>
              <a:gdLst>
                <a:gd name="T0" fmla="*/ 11 w 13"/>
                <a:gd name="T1" fmla="*/ 1 h 43"/>
                <a:gd name="T2" fmla="*/ 3 w 13"/>
                <a:gd name="T3" fmla="*/ 36 h 43"/>
                <a:gd name="T4" fmla="*/ 0 w 13"/>
                <a:gd name="T5" fmla="*/ 41 h 43"/>
                <a:gd name="T6" fmla="*/ 2 w 13"/>
                <a:gd name="T7" fmla="*/ 43 h 43"/>
                <a:gd name="T8" fmla="*/ 5 w 13"/>
                <a:gd name="T9" fmla="*/ 40 h 43"/>
                <a:gd name="T10" fmla="*/ 13 w 13"/>
                <a:gd name="T11" fmla="*/ 1 h 43"/>
                <a:gd name="T12" fmla="*/ 11 w 13"/>
                <a:gd name="T13" fmla="*/ 0 h 43"/>
                <a:gd name="T14" fmla="*/ 11 w 13"/>
                <a:gd name="T15" fmla="*/ 1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43">
                  <a:moveTo>
                    <a:pt x="11" y="1"/>
                  </a:moveTo>
                  <a:cubicBezTo>
                    <a:pt x="7" y="12"/>
                    <a:pt x="5" y="24"/>
                    <a:pt x="3" y="36"/>
                  </a:cubicBezTo>
                  <a:cubicBezTo>
                    <a:pt x="3" y="38"/>
                    <a:pt x="0" y="40"/>
                    <a:pt x="0" y="41"/>
                  </a:cubicBezTo>
                  <a:cubicBezTo>
                    <a:pt x="2" y="43"/>
                    <a:pt x="2" y="43"/>
                    <a:pt x="2" y="43"/>
                  </a:cubicBezTo>
                  <a:cubicBezTo>
                    <a:pt x="3" y="43"/>
                    <a:pt x="3" y="41"/>
                    <a:pt x="5" y="40"/>
                  </a:cubicBezTo>
                  <a:cubicBezTo>
                    <a:pt x="7" y="27"/>
                    <a:pt x="8" y="13"/>
                    <a:pt x="13" y="1"/>
                  </a:cubicBezTo>
                  <a:cubicBezTo>
                    <a:pt x="11" y="0"/>
                    <a:pt x="11" y="0"/>
                    <a:pt x="11" y="0"/>
                  </a:cubicBezTo>
                  <a:lnTo>
                    <a:pt x="11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1" name="Freeform 228"/>
            <p:cNvSpPr>
              <a:spLocks/>
            </p:cNvSpPr>
            <p:nvPr/>
          </p:nvSpPr>
          <p:spPr bwMode="auto">
            <a:xfrm>
              <a:off x="5502333" y="3822261"/>
              <a:ext cx="38100" cy="120650"/>
            </a:xfrm>
            <a:custGeom>
              <a:avLst/>
              <a:gdLst>
                <a:gd name="T0" fmla="*/ 7 w 10"/>
                <a:gd name="T1" fmla="*/ 31 h 32"/>
                <a:gd name="T2" fmla="*/ 9 w 10"/>
                <a:gd name="T3" fmla="*/ 17 h 32"/>
                <a:gd name="T4" fmla="*/ 7 w 10"/>
                <a:gd name="T5" fmla="*/ 1 h 32"/>
                <a:gd name="T6" fmla="*/ 6 w 10"/>
                <a:gd name="T7" fmla="*/ 0 h 32"/>
                <a:gd name="T8" fmla="*/ 1 w 10"/>
                <a:gd name="T9" fmla="*/ 15 h 32"/>
                <a:gd name="T10" fmla="*/ 1 w 10"/>
                <a:gd name="T11" fmla="*/ 27 h 32"/>
                <a:gd name="T12" fmla="*/ 7 w 10"/>
                <a:gd name="T13" fmla="*/ 3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32">
                  <a:moveTo>
                    <a:pt x="7" y="31"/>
                  </a:moveTo>
                  <a:cubicBezTo>
                    <a:pt x="10" y="27"/>
                    <a:pt x="9" y="21"/>
                    <a:pt x="9" y="17"/>
                  </a:cubicBezTo>
                  <a:cubicBezTo>
                    <a:pt x="6" y="12"/>
                    <a:pt x="7" y="6"/>
                    <a:pt x="7" y="1"/>
                  </a:cubicBezTo>
                  <a:cubicBezTo>
                    <a:pt x="7" y="0"/>
                    <a:pt x="7" y="0"/>
                    <a:pt x="6" y="0"/>
                  </a:cubicBezTo>
                  <a:cubicBezTo>
                    <a:pt x="3" y="4"/>
                    <a:pt x="3" y="11"/>
                    <a:pt x="1" y="15"/>
                  </a:cubicBezTo>
                  <a:cubicBezTo>
                    <a:pt x="0" y="20"/>
                    <a:pt x="0" y="24"/>
                    <a:pt x="1" y="27"/>
                  </a:cubicBezTo>
                  <a:cubicBezTo>
                    <a:pt x="3" y="29"/>
                    <a:pt x="4" y="32"/>
                    <a:pt x="7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2" name="Freeform 229"/>
            <p:cNvSpPr>
              <a:spLocks/>
            </p:cNvSpPr>
            <p:nvPr/>
          </p:nvSpPr>
          <p:spPr bwMode="auto">
            <a:xfrm>
              <a:off x="5581708" y="3685736"/>
              <a:ext cx="19050" cy="26988"/>
            </a:xfrm>
            <a:custGeom>
              <a:avLst/>
              <a:gdLst>
                <a:gd name="T0" fmla="*/ 3 w 5"/>
                <a:gd name="T1" fmla="*/ 5 h 7"/>
                <a:gd name="T2" fmla="*/ 5 w 5"/>
                <a:gd name="T3" fmla="*/ 4 h 7"/>
                <a:gd name="T4" fmla="*/ 2 w 5"/>
                <a:gd name="T5" fmla="*/ 0 h 7"/>
                <a:gd name="T6" fmla="*/ 0 w 5"/>
                <a:gd name="T7" fmla="*/ 4 h 7"/>
                <a:gd name="T8" fmla="*/ 3 w 5"/>
                <a:gd name="T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7">
                  <a:moveTo>
                    <a:pt x="3" y="5"/>
                  </a:moveTo>
                  <a:cubicBezTo>
                    <a:pt x="5" y="5"/>
                    <a:pt x="5" y="4"/>
                    <a:pt x="5" y="4"/>
                  </a:cubicBezTo>
                  <a:cubicBezTo>
                    <a:pt x="3" y="2"/>
                    <a:pt x="5" y="0"/>
                    <a:pt x="2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3" y="4"/>
                    <a:pt x="2" y="7"/>
                    <a:pt x="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" name="Freeform 230"/>
            <p:cNvSpPr>
              <a:spLocks/>
            </p:cNvSpPr>
            <p:nvPr/>
          </p:nvSpPr>
          <p:spPr bwMode="auto">
            <a:xfrm>
              <a:off x="5581708" y="4376298"/>
              <a:ext cx="60325" cy="76200"/>
            </a:xfrm>
            <a:custGeom>
              <a:avLst/>
              <a:gdLst>
                <a:gd name="T0" fmla="*/ 2 w 16"/>
                <a:gd name="T1" fmla="*/ 16 h 20"/>
                <a:gd name="T2" fmla="*/ 5 w 16"/>
                <a:gd name="T3" fmla="*/ 14 h 20"/>
                <a:gd name="T4" fmla="*/ 13 w 16"/>
                <a:gd name="T5" fmla="*/ 20 h 20"/>
                <a:gd name="T6" fmla="*/ 16 w 16"/>
                <a:gd name="T7" fmla="*/ 20 h 20"/>
                <a:gd name="T8" fmla="*/ 11 w 16"/>
                <a:gd name="T9" fmla="*/ 0 h 20"/>
                <a:gd name="T10" fmla="*/ 8 w 16"/>
                <a:gd name="T11" fmla="*/ 2 h 20"/>
                <a:gd name="T12" fmla="*/ 3 w 16"/>
                <a:gd name="T13" fmla="*/ 11 h 20"/>
                <a:gd name="T14" fmla="*/ 2 w 16"/>
                <a:gd name="T15" fmla="*/ 1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20">
                  <a:moveTo>
                    <a:pt x="2" y="16"/>
                  </a:moveTo>
                  <a:cubicBezTo>
                    <a:pt x="3" y="17"/>
                    <a:pt x="5" y="16"/>
                    <a:pt x="5" y="14"/>
                  </a:cubicBezTo>
                  <a:cubicBezTo>
                    <a:pt x="9" y="14"/>
                    <a:pt x="9" y="20"/>
                    <a:pt x="13" y="20"/>
                  </a:cubicBezTo>
                  <a:cubicBezTo>
                    <a:pt x="14" y="20"/>
                    <a:pt x="14" y="20"/>
                    <a:pt x="16" y="20"/>
                  </a:cubicBezTo>
                  <a:cubicBezTo>
                    <a:pt x="16" y="13"/>
                    <a:pt x="16" y="5"/>
                    <a:pt x="11" y="0"/>
                  </a:cubicBezTo>
                  <a:cubicBezTo>
                    <a:pt x="9" y="0"/>
                    <a:pt x="8" y="0"/>
                    <a:pt x="8" y="2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2" y="13"/>
                    <a:pt x="0" y="14"/>
                    <a:pt x="2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4" name="Freeform 231"/>
            <p:cNvSpPr>
              <a:spLocks/>
            </p:cNvSpPr>
            <p:nvPr/>
          </p:nvSpPr>
          <p:spPr bwMode="auto">
            <a:xfrm>
              <a:off x="6127808" y="3361886"/>
              <a:ext cx="104775" cy="41275"/>
            </a:xfrm>
            <a:custGeom>
              <a:avLst/>
              <a:gdLst>
                <a:gd name="T0" fmla="*/ 15 w 28"/>
                <a:gd name="T1" fmla="*/ 5 h 11"/>
                <a:gd name="T2" fmla="*/ 2 w 28"/>
                <a:gd name="T3" fmla="*/ 3 h 11"/>
                <a:gd name="T4" fmla="*/ 0 w 28"/>
                <a:gd name="T5" fmla="*/ 8 h 11"/>
                <a:gd name="T6" fmla="*/ 2 w 28"/>
                <a:gd name="T7" fmla="*/ 10 h 11"/>
                <a:gd name="T8" fmla="*/ 28 w 28"/>
                <a:gd name="T9" fmla="*/ 8 h 11"/>
                <a:gd name="T10" fmla="*/ 15 w 28"/>
                <a:gd name="T11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11">
                  <a:moveTo>
                    <a:pt x="15" y="5"/>
                  </a:moveTo>
                  <a:cubicBezTo>
                    <a:pt x="12" y="0"/>
                    <a:pt x="6" y="0"/>
                    <a:pt x="2" y="3"/>
                  </a:cubicBezTo>
                  <a:cubicBezTo>
                    <a:pt x="0" y="3"/>
                    <a:pt x="0" y="5"/>
                    <a:pt x="0" y="8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11" y="11"/>
                    <a:pt x="20" y="10"/>
                    <a:pt x="28" y="8"/>
                  </a:cubicBezTo>
                  <a:cubicBezTo>
                    <a:pt x="25" y="6"/>
                    <a:pt x="20" y="6"/>
                    <a:pt x="15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" name="Freeform 232"/>
            <p:cNvSpPr>
              <a:spLocks/>
            </p:cNvSpPr>
            <p:nvPr/>
          </p:nvSpPr>
          <p:spPr bwMode="auto">
            <a:xfrm>
              <a:off x="6210358" y="3358711"/>
              <a:ext cx="214313" cy="33338"/>
            </a:xfrm>
            <a:custGeom>
              <a:avLst/>
              <a:gdLst>
                <a:gd name="T0" fmla="*/ 55 w 57"/>
                <a:gd name="T1" fmla="*/ 3 h 9"/>
                <a:gd name="T2" fmla="*/ 57 w 57"/>
                <a:gd name="T3" fmla="*/ 1 h 9"/>
                <a:gd name="T4" fmla="*/ 20 w 57"/>
                <a:gd name="T5" fmla="*/ 4 h 9"/>
                <a:gd name="T6" fmla="*/ 1 w 57"/>
                <a:gd name="T7" fmla="*/ 0 h 9"/>
                <a:gd name="T8" fmla="*/ 0 w 57"/>
                <a:gd name="T9" fmla="*/ 3 h 9"/>
                <a:gd name="T10" fmla="*/ 4 w 57"/>
                <a:gd name="T11" fmla="*/ 6 h 9"/>
                <a:gd name="T12" fmla="*/ 55 w 57"/>
                <a:gd name="T13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" h="9">
                  <a:moveTo>
                    <a:pt x="55" y="3"/>
                  </a:moveTo>
                  <a:cubicBezTo>
                    <a:pt x="55" y="3"/>
                    <a:pt x="57" y="3"/>
                    <a:pt x="57" y="1"/>
                  </a:cubicBezTo>
                  <a:cubicBezTo>
                    <a:pt x="44" y="3"/>
                    <a:pt x="33" y="6"/>
                    <a:pt x="20" y="4"/>
                  </a:cubicBezTo>
                  <a:cubicBezTo>
                    <a:pt x="13" y="3"/>
                    <a:pt x="7" y="0"/>
                    <a:pt x="1" y="0"/>
                  </a:cubicBezTo>
                  <a:cubicBezTo>
                    <a:pt x="0" y="1"/>
                    <a:pt x="0" y="1"/>
                    <a:pt x="0" y="3"/>
                  </a:cubicBezTo>
                  <a:cubicBezTo>
                    <a:pt x="1" y="4"/>
                    <a:pt x="3" y="4"/>
                    <a:pt x="4" y="6"/>
                  </a:cubicBezTo>
                  <a:cubicBezTo>
                    <a:pt x="21" y="9"/>
                    <a:pt x="38" y="4"/>
                    <a:pt x="5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" name="Freeform 233"/>
            <p:cNvSpPr>
              <a:spLocks/>
            </p:cNvSpPr>
            <p:nvPr/>
          </p:nvSpPr>
          <p:spPr bwMode="auto">
            <a:xfrm>
              <a:off x="6297670" y="3309498"/>
              <a:ext cx="142875" cy="26988"/>
            </a:xfrm>
            <a:custGeom>
              <a:avLst/>
              <a:gdLst>
                <a:gd name="T0" fmla="*/ 38 w 38"/>
                <a:gd name="T1" fmla="*/ 0 h 7"/>
                <a:gd name="T2" fmla="*/ 37 w 38"/>
                <a:gd name="T3" fmla="*/ 0 h 7"/>
                <a:gd name="T4" fmla="*/ 0 w 38"/>
                <a:gd name="T5" fmla="*/ 5 h 7"/>
                <a:gd name="T6" fmla="*/ 0 w 38"/>
                <a:gd name="T7" fmla="*/ 7 h 7"/>
                <a:gd name="T8" fmla="*/ 37 w 38"/>
                <a:gd name="T9" fmla="*/ 2 h 7"/>
                <a:gd name="T10" fmla="*/ 38 w 38"/>
                <a:gd name="T1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7">
                  <a:moveTo>
                    <a:pt x="38" y="0"/>
                  </a:moveTo>
                  <a:cubicBezTo>
                    <a:pt x="37" y="0"/>
                    <a:pt x="37" y="0"/>
                    <a:pt x="37" y="0"/>
                  </a:cubicBezTo>
                  <a:cubicBezTo>
                    <a:pt x="24" y="0"/>
                    <a:pt x="12" y="4"/>
                    <a:pt x="0" y="5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2" y="5"/>
                    <a:pt x="24" y="4"/>
                    <a:pt x="37" y="2"/>
                  </a:cubicBezTo>
                  <a:cubicBezTo>
                    <a:pt x="37" y="2"/>
                    <a:pt x="38" y="2"/>
                    <a:pt x="3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7" name="Freeform 234"/>
            <p:cNvSpPr>
              <a:spLocks/>
            </p:cNvSpPr>
            <p:nvPr/>
          </p:nvSpPr>
          <p:spPr bwMode="auto">
            <a:xfrm>
              <a:off x="6267508" y="3336486"/>
              <a:ext cx="161925" cy="22225"/>
            </a:xfrm>
            <a:custGeom>
              <a:avLst/>
              <a:gdLst>
                <a:gd name="T0" fmla="*/ 43 w 43"/>
                <a:gd name="T1" fmla="*/ 0 h 6"/>
                <a:gd name="T2" fmla="*/ 40 w 43"/>
                <a:gd name="T3" fmla="*/ 0 h 6"/>
                <a:gd name="T4" fmla="*/ 5 w 43"/>
                <a:gd name="T5" fmla="*/ 3 h 6"/>
                <a:gd name="T6" fmla="*/ 0 w 43"/>
                <a:gd name="T7" fmla="*/ 3 h 6"/>
                <a:gd name="T8" fmla="*/ 2 w 43"/>
                <a:gd name="T9" fmla="*/ 6 h 6"/>
                <a:gd name="T10" fmla="*/ 42 w 43"/>
                <a:gd name="T11" fmla="*/ 1 h 6"/>
                <a:gd name="T12" fmla="*/ 43 w 43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6">
                  <a:moveTo>
                    <a:pt x="43" y="0"/>
                  </a:moveTo>
                  <a:cubicBezTo>
                    <a:pt x="43" y="0"/>
                    <a:pt x="42" y="0"/>
                    <a:pt x="40" y="0"/>
                  </a:cubicBezTo>
                  <a:cubicBezTo>
                    <a:pt x="29" y="1"/>
                    <a:pt x="17" y="3"/>
                    <a:pt x="5" y="3"/>
                  </a:cubicBezTo>
                  <a:cubicBezTo>
                    <a:pt x="3" y="3"/>
                    <a:pt x="2" y="1"/>
                    <a:pt x="0" y="3"/>
                  </a:cubicBezTo>
                  <a:cubicBezTo>
                    <a:pt x="0" y="4"/>
                    <a:pt x="2" y="4"/>
                    <a:pt x="2" y="6"/>
                  </a:cubicBezTo>
                  <a:cubicBezTo>
                    <a:pt x="15" y="6"/>
                    <a:pt x="28" y="3"/>
                    <a:pt x="42" y="1"/>
                  </a:cubicBezTo>
                  <a:cubicBezTo>
                    <a:pt x="42" y="1"/>
                    <a:pt x="43" y="1"/>
                    <a:pt x="4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" name="Freeform 235"/>
            <p:cNvSpPr>
              <a:spLocks/>
            </p:cNvSpPr>
            <p:nvPr/>
          </p:nvSpPr>
          <p:spPr bwMode="auto">
            <a:xfrm>
              <a:off x="6226233" y="3287273"/>
              <a:ext cx="203200" cy="60325"/>
            </a:xfrm>
            <a:custGeom>
              <a:avLst/>
              <a:gdLst>
                <a:gd name="T0" fmla="*/ 0 w 54"/>
                <a:gd name="T1" fmla="*/ 11 h 16"/>
                <a:gd name="T2" fmla="*/ 0 w 54"/>
                <a:gd name="T3" fmla="*/ 13 h 16"/>
                <a:gd name="T4" fmla="*/ 2 w 54"/>
                <a:gd name="T5" fmla="*/ 14 h 16"/>
                <a:gd name="T6" fmla="*/ 9 w 54"/>
                <a:gd name="T7" fmla="*/ 11 h 16"/>
                <a:gd name="T8" fmla="*/ 53 w 54"/>
                <a:gd name="T9" fmla="*/ 3 h 16"/>
                <a:gd name="T10" fmla="*/ 54 w 54"/>
                <a:gd name="T11" fmla="*/ 0 h 16"/>
                <a:gd name="T12" fmla="*/ 20 w 54"/>
                <a:gd name="T13" fmla="*/ 5 h 16"/>
                <a:gd name="T14" fmla="*/ 0 w 54"/>
                <a:gd name="T15" fmla="*/ 1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4" h="16">
                  <a:moveTo>
                    <a:pt x="0" y="11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2" y="14"/>
                    <a:pt x="2" y="14"/>
                  </a:cubicBezTo>
                  <a:cubicBezTo>
                    <a:pt x="5" y="16"/>
                    <a:pt x="8" y="14"/>
                    <a:pt x="9" y="11"/>
                  </a:cubicBezTo>
                  <a:cubicBezTo>
                    <a:pt x="22" y="5"/>
                    <a:pt x="37" y="3"/>
                    <a:pt x="53" y="3"/>
                  </a:cubicBezTo>
                  <a:cubicBezTo>
                    <a:pt x="54" y="2"/>
                    <a:pt x="54" y="2"/>
                    <a:pt x="54" y="0"/>
                  </a:cubicBezTo>
                  <a:cubicBezTo>
                    <a:pt x="42" y="0"/>
                    <a:pt x="31" y="2"/>
                    <a:pt x="20" y="5"/>
                  </a:cubicBezTo>
                  <a:cubicBezTo>
                    <a:pt x="13" y="6"/>
                    <a:pt x="6" y="8"/>
                    <a:pt x="0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" name="Freeform 236"/>
            <p:cNvSpPr>
              <a:spLocks/>
            </p:cNvSpPr>
            <p:nvPr/>
          </p:nvSpPr>
          <p:spPr bwMode="auto">
            <a:xfrm>
              <a:off x="5965883" y="3433323"/>
              <a:ext cx="104775" cy="41275"/>
            </a:xfrm>
            <a:custGeom>
              <a:avLst/>
              <a:gdLst>
                <a:gd name="T0" fmla="*/ 26 w 28"/>
                <a:gd name="T1" fmla="*/ 3 h 11"/>
                <a:gd name="T2" fmla="*/ 15 w 28"/>
                <a:gd name="T3" fmla="*/ 3 h 11"/>
                <a:gd name="T4" fmla="*/ 1 w 28"/>
                <a:gd name="T5" fmla="*/ 3 h 11"/>
                <a:gd name="T6" fmla="*/ 5 w 28"/>
                <a:gd name="T7" fmla="*/ 9 h 11"/>
                <a:gd name="T8" fmla="*/ 18 w 28"/>
                <a:gd name="T9" fmla="*/ 7 h 11"/>
                <a:gd name="T10" fmla="*/ 28 w 28"/>
                <a:gd name="T11" fmla="*/ 4 h 11"/>
                <a:gd name="T12" fmla="*/ 26 w 28"/>
                <a:gd name="T13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11">
                  <a:moveTo>
                    <a:pt x="26" y="3"/>
                  </a:moveTo>
                  <a:cubicBezTo>
                    <a:pt x="25" y="3"/>
                    <a:pt x="18" y="3"/>
                    <a:pt x="15" y="3"/>
                  </a:cubicBezTo>
                  <a:cubicBezTo>
                    <a:pt x="12" y="1"/>
                    <a:pt x="3" y="0"/>
                    <a:pt x="1" y="3"/>
                  </a:cubicBezTo>
                  <a:cubicBezTo>
                    <a:pt x="0" y="4"/>
                    <a:pt x="1" y="6"/>
                    <a:pt x="5" y="9"/>
                  </a:cubicBezTo>
                  <a:cubicBezTo>
                    <a:pt x="8" y="11"/>
                    <a:pt x="14" y="9"/>
                    <a:pt x="18" y="7"/>
                  </a:cubicBezTo>
                  <a:cubicBezTo>
                    <a:pt x="23" y="6"/>
                    <a:pt x="28" y="4"/>
                    <a:pt x="28" y="4"/>
                  </a:cubicBezTo>
                  <a:cubicBezTo>
                    <a:pt x="28" y="3"/>
                    <a:pt x="28" y="3"/>
                    <a:pt x="26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" name="Freeform 237"/>
            <p:cNvSpPr>
              <a:spLocks/>
            </p:cNvSpPr>
            <p:nvPr/>
          </p:nvSpPr>
          <p:spPr bwMode="auto">
            <a:xfrm>
              <a:off x="6210358" y="3411098"/>
              <a:ext cx="63500" cy="26988"/>
            </a:xfrm>
            <a:custGeom>
              <a:avLst/>
              <a:gdLst>
                <a:gd name="T0" fmla="*/ 17 w 17"/>
                <a:gd name="T1" fmla="*/ 3 h 7"/>
                <a:gd name="T2" fmla="*/ 10 w 17"/>
                <a:gd name="T3" fmla="*/ 0 h 7"/>
                <a:gd name="T4" fmla="*/ 0 w 17"/>
                <a:gd name="T5" fmla="*/ 3 h 7"/>
                <a:gd name="T6" fmla="*/ 1 w 17"/>
                <a:gd name="T7" fmla="*/ 4 h 7"/>
                <a:gd name="T8" fmla="*/ 7 w 17"/>
                <a:gd name="T9" fmla="*/ 7 h 7"/>
                <a:gd name="T10" fmla="*/ 17 w 17"/>
                <a:gd name="T11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7">
                  <a:moveTo>
                    <a:pt x="17" y="3"/>
                  </a:moveTo>
                  <a:cubicBezTo>
                    <a:pt x="15" y="0"/>
                    <a:pt x="13" y="0"/>
                    <a:pt x="10" y="0"/>
                  </a:cubicBezTo>
                  <a:cubicBezTo>
                    <a:pt x="7" y="1"/>
                    <a:pt x="3" y="1"/>
                    <a:pt x="0" y="3"/>
                  </a:cubicBezTo>
                  <a:cubicBezTo>
                    <a:pt x="0" y="3"/>
                    <a:pt x="0" y="4"/>
                    <a:pt x="1" y="4"/>
                  </a:cubicBezTo>
                  <a:cubicBezTo>
                    <a:pt x="3" y="4"/>
                    <a:pt x="6" y="6"/>
                    <a:pt x="7" y="7"/>
                  </a:cubicBezTo>
                  <a:cubicBezTo>
                    <a:pt x="10" y="6"/>
                    <a:pt x="15" y="6"/>
                    <a:pt x="1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" name="Freeform 238"/>
            <p:cNvSpPr>
              <a:spLocks/>
            </p:cNvSpPr>
            <p:nvPr/>
          </p:nvSpPr>
          <p:spPr bwMode="auto">
            <a:xfrm>
              <a:off x="6135745" y="3433323"/>
              <a:ext cx="85725" cy="34925"/>
            </a:xfrm>
            <a:custGeom>
              <a:avLst/>
              <a:gdLst>
                <a:gd name="T0" fmla="*/ 7 w 23"/>
                <a:gd name="T1" fmla="*/ 7 h 9"/>
                <a:gd name="T2" fmla="*/ 20 w 23"/>
                <a:gd name="T3" fmla="*/ 6 h 9"/>
                <a:gd name="T4" fmla="*/ 21 w 23"/>
                <a:gd name="T5" fmla="*/ 3 h 9"/>
                <a:gd name="T6" fmla="*/ 9 w 23"/>
                <a:gd name="T7" fmla="*/ 0 h 9"/>
                <a:gd name="T8" fmla="*/ 0 w 23"/>
                <a:gd name="T9" fmla="*/ 3 h 9"/>
                <a:gd name="T10" fmla="*/ 7 w 23"/>
                <a:gd name="T11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9">
                  <a:moveTo>
                    <a:pt x="7" y="7"/>
                  </a:moveTo>
                  <a:cubicBezTo>
                    <a:pt x="12" y="9"/>
                    <a:pt x="15" y="6"/>
                    <a:pt x="20" y="6"/>
                  </a:cubicBezTo>
                  <a:cubicBezTo>
                    <a:pt x="20" y="4"/>
                    <a:pt x="23" y="6"/>
                    <a:pt x="21" y="3"/>
                  </a:cubicBezTo>
                  <a:cubicBezTo>
                    <a:pt x="18" y="1"/>
                    <a:pt x="13" y="1"/>
                    <a:pt x="9" y="0"/>
                  </a:cubicBezTo>
                  <a:cubicBezTo>
                    <a:pt x="6" y="1"/>
                    <a:pt x="3" y="0"/>
                    <a:pt x="0" y="3"/>
                  </a:cubicBezTo>
                  <a:cubicBezTo>
                    <a:pt x="0" y="7"/>
                    <a:pt x="6" y="3"/>
                    <a:pt x="7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2" name="Freeform 239"/>
            <p:cNvSpPr>
              <a:spLocks/>
            </p:cNvSpPr>
            <p:nvPr/>
          </p:nvSpPr>
          <p:spPr bwMode="auto">
            <a:xfrm>
              <a:off x="6064308" y="3460311"/>
              <a:ext cx="82550" cy="38100"/>
            </a:xfrm>
            <a:custGeom>
              <a:avLst/>
              <a:gdLst>
                <a:gd name="T0" fmla="*/ 2 w 22"/>
                <a:gd name="T1" fmla="*/ 8 h 10"/>
                <a:gd name="T2" fmla="*/ 20 w 22"/>
                <a:gd name="T3" fmla="*/ 7 h 10"/>
                <a:gd name="T4" fmla="*/ 20 w 22"/>
                <a:gd name="T5" fmla="*/ 4 h 10"/>
                <a:gd name="T6" fmla="*/ 15 w 22"/>
                <a:gd name="T7" fmla="*/ 0 h 10"/>
                <a:gd name="T8" fmla="*/ 2 w 22"/>
                <a:gd name="T9" fmla="*/ 5 h 10"/>
                <a:gd name="T10" fmla="*/ 2 w 22"/>
                <a:gd name="T11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10">
                  <a:moveTo>
                    <a:pt x="2" y="8"/>
                  </a:moveTo>
                  <a:cubicBezTo>
                    <a:pt x="8" y="8"/>
                    <a:pt x="14" y="7"/>
                    <a:pt x="20" y="7"/>
                  </a:cubicBezTo>
                  <a:cubicBezTo>
                    <a:pt x="22" y="5"/>
                    <a:pt x="20" y="4"/>
                    <a:pt x="20" y="4"/>
                  </a:cubicBezTo>
                  <a:cubicBezTo>
                    <a:pt x="19" y="2"/>
                    <a:pt x="17" y="2"/>
                    <a:pt x="15" y="0"/>
                  </a:cubicBezTo>
                  <a:cubicBezTo>
                    <a:pt x="9" y="0"/>
                    <a:pt x="5" y="2"/>
                    <a:pt x="2" y="5"/>
                  </a:cubicBezTo>
                  <a:cubicBezTo>
                    <a:pt x="0" y="7"/>
                    <a:pt x="0" y="10"/>
                    <a:pt x="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3" name="Freeform 240"/>
            <p:cNvSpPr>
              <a:spLocks/>
            </p:cNvSpPr>
            <p:nvPr/>
          </p:nvSpPr>
          <p:spPr bwMode="auto">
            <a:xfrm>
              <a:off x="6157970" y="3263461"/>
              <a:ext cx="260350" cy="106363"/>
            </a:xfrm>
            <a:custGeom>
              <a:avLst/>
              <a:gdLst>
                <a:gd name="T0" fmla="*/ 1 w 69"/>
                <a:gd name="T1" fmla="*/ 26 h 28"/>
                <a:gd name="T2" fmla="*/ 17 w 69"/>
                <a:gd name="T3" fmla="*/ 12 h 28"/>
                <a:gd name="T4" fmla="*/ 66 w 69"/>
                <a:gd name="T5" fmla="*/ 2 h 28"/>
                <a:gd name="T6" fmla="*/ 66 w 69"/>
                <a:gd name="T7" fmla="*/ 0 h 28"/>
                <a:gd name="T8" fmla="*/ 0 w 69"/>
                <a:gd name="T9" fmla="*/ 20 h 28"/>
                <a:gd name="T10" fmla="*/ 1 w 69"/>
                <a:gd name="T11" fmla="*/ 2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9" h="28">
                  <a:moveTo>
                    <a:pt x="1" y="26"/>
                  </a:moveTo>
                  <a:cubicBezTo>
                    <a:pt x="10" y="28"/>
                    <a:pt x="9" y="16"/>
                    <a:pt x="17" y="12"/>
                  </a:cubicBezTo>
                  <a:cubicBezTo>
                    <a:pt x="32" y="6"/>
                    <a:pt x="49" y="3"/>
                    <a:pt x="66" y="2"/>
                  </a:cubicBezTo>
                  <a:cubicBezTo>
                    <a:pt x="69" y="2"/>
                    <a:pt x="67" y="0"/>
                    <a:pt x="66" y="0"/>
                  </a:cubicBezTo>
                  <a:cubicBezTo>
                    <a:pt x="35" y="2"/>
                    <a:pt x="1" y="12"/>
                    <a:pt x="0" y="20"/>
                  </a:cubicBezTo>
                  <a:cubicBezTo>
                    <a:pt x="0" y="22"/>
                    <a:pt x="0" y="25"/>
                    <a:pt x="1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" name="Freeform 241"/>
            <p:cNvSpPr>
              <a:spLocks/>
            </p:cNvSpPr>
            <p:nvPr/>
          </p:nvSpPr>
          <p:spPr bwMode="auto">
            <a:xfrm>
              <a:off x="5680133" y="3501586"/>
              <a:ext cx="157163" cy="169863"/>
            </a:xfrm>
            <a:custGeom>
              <a:avLst/>
              <a:gdLst>
                <a:gd name="T0" fmla="*/ 7 w 42"/>
                <a:gd name="T1" fmla="*/ 45 h 45"/>
                <a:gd name="T2" fmla="*/ 8 w 42"/>
                <a:gd name="T3" fmla="*/ 40 h 45"/>
                <a:gd name="T4" fmla="*/ 10 w 42"/>
                <a:gd name="T5" fmla="*/ 33 h 45"/>
                <a:gd name="T6" fmla="*/ 42 w 42"/>
                <a:gd name="T7" fmla="*/ 2 h 45"/>
                <a:gd name="T8" fmla="*/ 40 w 42"/>
                <a:gd name="T9" fmla="*/ 0 h 45"/>
                <a:gd name="T10" fmla="*/ 13 w 42"/>
                <a:gd name="T11" fmla="*/ 25 h 45"/>
                <a:gd name="T12" fmla="*/ 2 w 42"/>
                <a:gd name="T13" fmla="*/ 42 h 45"/>
                <a:gd name="T14" fmla="*/ 7 w 42"/>
                <a:gd name="T15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" h="45">
                  <a:moveTo>
                    <a:pt x="7" y="45"/>
                  </a:moveTo>
                  <a:cubicBezTo>
                    <a:pt x="8" y="43"/>
                    <a:pt x="8" y="42"/>
                    <a:pt x="8" y="40"/>
                  </a:cubicBezTo>
                  <a:cubicBezTo>
                    <a:pt x="7" y="37"/>
                    <a:pt x="8" y="34"/>
                    <a:pt x="10" y="33"/>
                  </a:cubicBezTo>
                  <a:cubicBezTo>
                    <a:pt x="19" y="20"/>
                    <a:pt x="31" y="13"/>
                    <a:pt x="42" y="2"/>
                  </a:cubicBezTo>
                  <a:cubicBezTo>
                    <a:pt x="42" y="2"/>
                    <a:pt x="42" y="0"/>
                    <a:pt x="40" y="0"/>
                  </a:cubicBezTo>
                  <a:cubicBezTo>
                    <a:pt x="31" y="8"/>
                    <a:pt x="22" y="16"/>
                    <a:pt x="13" y="25"/>
                  </a:cubicBezTo>
                  <a:cubicBezTo>
                    <a:pt x="8" y="29"/>
                    <a:pt x="0" y="34"/>
                    <a:pt x="2" y="42"/>
                  </a:cubicBezTo>
                  <a:cubicBezTo>
                    <a:pt x="2" y="45"/>
                    <a:pt x="5" y="45"/>
                    <a:pt x="7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" name="Freeform 242"/>
            <p:cNvSpPr>
              <a:spLocks/>
            </p:cNvSpPr>
            <p:nvPr/>
          </p:nvSpPr>
          <p:spPr bwMode="auto">
            <a:xfrm>
              <a:off x="5762683" y="3652398"/>
              <a:ext cx="41275" cy="41275"/>
            </a:xfrm>
            <a:custGeom>
              <a:avLst/>
              <a:gdLst>
                <a:gd name="T0" fmla="*/ 2 w 11"/>
                <a:gd name="T1" fmla="*/ 11 h 11"/>
                <a:gd name="T2" fmla="*/ 3 w 11"/>
                <a:gd name="T3" fmla="*/ 11 h 11"/>
                <a:gd name="T4" fmla="*/ 11 w 11"/>
                <a:gd name="T5" fmla="*/ 3 h 11"/>
                <a:gd name="T6" fmla="*/ 11 w 11"/>
                <a:gd name="T7" fmla="*/ 2 h 11"/>
                <a:gd name="T8" fmla="*/ 6 w 11"/>
                <a:gd name="T9" fmla="*/ 3 h 11"/>
                <a:gd name="T10" fmla="*/ 2 w 11"/>
                <a:gd name="T1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11">
                  <a:moveTo>
                    <a:pt x="2" y="11"/>
                  </a:moveTo>
                  <a:cubicBezTo>
                    <a:pt x="3" y="11"/>
                    <a:pt x="3" y="11"/>
                    <a:pt x="3" y="11"/>
                  </a:cubicBezTo>
                  <a:cubicBezTo>
                    <a:pt x="3" y="6"/>
                    <a:pt x="8" y="6"/>
                    <a:pt x="11" y="3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9" y="0"/>
                    <a:pt x="8" y="3"/>
                    <a:pt x="6" y="3"/>
                  </a:cubicBezTo>
                  <a:cubicBezTo>
                    <a:pt x="5" y="6"/>
                    <a:pt x="0" y="8"/>
                    <a:pt x="2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" name="Freeform 243"/>
            <p:cNvSpPr>
              <a:spLocks/>
            </p:cNvSpPr>
            <p:nvPr/>
          </p:nvSpPr>
          <p:spPr bwMode="auto">
            <a:xfrm>
              <a:off x="5732520" y="3520636"/>
              <a:ext cx="123825" cy="104775"/>
            </a:xfrm>
            <a:custGeom>
              <a:avLst/>
              <a:gdLst>
                <a:gd name="T0" fmla="*/ 31 w 33"/>
                <a:gd name="T1" fmla="*/ 0 h 28"/>
                <a:gd name="T2" fmla="*/ 0 w 33"/>
                <a:gd name="T3" fmla="*/ 28 h 28"/>
                <a:gd name="T4" fmla="*/ 3 w 33"/>
                <a:gd name="T5" fmla="*/ 28 h 28"/>
                <a:gd name="T6" fmla="*/ 33 w 33"/>
                <a:gd name="T7" fmla="*/ 1 h 28"/>
                <a:gd name="T8" fmla="*/ 31 w 33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28">
                  <a:moveTo>
                    <a:pt x="31" y="0"/>
                  </a:moveTo>
                  <a:cubicBezTo>
                    <a:pt x="20" y="8"/>
                    <a:pt x="11" y="17"/>
                    <a:pt x="0" y="28"/>
                  </a:cubicBezTo>
                  <a:cubicBezTo>
                    <a:pt x="2" y="28"/>
                    <a:pt x="2" y="28"/>
                    <a:pt x="3" y="28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33" y="0"/>
                    <a:pt x="31" y="0"/>
                    <a:pt x="3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" name="Freeform 244"/>
            <p:cNvSpPr>
              <a:spLocks/>
            </p:cNvSpPr>
            <p:nvPr/>
          </p:nvSpPr>
          <p:spPr bwMode="auto">
            <a:xfrm>
              <a:off x="5675370" y="3565086"/>
              <a:ext cx="196850" cy="147638"/>
            </a:xfrm>
            <a:custGeom>
              <a:avLst/>
              <a:gdLst>
                <a:gd name="T0" fmla="*/ 8 w 52"/>
                <a:gd name="T1" fmla="*/ 37 h 39"/>
                <a:gd name="T2" fmla="*/ 51 w 52"/>
                <a:gd name="T3" fmla="*/ 3 h 39"/>
                <a:gd name="T4" fmla="*/ 52 w 52"/>
                <a:gd name="T5" fmla="*/ 0 h 39"/>
                <a:gd name="T6" fmla="*/ 51 w 52"/>
                <a:gd name="T7" fmla="*/ 0 h 39"/>
                <a:gd name="T8" fmla="*/ 20 w 52"/>
                <a:gd name="T9" fmla="*/ 28 h 39"/>
                <a:gd name="T10" fmla="*/ 1 w 52"/>
                <a:gd name="T11" fmla="*/ 32 h 39"/>
                <a:gd name="T12" fmla="*/ 1 w 52"/>
                <a:gd name="T13" fmla="*/ 37 h 39"/>
                <a:gd name="T14" fmla="*/ 8 w 52"/>
                <a:gd name="T15" fmla="*/ 37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2" h="39">
                  <a:moveTo>
                    <a:pt x="8" y="37"/>
                  </a:moveTo>
                  <a:cubicBezTo>
                    <a:pt x="25" y="31"/>
                    <a:pt x="37" y="14"/>
                    <a:pt x="51" y="3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40" y="9"/>
                    <a:pt x="31" y="19"/>
                    <a:pt x="20" y="28"/>
                  </a:cubicBezTo>
                  <a:cubicBezTo>
                    <a:pt x="15" y="32"/>
                    <a:pt x="6" y="26"/>
                    <a:pt x="1" y="32"/>
                  </a:cubicBezTo>
                  <a:cubicBezTo>
                    <a:pt x="1" y="34"/>
                    <a:pt x="0" y="36"/>
                    <a:pt x="1" y="37"/>
                  </a:cubicBezTo>
                  <a:cubicBezTo>
                    <a:pt x="3" y="37"/>
                    <a:pt x="6" y="39"/>
                    <a:pt x="8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8" name="Freeform 245"/>
            <p:cNvSpPr>
              <a:spLocks/>
            </p:cNvSpPr>
            <p:nvPr/>
          </p:nvSpPr>
          <p:spPr bwMode="auto">
            <a:xfrm>
              <a:off x="5721408" y="3542861"/>
              <a:ext cx="138113" cy="117475"/>
            </a:xfrm>
            <a:custGeom>
              <a:avLst/>
              <a:gdLst>
                <a:gd name="T0" fmla="*/ 0 w 37"/>
                <a:gd name="T1" fmla="*/ 29 h 31"/>
                <a:gd name="T2" fmla="*/ 2 w 37"/>
                <a:gd name="T3" fmla="*/ 31 h 31"/>
                <a:gd name="T4" fmla="*/ 37 w 37"/>
                <a:gd name="T5" fmla="*/ 2 h 31"/>
                <a:gd name="T6" fmla="*/ 37 w 37"/>
                <a:gd name="T7" fmla="*/ 0 h 31"/>
                <a:gd name="T8" fmla="*/ 11 w 37"/>
                <a:gd name="T9" fmla="*/ 22 h 31"/>
                <a:gd name="T10" fmla="*/ 0 w 37"/>
                <a:gd name="T11" fmla="*/ 2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31">
                  <a:moveTo>
                    <a:pt x="0" y="29"/>
                  </a:moveTo>
                  <a:cubicBezTo>
                    <a:pt x="0" y="29"/>
                    <a:pt x="0" y="31"/>
                    <a:pt x="2" y="31"/>
                  </a:cubicBezTo>
                  <a:cubicBezTo>
                    <a:pt x="16" y="25"/>
                    <a:pt x="26" y="12"/>
                    <a:pt x="37" y="2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28" y="8"/>
                    <a:pt x="20" y="15"/>
                    <a:pt x="11" y="22"/>
                  </a:cubicBezTo>
                  <a:cubicBezTo>
                    <a:pt x="8" y="25"/>
                    <a:pt x="3" y="25"/>
                    <a:pt x="0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9" name="Freeform 246"/>
            <p:cNvSpPr>
              <a:spLocks/>
            </p:cNvSpPr>
            <p:nvPr/>
          </p:nvSpPr>
          <p:spPr bwMode="auto">
            <a:xfrm>
              <a:off x="5905558" y="3380936"/>
              <a:ext cx="71438" cy="87313"/>
            </a:xfrm>
            <a:custGeom>
              <a:avLst/>
              <a:gdLst>
                <a:gd name="T0" fmla="*/ 19 w 19"/>
                <a:gd name="T1" fmla="*/ 0 h 23"/>
                <a:gd name="T2" fmla="*/ 0 w 19"/>
                <a:gd name="T3" fmla="*/ 21 h 23"/>
                <a:gd name="T4" fmla="*/ 5 w 19"/>
                <a:gd name="T5" fmla="*/ 23 h 23"/>
                <a:gd name="T6" fmla="*/ 19 w 19"/>
                <a:gd name="T7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3">
                  <a:moveTo>
                    <a:pt x="19" y="0"/>
                  </a:moveTo>
                  <a:cubicBezTo>
                    <a:pt x="11" y="5"/>
                    <a:pt x="0" y="11"/>
                    <a:pt x="0" y="21"/>
                  </a:cubicBezTo>
                  <a:cubicBezTo>
                    <a:pt x="2" y="23"/>
                    <a:pt x="4" y="23"/>
                    <a:pt x="5" y="23"/>
                  </a:cubicBezTo>
                  <a:cubicBezTo>
                    <a:pt x="14" y="17"/>
                    <a:pt x="11" y="6"/>
                    <a:pt x="1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0" name="Freeform 247"/>
            <p:cNvSpPr>
              <a:spLocks/>
            </p:cNvSpPr>
            <p:nvPr/>
          </p:nvSpPr>
          <p:spPr bwMode="auto">
            <a:xfrm>
              <a:off x="5976995" y="3347598"/>
              <a:ext cx="87313" cy="74613"/>
            </a:xfrm>
            <a:custGeom>
              <a:avLst/>
              <a:gdLst>
                <a:gd name="T0" fmla="*/ 3 w 23"/>
                <a:gd name="T1" fmla="*/ 20 h 20"/>
                <a:gd name="T2" fmla="*/ 9 w 23"/>
                <a:gd name="T3" fmla="*/ 18 h 20"/>
                <a:gd name="T4" fmla="*/ 23 w 23"/>
                <a:gd name="T5" fmla="*/ 0 h 20"/>
                <a:gd name="T6" fmla="*/ 14 w 23"/>
                <a:gd name="T7" fmla="*/ 3 h 20"/>
                <a:gd name="T8" fmla="*/ 0 w 23"/>
                <a:gd name="T9" fmla="*/ 15 h 20"/>
                <a:gd name="T10" fmla="*/ 3 w 23"/>
                <a:gd name="T11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20">
                  <a:moveTo>
                    <a:pt x="3" y="20"/>
                  </a:moveTo>
                  <a:cubicBezTo>
                    <a:pt x="5" y="20"/>
                    <a:pt x="8" y="20"/>
                    <a:pt x="9" y="18"/>
                  </a:cubicBezTo>
                  <a:cubicBezTo>
                    <a:pt x="14" y="12"/>
                    <a:pt x="17" y="6"/>
                    <a:pt x="23" y="0"/>
                  </a:cubicBezTo>
                  <a:cubicBezTo>
                    <a:pt x="20" y="0"/>
                    <a:pt x="17" y="1"/>
                    <a:pt x="14" y="3"/>
                  </a:cubicBezTo>
                  <a:cubicBezTo>
                    <a:pt x="9" y="6"/>
                    <a:pt x="3" y="9"/>
                    <a:pt x="0" y="15"/>
                  </a:cubicBezTo>
                  <a:cubicBezTo>
                    <a:pt x="0" y="17"/>
                    <a:pt x="2" y="18"/>
                    <a:pt x="3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1" name="Freeform 248"/>
            <p:cNvSpPr>
              <a:spLocks/>
            </p:cNvSpPr>
            <p:nvPr/>
          </p:nvSpPr>
          <p:spPr bwMode="auto">
            <a:xfrm>
              <a:off x="5845233" y="3414273"/>
              <a:ext cx="57150" cy="76200"/>
            </a:xfrm>
            <a:custGeom>
              <a:avLst/>
              <a:gdLst>
                <a:gd name="T0" fmla="*/ 4 w 15"/>
                <a:gd name="T1" fmla="*/ 20 h 20"/>
                <a:gd name="T2" fmla="*/ 9 w 15"/>
                <a:gd name="T3" fmla="*/ 17 h 20"/>
                <a:gd name="T4" fmla="*/ 15 w 15"/>
                <a:gd name="T5" fmla="*/ 0 h 20"/>
                <a:gd name="T6" fmla="*/ 7 w 15"/>
                <a:gd name="T7" fmla="*/ 6 h 20"/>
                <a:gd name="T8" fmla="*/ 1 w 15"/>
                <a:gd name="T9" fmla="*/ 17 h 20"/>
                <a:gd name="T10" fmla="*/ 4 w 15"/>
                <a:gd name="T11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20">
                  <a:moveTo>
                    <a:pt x="4" y="20"/>
                  </a:moveTo>
                  <a:cubicBezTo>
                    <a:pt x="7" y="20"/>
                    <a:pt x="9" y="19"/>
                    <a:pt x="9" y="17"/>
                  </a:cubicBezTo>
                  <a:cubicBezTo>
                    <a:pt x="10" y="11"/>
                    <a:pt x="13" y="6"/>
                    <a:pt x="15" y="0"/>
                  </a:cubicBezTo>
                  <a:cubicBezTo>
                    <a:pt x="12" y="2"/>
                    <a:pt x="9" y="3"/>
                    <a:pt x="7" y="6"/>
                  </a:cubicBezTo>
                  <a:cubicBezTo>
                    <a:pt x="4" y="9"/>
                    <a:pt x="0" y="12"/>
                    <a:pt x="1" y="17"/>
                  </a:cubicBezTo>
                  <a:cubicBezTo>
                    <a:pt x="1" y="19"/>
                    <a:pt x="3" y="20"/>
                    <a:pt x="4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2" name="Freeform 249"/>
            <p:cNvSpPr>
              <a:spLocks/>
            </p:cNvSpPr>
            <p:nvPr/>
          </p:nvSpPr>
          <p:spPr bwMode="auto">
            <a:xfrm>
              <a:off x="6040495" y="3392048"/>
              <a:ext cx="109538" cy="46038"/>
            </a:xfrm>
            <a:custGeom>
              <a:avLst/>
              <a:gdLst>
                <a:gd name="T0" fmla="*/ 0 w 29"/>
                <a:gd name="T1" fmla="*/ 3 h 12"/>
                <a:gd name="T2" fmla="*/ 3 w 29"/>
                <a:gd name="T3" fmla="*/ 9 h 12"/>
                <a:gd name="T4" fmla="*/ 26 w 29"/>
                <a:gd name="T5" fmla="*/ 8 h 12"/>
                <a:gd name="T6" fmla="*/ 29 w 29"/>
                <a:gd name="T7" fmla="*/ 6 h 12"/>
                <a:gd name="T8" fmla="*/ 14 w 29"/>
                <a:gd name="T9" fmla="*/ 5 h 12"/>
                <a:gd name="T10" fmla="*/ 0 w 29"/>
                <a:gd name="T11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12">
                  <a:moveTo>
                    <a:pt x="0" y="3"/>
                  </a:moveTo>
                  <a:cubicBezTo>
                    <a:pt x="0" y="6"/>
                    <a:pt x="1" y="8"/>
                    <a:pt x="3" y="9"/>
                  </a:cubicBezTo>
                  <a:cubicBezTo>
                    <a:pt x="11" y="12"/>
                    <a:pt x="18" y="9"/>
                    <a:pt x="26" y="8"/>
                  </a:cubicBezTo>
                  <a:cubicBezTo>
                    <a:pt x="26" y="8"/>
                    <a:pt x="28" y="8"/>
                    <a:pt x="29" y="6"/>
                  </a:cubicBezTo>
                  <a:cubicBezTo>
                    <a:pt x="23" y="5"/>
                    <a:pt x="18" y="5"/>
                    <a:pt x="14" y="5"/>
                  </a:cubicBezTo>
                  <a:cubicBezTo>
                    <a:pt x="9" y="3"/>
                    <a:pt x="5" y="0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3" name="Freeform 250"/>
            <p:cNvSpPr>
              <a:spLocks/>
            </p:cNvSpPr>
            <p:nvPr/>
          </p:nvSpPr>
          <p:spPr bwMode="auto">
            <a:xfrm>
              <a:off x="6070658" y="3309498"/>
              <a:ext cx="87313" cy="82550"/>
            </a:xfrm>
            <a:custGeom>
              <a:avLst/>
              <a:gdLst>
                <a:gd name="T0" fmla="*/ 23 w 23"/>
                <a:gd name="T1" fmla="*/ 0 h 22"/>
                <a:gd name="T2" fmla="*/ 1 w 23"/>
                <a:gd name="T3" fmla="*/ 14 h 22"/>
                <a:gd name="T4" fmla="*/ 3 w 23"/>
                <a:gd name="T5" fmla="*/ 19 h 22"/>
                <a:gd name="T6" fmla="*/ 23 w 23"/>
                <a:gd name="T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2">
                  <a:moveTo>
                    <a:pt x="23" y="0"/>
                  </a:moveTo>
                  <a:cubicBezTo>
                    <a:pt x="15" y="2"/>
                    <a:pt x="6" y="7"/>
                    <a:pt x="1" y="14"/>
                  </a:cubicBezTo>
                  <a:cubicBezTo>
                    <a:pt x="0" y="16"/>
                    <a:pt x="1" y="17"/>
                    <a:pt x="3" y="19"/>
                  </a:cubicBezTo>
                  <a:cubicBezTo>
                    <a:pt x="17" y="22"/>
                    <a:pt x="13" y="5"/>
                    <a:pt x="2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6595239" y="1500801"/>
            <a:ext cx="1702461" cy="1615123"/>
            <a:chOff x="5422709" y="7087920"/>
            <a:chExt cx="2135187" cy="2025650"/>
          </a:xfrm>
        </p:grpSpPr>
        <p:sp>
          <p:nvSpPr>
            <p:cNvPr id="244" name="Freeform 254"/>
            <p:cNvSpPr>
              <a:spLocks/>
            </p:cNvSpPr>
            <p:nvPr/>
          </p:nvSpPr>
          <p:spPr bwMode="auto">
            <a:xfrm>
              <a:off x="5422709" y="7087920"/>
              <a:ext cx="2135187" cy="2025650"/>
            </a:xfrm>
            <a:custGeom>
              <a:avLst/>
              <a:gdLst>
                <a:gd name="T0" fmla="*/ 672 w 1345"/>
                <a:gd name="T1" fmla="*/ 0 h 1276"/>
                <a:gd name="T2" fmla="*/ 831 w 1345"/>
                <a:gd name="T3" fmla="*/ 484 h 1276"/>
                <a:gd name="T4" fmla="*/ 1345 w 1345"/>
                <a:gd name="T5" fmla="*/ 489 h 1276"/>
                <a:gd name="T6" fmla="*/ 926 w 1345"/>
                <a:gd name="T7" fmla="*/ 788 h 1276"/>
                <a:gd name="T8" fmla="*/ 1083 w 1345"/>
                <a:gd name="T9" fmla="*/ 1276 h 1276"/>
                <a:gd name="T10" fmla="*/ 672 w 1345"/>
                <a:gd name="T11" fmla="*/ 979 h 1276"/>
                <a:gd name="T12" fmla="*/ 257 w 1345"/>
                <a:gd name="T13" fmla="*/ 1276 h 1276"/>
                <a:gd name="T14" fmla="*/ 413 w 1345"/>
                <a:gd name="T15" fmla="*/ 788 h 1276"/>
                <a:gd name="T16" fmla="*/ 0 w 1345"/>
                <a:gd name="T17" fmla="*/ 489 h 1276"/>
                <a:gd name="T18" fmla="*/ 511 w 1345"/>
                <a:gd name="T19" fmla="*/ 484 h 1276"/>
                <a:gd name="T20" fmla="*/ 672 w 1345"/>
                <a:gd name="T21" fmla="*/ 0 h 1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45" h="1276">
                  <a:moveTo>
                    <a:pt x="672" y="0"/>
                  </a:moveTo>
                  <a:lnTo>
                    <a:pt x="831" y="484"/>
                  </a:lnTo>
                  <a:lnTo>
                    <a:pt x="1345" y="489"/>
                  </a:lnTo>
                  <a:lnTo>
                    <a:pt x="926" y="788"/>
                  </a:lnTo>
                  <a:lnTo>
                    <a:pt x="1083" y="1276"/>
                  </a:lnTo>
                  <a:lnTo>
                    <a:pt x="672" y="979"/>
                  </a:lnTo>
                  <a:lnTo>
                    <a:pt x="257" y="1276"/>
                  </a:lnTo>
                  <a:lnTo>
                    <a:pt x="413" y="788"/>
                  </a:lnTo>
                  <a:lnTo>
                    <a:pt x="0" y="489"/>
                  </a:lnTo>
                  <a:lnTo>
                    <a:pt x="511" y="484"/>
                  </a:lnTo>
                  <a:lnTo>
                    <a:pt x="672" y="0"/>
                  </a:lnTo>
                  <a:close/>
                </a:path>
              </a:pathLst>
            </a:custGeom>
            <a:solidFill>
              <a:srgbClr val="F0EA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5" name="Freeform 256"/>
            <p:cNvSpPr>
              <a:spLocks/>
            </p:cNvSpPr>
            <p:nvPr/>
          </p:nvSpPr>
          <p:spPr bwMode="auto">
            <a:xfrm>
              <a:off x="5705284" y="7359382"/>
              <a:ext cx="1562100" cy="1485900"/>
            </a:xfrm>
            <a:custGeom>
              <a:avLst/>
              <a:gdLst>
                <a:gd name="T0" fmla="*/ 494 w 984"/>
                <a:gd name="T1" fmla="*/ 0 h 936"/>
                <a:gd name="T2" fmla="*/ 608 w 984"/>
                <a:gd name="T3" fmla="*/ 356 h 936"/>
                <a:gd name="T4" fmla="*/ 984 w 984"/>
                <a:gd name="T5" fmla="*/ 356 h 936"/>
                <a:gd name="T6" fmla="*/ 682 w 984"/>
                <a:gd name="T7" fmla="*/ 577 h 936"/>
                <a:gd name="T8" fmla="*/ 798 w 984"/>
                <a:gd name="T9" fmla="*/ 936 h 936"/>
                <a:gd name="T10" fmla="*/ 494 w 984"/>
                <a:gd name="T11" fmla="*/ 715 h 936"/>
                <a:gd name="T12" fmla="*/ 190 w 984"/>
                <a:gd name="T13" fmla="*/ 936 h 936"/>
                <a:gd name="T14" fmla="*/ 304 w 984"/>
                <a:gd name="T15" fmla="*/ 577 h 936"/>
                <a:gd name="T16" fmla="*/ 0 w 984"/>
                <a:gd name="T17" fmla="*/ 356 h 936"/>
                <a:gd name="T18" fmla="*/ 375 w 984"/>
                <a:gd name="T19" fmla="*/ 356 h 936"/>
                <a:gd name="T20" fmla="*/ 494 w 984"/>
                <a:gd name="T21" fmla="*/ 0 h 9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84" h="936">
                  <a:moveTo>
                    <a:pt x="494" y="0"/>
                  </a:moveTo>
                  <a:lnTo>
                    <a:pt x="608" y="356"/>
                  </a:lnTo>
                  <a:lnTo>
                    <a:pt x="984" y="356"/>
                  </a:lnTo>
                  <a:lnTo>
                    <a:pt x="682" y="577"/>
                  </a:lnTo>
                  <a:lnTo>
                    <a:pt x="798" y="936"/>
                  </a:lnTo>
                  <a:lnTo>
                    <a:pt x="494" y="715"/>
                  </a:lnTo>
                  <a:lnTo>
                    <a:pt x="190" y="936"/>
                  </a:lnTo>
                  <a:lnTo>
                    <a:pt x="304" y="577"/>
                  </a:lnTo>
                  <a:lnTo>
                    <a:pt x="0" y="356"/>
                  </a:lnTo>
                  <a:lnTo>
                    <a:pt x="375" y="356"/>
                  </a:lnTo>
                  <a:lnTo>
                    <a:pt x="494" y="0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6" name="Freeform 258"/>
            <p:cNvSpPr>
              <a:spLocks noEditPoints="1"/>
            </p:cNvSpPr>
            <p:nvPr/>
          </p:nvSpPr>
          <p:spPr bwMode="auto">
            <a:xfrm>
              <a:off x="6256146" y="7910245"/>
              <a:ext cx="490537" cy="538163"/>
            </a:xfrm>
            <a:custGeom>
              <a:avLst/>
              <a:gdLst>
                <a:gd name="T0" fmla="*/ 12 w 130"/>
                <a:gd name="T1" fmla="*/ 121 h 143"/>
                <a:gd name="T2" fmla="*/ 101 w 130"/>
                <a:gd name="T3" fmla="*/ 121 h 143"/>
                <a:gd name="T4" fmla="*/ 110 w 130"/>
                <a:gd name="T5" fmla="*/ 108 h 143"/>
                <a:gd name="T6" fmla="*/ 125 w 130"/>
                <a:gd name="T7" fmla="*/ 121 h 143"/>
                <a:gd name="T8" fmla="*/ 114 w 130"/>
                <a:gd name="T9" fmla="*/ 143 h 143"/>
                <a:gd name="T10" fmla="*/ 12 w 130"/>
                <a:gd name="T11" fmla="*/ 143 h 143"/>
                <a:gd name="T12" fmla="*/ 12 w 130"/>
                <a:gd name="T13" fmla="*/ 121 h 143"/>
                <a:gd name="T14" fmla="*/ 35 w 130"/>
                <a:gd name="T15" fmla="*/ 35 h 143"/>
                <a:gd name="T16" fmla="*/ 55 w 130"/>
                <a:gd name="T17" fmla="*/ 35 h 143"/>
                <a:gd name="T18" fmla="*/ 40 w 130"/>
                <a:gd name="T19" fmla="*/ 68 h 143"/>
                <a:gd name="T20" fmla="*/ 4 w 130"/>
                <a:gd name="T21" fmla="*/ 102 h 143"/>
                <a:gd name="T22" fmla="*/ 17 w 130"/>
                <a:gd name="T23" fmla="*/ 74 h 143"/>
                <a:gd name="T24" fmla="*/ 35 w 130"/>
                <a:gd name="T25" fmla="*/ 35 h 143"/>
                <a:gd name="T26" fmla="*/ 23 w 130"/>
                <a:gd name="T27" fmla="*/ 29 h 143"/>
                <a:gd name="T28" fmla="*/ 21 w 130"/>
                <a:gd name="T29" fmla="*/ 12 h 143"/>
                <a:gd name="T30" fmla="*/ 83 w 130"/>
                <a:gd name="T31" fmla="*/ 11 h 143"/>
                <a:gd name="T32" fmla="*/ 91 w 130"/>
                <a:gd name="T33" fmla="*/ 0 h 143"/>
                <a:gd name="T34" fmla="*/ 113 w 130"/>
                <a:gd name="T35" fmla="*/ 17 h 143"/>
                <a:gd name="T36" fmla="*/ 99 w 130"/>
                <a:gd name="T37" fmla="*/ 28 h 143"/>
                <a:gd name="T38" fmla="*/ 112 w 130"/>
                <a:gd name="T39" fmla="*/ 58 h 143"/>
                <a:gd name="T40" fmla="*/ 130 w 130"/>
                <a:gd name="T41" fmla="*/ 81 h 143"/>
                <a:gd name="T42" fmla="*/ 112 w 130"/>
                <a:gd name="T43" fmla="*/ 99 h 143"/>
                <a:gd name="T44" fmla="*/ 89 w 130"/>
                <a:gd name="T45" fmla="*/ 72 h 143"/>
                <a:gd name="T46" fmla="*/ 81 w 130"/>
                <a:gd name="T47" fmla="*/ 31 h 143"/>
                <a:gd name="T48" fmla="*/ 23 w 130"/>
                <a:gd name="T49" fmla="*/ 29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0" h="143">
                  <a:moveTo>
                    <a:pt x="12" y="121"/>
                  </a:moveTo>
                  <a:cubicBezTo>
                    <a:pt x="101" y="121"/>
                    <a:pt x="101" y="121"/>
                    <a:pt x="101" y="121"/>
                  </a:cubicBezTo>
                  <a:cubicBezTo>
                    <a:pt x="110" y="108"/>
                    <a:pt x="110" y="108"/>
                    <a:pt x="110" y="108"/>
                  </a:cubicBezTo>
                  <a:cubicBezTo>
                    <a:pt x="125" y="121"/>
                    <a:pt x="125" y="121"/>
                    <a:pt x="125" y="121"/>
                  </a:cubicBezTo>
                  <a:cubicBezTo>
                    <a:pt x="114" y="143"/>
                    <a:pt x="114" y="143"/>
                    <a:pt x="114" y="143"/>
                  </a:cubicBezTo>
                  <a:cubicBezTo>
                    <a:pt x="12" y="143"/>
                    <a:pt x="12" y="143"/>
                    <a:pt x="12" y="143"/>
                  </a:cubicBezTo>
                  <a:lnTo>
                    <a:pt x="12" y="121"/>
                  </a:lnTo>
                  <a:close/>
                  <a:moveTo>
                    <a:pt x="35" y="35"/>
                  </a:moveTo>
                  <a:cubicBezTo>
                    <a:pt x="55" y="35"/>
                    <a:pt x="55" y="35"/>
                    <a:pt x="55" y="35"/>
                  </a:cubicBezTo>
                  <a:cubicBezTo>
                    <a:pt x="55" y="35"/>
                    <a:pt x="51" y="51"/>
                    <a:pt x="40" y="68"/>
                  </a:cubicBezTo>
                  <a:cubicBezTo>
                    <a:pt x="31" y="87"/>
                    <a:pt x="9" y="101"/>
                    <a:pt x="4" y="102"/>
                  </a:cubicBezTo>
                  <a:cubicBezTo>
                    <a:pt x="0" y="103"/>
                    <a:pt x="12" y="83"/>
                    <a:pt x="17" y="74"/>
                  </a:cubicBezTo>
                  <a:cubicBezTo>
                    <a:pt x="21" y="63"/>
                    <a:pt x="35" y="35"/>
                    <a:pt x="35" y="35"/>
                  </a:cubicBezTo>
                  <a:close/>
                  <a:moveTo>
                    <a:pt x="23" y="29"/>
                  </a:moveTo>
                  <a:cubicBezTo>
                    <a:pt x="21" y="12"/>
                    <a:pt x="21" y="12"/>
                    <a:pt x="21" y="12"/>
                  </a:cubicBezTo>
                  <a:cubicBezTo>
                    <a:pt x="83" y="11"/>
                    <a:pt x="83" y="11"/>
                    <a:pt x="83" y="11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113" y="17"/>
                    <a:pt x="113" y="17"/>
                    <a:pt x="113" y="17"/>
                  </a:cubicBezTo>
                  <a:cubicBezTo>
                    <a:pt x="99" y="28"/>
                    <a:pt x="99" y="28"/>
                    <a:pt x="99" y="28"/>
                  </a:cubicBezTo>
                  <a:cubicBezTo>
                    <a:pt x="99" y="28"/>
                    <a:pt x="101" y="47"/>
                    <a:pt x="112" y="58"/>
                  </a:cubicBezTo>
                  <a:cubicBezTo>
                    <a:pt x="121" y="68"/>
                    <a:pt x="130" y="81"/>
                    <a:pt x="130" y="81"/>
                  </a:cubicBezTo>
                  <a:cubicBezTo>
                    <a:pt x="112" y="99"/>
                    <a:pt x="112" y="99"/>
                    <a:pt x="112" y="99"/>
                  </a:cubicBezTo>
                  <a:cubicBezTo>
                    <a:pt x="112" y="99"/>
                    <a:pt x="94" y="86"/>
                    <a:pt x="89" y="72"/>
                  </a:cubicBezTo>
                  <a:cubicBezTo>
                    <a:pt x="85" y="60"/>
                    <a:pt x="81" y="31"/>
                    <a:pt x="81" y="31"/>
                  </a:cubicBezTo>
                  <a:lnTo>
                    <a:pt x="23" y="29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50" name="组合 249"/>
          <p:cNvGrpSpPr/>
          <p:nvPr/>
        </p:nvGrpSpPr>
        <p:grpSpPr>
          <a:xfrm>
            <a:off x="3709566" y="4707101"/>
            <a:ext cx="7656283" cy="1061243"/>
            <a:chOff x="1868201" y="-362744"/>
            <a:chExt cx="5233988" cy="725487"/>
          </a:xfrm>
          <a:solidFill>
            <a:srgbClr val="C00000"/>
          </a:solidFill>
        </p:grpSpPr>
        <p:sp>
          <p:nvSpPr>
            <p:cNvPr id="251" name="Freeform 278"/>
            <p:cNvSpPr>
              <a:spLocks noEditPoints="1"/>
            </p:cNvSpPr>
            <p:nvPr/>
          </p:nvSpPr>
          <p:spPr bwMode="auto">
            <a:xfrm>
              <a:off x="1868201" y="-362744"/>
              <a:ext cx="5233988" cy="687387"/>
            </a:xfrm>
            <a:custGeom>
              <a:avLst/>
              <a:gdLst>
                <a:gd name="T0" fmla="*/ 1355 w 1393"/>
                <a:gd name="T1" fmla="*/ 66 h 181"/>
                <a:gd name="T2" fmla="*/ 1199 w 1393"/>
                <a:gd name="T3" fmla="*/ 45 h 181"/>
                <a:gd name="T4" fmla="*/ 934 w 1393"/>
                <a:gd name="T5" fmla="*/ 0 h 181"/>
                <a:gd name="T6" fmla="*/ 454 w 1393"/>
                <a:gd name="T7" fmla="*/ 45 h 181"/>
                <a:gd name="T8" fmla="*/ 24 w 1393"/>
                <a:gd name="T9" fmla="*/ 66 h 181"/>
                <a:gd name="T10" fmla="*/ 0 w 1393"/>
                <a:gd name="T11" fmla="*/ 181 h 181"/>
                <a:gd name="T12" fmla="*/ 487 w 1393"/>
                <a:gd name="T13" fmla="*/ 169 h 181"/>
                <a:gd name="T14" fmla="*/ 511 w 1393"/>
                <a:gd name="T15" fmla="*/ 151 h 181"/>
                <a:gd name="T16" fmla="*/ 550 w 1393"/>
                <a:gd name="T17" fmla="*/ 151 h 181"/>
                <a:gd name="T18" fmla="*/ 603 w 1393"/>
                <a:gd name="T19" fmla="*/ 156 h 181"/>
                <a:gd name="T20" fmla="*/ 645 w 1393"/>
                <a:gd name="T21" fmla="*/ 151 h 181"/>
                <a:gd name="T22" fmla="*/ 689 w 1393"/>
                <a:gd name="T23" fmla="*/ 156 h 181"/>
                <a:gd name="T24" fmla="*/ 704 w 1393"/>
                <a:gd name="T25" fmla="*/ 156 h 181"/>
                <a:gd name="T26" fmla="*/ 748 w 1393"/>
                <a:gd name="T27" fmla="*/ 156 h 181"/>
                <a:gd name="T28" fmla="*/ 790 w 1393"/>
                <a:gd name="T29" fmla="*/ 151 h 181"/>
                <a:gd name="T30" fmla="*/ 843 w 1393"/>
                <a:gd name="T31" fmla="*/ 156 h 181"/>
                <a:gd name="T32" fmla="*/ 881 w 1393"/>
                <a:gd name="T33" fmla="*/ 151 h 181"/>
                <a:gd name="T34" fmla="*/ 900 w 1393"/>
                <a:gd name="T35" fmla="*/ 163 h 181"/>
                <a:gd name="T36" fmla="*/ 951 w 1393"/>
                <a:gd name="T37" fmla="*/ 181 h 181"/>
                <a:gd name="T38" fmla="*/ 1363 w 1393"/>
                <a:gd name="T39" fmla="*/ 51 h 181"/>
                <a:gd name="T40" fmla="*/ 1217 w 1393"/>
                <a:gd name="T41" fmla="*/ 150 h 181"/>
                <a:gd name="T42" fmla="*/ 1179 w 1393"/>
                <a:gd name="T43" fmla="*/ 150 h 181"/>
                <a:gd name="T44" fmla="*/ 1144 w 1393"/>
                <a:gd name="T45" fmla="*/ 63 h 181"/>
                <a:gd name="T46" fmla="*/ 1123 w 1393"/>
                <a:gd name="T47" fmla="*/ 63 h 181"/>
                <a:gd name="T48" fmla="*/ 1099 w 1393"/>
                <a:gd name="T49" fmla="*/ 150 h 181"/>
                <a:gd name="T50" fmla="*/ 1040 w 1393"/>
                <a:gd name="T51" fmla="*/ 150 h 181"/>
                <a:gd name="T52" fmla="*/ 1003 w 1393"/>
                <a:gd name="T53" fmla="*/ 150 h 181"/>
                <a:gd name="T54" fmla="*/ 968 w 1393"/>
                <a:gd name="T55" fmla="*/ 63 h 181"/>
                <a:gd name="T56" fmla="*/ 950 w 1393"/>
                <a:gd name="T57" fmla="*/ 63 h 181"/>
                <a:gd name="T58" fmla="*/ 930 w 1393"/>
                <a:gd name="T59" fmla="*/ 4 h 181"/>
                <a:gd name="T60" fmla="*/ 696 w 1393"/>
                <a:gd name="T61" fmla="*/ 13 h 181"/>
                <a:gd name="T62" fmla="*/ 29 w 1393"/>
                <a:gd name="T63" fmla="*/ 61 h 181"/>
                <a:gd name="T64" fmla="*/ 425 w 1393"/>
                <a:gd name="T65" fmla="*/ 63 h 181"/>
                <a:gd name="T66" fmla="*/ 390 w 1393"/>
                <a:gd name="T67" fmla="*/ 150 h 181"/>
                <a:gd name="T68" fmla="*/ 353 w 1393"/>
                <a:gd name="T69" fmla="*/ 150 h 181"/>
                <a:gd name="T70" fmla="*/ 329 w 1393"/>
                <a:gd name="T71" fmla="*/ 63 h 181"/>
                <a:gd name="T72" fmla="*/ 308 w 1393"/>
                <a:gd name="T73" fmla="*/ 63 h 181"/>
                <a:gd name="T74" fmla="*/ 249 w 1393"/>
                <a:gd name="T75" fmla="*/ 63 h 181"/>
                <a:gd name="T76" fmla="*/ 214 w 1393"/>
                <a:gd name="T77" fmla="*/ 150 h 181"/>
                <a:gd name="T78" fmla="*/ 177 w 1393"/>
                <a:gd name="T79" fmla="*/ 150 h 181"/>
                <a:gd name="T80" fmla="*/ 56 w 1393"/>
                <a:gd name="T81" fmla="*/ 63 h 181"/>
                <a:gd name="T82" fmla="*/ 443 w 1393"/>
                <a:gd name="T83" fmla="*/ 163 h 181"/>
                <a:gd name="T84" fmla="*/ 524 w 1393"/>
                <a:gd name="T85" fmla="*/ 48 h 181"/>
                <a:gd name="T86" fmla="*/ 518 w 1393"/>
                <a:gd name="T87" fmla="*/ 47 h 181"/>
                <a:gd name="T88" fmla="*/ 554 w 1393"/>
                <a:gd name="T89" fmla="*/ 48 h 181"/>
                <a:gd name="T90" fmla="*/ 575 w 1393"/>
                <a:gd name="T91" fmla="*/ 48 h 181"/>
                <a:gd name="T92" fmla="*/ 603 w 1393"/>
                <a:gd name="T93" fmla="*/ 149 h 181"/>
                <a:gd name="T94" fmla="*/ 637 w 1393"/>
                <a:gd name="T95" fmla="*/ 149 h 181"/>
                <a:gd name="T96" fmla="*/ 674 w 1393"/>
                <a:gd name="T97" fmla="*/ 149 h 181"/>
                <a:gd name="T98" fmla="*/ 460 w 1393"/>
                <a:gd name="T99" fmla="*/ 29 h 181"/>
                <a:gd name="T100" fmla="*/ 684 w 1393"/>
                <a:gd name="T101" fmla="*/ 30 h 181"/>
                <a:gd name="T102" fmla="*/ 711 w 1393"/>
                <a:gd name="T103" fmla="*/ 149 h 181"/>
                <a:gd name="T104" fmla="*/ 748 w 1393"/>
                <a:gd name="T105" fmla="*/ 149 h 181"/>
                <a:gd name="T106" fmla="*/ 778 w 1393"/>
                <a:gd name="T107" fmla="*/ 48 h 181"/>
                <a:gd name="T108" fmla="*/ 809 w 1393"/>
                <a:gd name="T109" fmla="*/ 48 h 181"/>
                <a:gd name="T110" fmla="*/ 843 w 1393"/>
                <a:gd name="T111" fmla="*/ 149 h 181"/>
                <a:gd name="T112" fmla="*/ 843 w 1393"/>
                <a:gd name="T113" fmla="*/ 149 h 181"/>
                <a:gd name="T114" fmla="*/ 935 w 1393"/>
                <a:gd name="T115" fmla="*/ 44 h 181"/>
                <a:gd name="T116" fmla="*/ 875 w 1393"/>
                <a:gd name="T117" fmla="*/ 47 h 181"/>
                <a:gd name="T118" fmla="*/ 879 w 1393"/>
                <a:gd name="T119" fmla="*/ 48 h 181"/>
                <a:gd name="T120" fmla="*/ 1371 w 1393"/>
                <a:gd name="T121" fmla="*/ 163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393" h="181">
                  <a:moveTo>
                    <a:pt x="1393" y="181"/>
                  </a:moveTo>
                  <a:cubicBezTo>
                    <a:pt x="1392" y="162"/>
                    <a:pt x="1392" y="162"/>
                    <a:pt x="1392" y="162"/>
                  </a:cubicBezTo>
                  <a:cubicBezTo>
                    <a:pt x="1377" y="162"/>
                    <a:pt x="1377" y="162"/>
                    <a:pt x="1377" y="162"/>
                  </a:cubicBezTo>
                  <a:cubicBezTo>
                    <a:pt x="1376" y="146"/>
                    <a:pt x="1376" y="146"/>
                    <a:pt x="1376" y="146"/>
                  </a:cubicBezTo>
                  <a:cubicBezTo>
                    <a:pt x="1361" y="146"/>
                    <a:pt x="1361" y="146"/>
                    <a:pt x="1361" y="146"/>
                  </a:cubicBezTo>
                  <a:cubicBezTo>
                    <a:pt x="1355" y="66"/>
                    <a:pt x="1355" y="66"/>
                    <a:pt x="1355" y="66"/>
                  </a:cubicBezTo>
                  <a:cubicBezTo>
                    <a:pt x="1369" y="66"/>
                    <a:pt x="1369" y="66"/>
                    <a:pt x="1369" y="66"/>
                  </a:cubicBezTo>
                  <a:cubicBezTo>
                    <a:pt x="1368" y="45"/>
                    <a:pt x="1368" y="45"/>
                    <a:pt x="1368" y="45"/>
                  </a:cubicBezTo>
                  <a:cubicBezTo>
                    <a:pt x="1351" y="45"/>
                    <a:pt x="1351" y="45"/>
                    <a:pt x="1351" y="45"/>
                  </a:cubicBezTo>
                  <a:cubicBezTo>
                    <a:pt x="1351" y="37"/>
                    <a:pt x="1351" y="37"/>
                    <a:pt x="1351" y="37"/>
                  </a:cubicBezTo>
                  <a:cubicBezTo>
                    <a:pt x="1198" y="37"/>
                    <a:pt x="1198" y="37"/>
                    <a:pt x="1198" y="37"/>
                  </a:cubicBezTo>
                  <a:cubicBezTo>
                    <a:pt x="1199" y="45"/>
                    <a:pt x="1199" y="45"/>
                    <a:pt x="1199" y="45"/>
                  </a:cubicBezTo>
                  <a:cubicBezTo>
                    <a:pt x="939" y="45"/>
                    <a:pt x="939" y="45"/>
                    <a:pt x="939" y="45"/>
                  </a:cubicBezTo>
                  <a:cubicBezTo>
                    <a:pt x="937" y="26"/>
                    <a:pt x="937" y="26"/>
                    <a:pt x="937" y="26"/>
                  </a:cubicBezTo>
                  <a:cubicBezTo>
                    <a:pt x="950" y="17"/>
                    <a:pt x="950" y="17"/>
                    <a:pt x="950" y="17"/>
                  </a:cubicBezTo>
                  <a:cubicBezTo>
                    <a:pt x="950" y="6"/>
                    <a:pt x="950" y="6"/>
                    <a:pt x="950" y="6"/>
                  </a:cubicBezTo>
                  <a:cubicBezTo>
                    <a:pt x="934" y="6"/>
                    <a:pt x="934" y="6"/>
                    <a:pt x="934" y="6"/>
                  </a:cubicBezTo>
                  <a:cubicBezTo>
                    <a:pt x="934" y="0"/>
                    <a:pt x="934" y="0"/>
                    <a:pt x="934" y="0"/>
                  </a:cubicBezTo>
                  <a:cubicBezTo>
                    <a:pt x="459" y="0"/>
                    <a:pt x="459" y="0"/>
                    <a:pt x="459" y="0"/>
                  </a:cubicBezTo>
                  <a:cubicBezTo>
                    <a:pt x="459" y="6"/>
                    <a:pt x="459" y="6"/>
                    <a:pt x="459" y="6"/>
                  </a:cubicBezTo>
                  <a:cubicBezTo>
                    <a:pt x="443" y="6"/>
                    <a:pt x="443" y="6"/>
                    <a:pt x="443" y="6"/>
                  </a:cubicBezTo>
                  <a:cubicBezTo>
                    <a:pt x="443" y="17"/>
                    <a:pt x="443" y="17"/>
                    <a:pt x="443" y="17"/>
                  </a:cubicBezTo>
                  <a:cubicBezTo>
                    <a:pt x="456" y="26"/>
                    <a:pt x="456" y="26"/>
                    <a:pt x="456" y="26"/>
                  </a:cubicBezTo>
                  <a:cubicBezTo>
                    <a:pt x="454" y="45"/>
                    <a:pt x="454" y="45"/>
                    <a:pt x="454" y="45"/>
                  </a:cubicBezTo>
                  <a:cubicBezTo>
                    <a:pt x="194" y="45"/>
                    <a:pt x="194" y="45"/>
                    <a:pt x="194" y="45"/>
                  </a:cubicBezTo>
                  <a:cubicBezTo>
                    <a:pt x="195" y="37"/>
                    <a:pt x="195" y="37"/>
                    <a:pt x="195" y="37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42" y="45"/>
                    <a:pt x="42" y="45"/>
                    <a:pt x="42" y="45"/>
                  </a:cubicBezTo>
                  <a:cubicBezTo>
                    <a:pt x="25" y="45"/>
                    <a:pt x="25" y="45"/>
                    <a:pt x="25" y="45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38" y="66"/>
                    <a:pt x="38" y="66"/>
                    <a:pt x="38" y="66"/>
                  </a:cubicBezTo>
                  <a:cubicBezTo>
                    <a:pt x="32" y="146"/>
                    <a:pt x="32" y="146"/>
                    <a:pt x="32" y="146"/>
                  </a:cubicBezTo>
                  <a:cubicBezTo>
                    <a:pt x="17" y="146"/>
                    <a:pt x="17" y="146"/>
                    <a:pt x="17" y="146"/>
                  </a:cubicBezTo>
                  <a:cubicBezTo>
                    <a:pt x="16" y="162"/>
                    <a:pt x="16" y="162"/>
                    <a:pt x="16" y="162"/>
                  </a:cubicBezTo>
                  <a:cubicBezTo>
                    <a:pt x="1" y="162"/>
                    <a:pt x="1" y="162"/>
                    <a:pt x="1" y="162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442" y="181"/>
                    <a:pt x="442" y="181"/>
                    <a:pt x="442" y="181"/>
                  </a:cubicBezTo>
                  <a:cubicBezTo>
                    <a:pt x="442" y="181"/>
                    <a:pt x="442" y="181"/>
                    <a:pt x="442" y="181"/>
                  </a:cubicBezTo>
                  <a:cubicBezTo>
                    <a:pt x="472" y="181"/>
                    <a:pt x="472" y="181"/>
                    <a:pt x="472" y="181"/>
                  </a:cubicBezTo>
                  <a:cubicBezTo>
                    <a:pt x="472" y="181"/>
                    <a:pt x="472" y="181"/>
                    <a:pt x="472" y="181"/>
                  </a:cubicBezTo>
                  <a:cubicBezTo>
                    <a:pt x="485" y="169"/>
                    <a:pt x="485" y="169"/>
                    <a:pt x="485" y="169"/>
                  </a:cubicBezTo>
                  <a:cubicBezTo>
                    <a:pt x="487" y="169"/>
                    <a:pt x="487" y="169"/>
                    <a:pt x="487" y="169"/>
                  </a:cubicBezTo>
                  <a:cubicBezTo>
                    <a:pt x="494" y="163"/>
                    <a:pt x="494" y="163"/>
                    <a:pt x="494" y="163"/>
                  </a:cubicBezTo>
                  <a:cubicBezTo>
                    <a:pt x="501" y="163"/>
                    <a:pt x="501" y="163"/>
                    <a:pt x="501" y="163"/>
                  </a:cubicBezTo>
                  <a:cubicBezTo>
                    <a:pt x="504" y="160"/>
                    <a:pt x="504" y="160"/>
                    <a:pt x="504" y="160"/>
                  </a:cubicBezTo>
                  <a:cubicBezTo>
                    <a:pt x="510" y="160"/>
                    <a:pt x="510" y="160"/>
                    <a:pt x="510" y="160"/>
                  </a:cubicBezTo>
                  <a:cubicBezTo>
                    <a:pt x="511" y="152"/>
                    <a:pt x="511" y="152"/>
                    <a:pt x="511" y="152"/>
                  </a:cubicBezTo>
                  <a:cubicBezTo>
                    <a:pt x="511" y="151"/>
                    <a:pt x="511" y="151"/>
                    <a:pt x="511" y="151"/>
                  </a:cubicBezTo>
                  <a:cubicBezTo>
                    <a:pt x="511" y="151"/>
                    <a:pt x="512" y="151"/>
                    <a:pt x="512" y="151"/>
                  </a:cubicBezTo>
                  <a:cubicBezTo>
                    <a:pt x="516" y="152"/>
                    <a:pt x="519" y="151"/>
                    <a:pt x="519" y="151"/>
                  </a:cubicBezTo>
                  <a:cubicBezTo>
                    <a:pt x="519" y="156"/>
                    <a:pt x="519" y="156"/>
                    <a:pt x="519" y="156"/>
                  </a:cubicBezTo>
                  <a:cubicBezTo>
                    <a:pt x="541" y="156"/>
                    <a:pt x="541" y="156"/>
                    <a:pt x="541" y="156"/>
                  </a:cubicBezTo>
                  <a:cubicBezTo>
                    <a:pt x="541" y="151"/>
                    <a:pt x="541" y="151"/>
                    <a:pt x="541" y="151"/>
                  </a:cubicBezTo>
                  <a:cubicBezTo>
                    <a:pt x="546" y="152"/>
                    <a:pt x="550" y="151"/>
                    <a:pt x="550" y="151"/>
                  </a:cubicBezTo>
                  <a:cubicBezTo>
                    <a:pt x="550" y="156"/>
                    <a:pt x="550" y="156"/>
                    <a:pt x="550" y="156"/>
                  </a:cubicBezTo>
                  <a:cubicBezTo>
                    <a:pt x="572" y="156"/>
                    <a:pt x="572" y="156"/>
                    <a:pt x="572" y="156"/>
                  </a:cubicBezTo>
                  <a:cubicBezTo>
                    <a:pt x="572" y="151"/>
                    <a:pt x="572" y="151"/>
                    <a:pt x="572" y="151"/>
                  </a:cubicBezTo>
                  <a:cubicBezTo>
                    <a:pt x="577" y="152"/>
                    <a:pt x="581" y="151"/>
                    <a:pt x="581" y="151"/>
                  </a:cubicBezTo>
                  <a:cubicBezTo>
                    <a:pt x="581" y="156"/>
                    <a:pt x="581" y="156"/>
                    <a:pt x="581" y="156"/>
                  </a:cubicBezTo>
                  <a:cubicBezTo>
                    <a:pt x="603" y="156"/>
                    <a:pt x="603" y="156"/>
                    <a:pt x="603" y="156"/>
                  </a:cubicBezTo>
                  <a:cubicBezTo>
                    <a:pt x="603" y="151"/>
                    <a:pt x="603" y="151"/>
                    <a:pt x="603" y="151"/>
                  </a:cubicBezTo>
                  <a:cubicBezTo>
                    <a:pt x="608" y="152"/>
                    <a:pt x="612" y="151"/>
                    <a:pt x="612" y="151"/>
                  </a:cubicBezTo>
                  <a:cubicBezTo>
                    <a:pt x="612" y="156"/>
                    <a:pt x="612" y="156"/>
                    <a:pt x="612" y="156"/>
                  </a:cubicBezTo>
                  <a:cubicBezTo>
                    <a:pt x="637" y="156"/>
                    <a:pt x="637" y="156"/>
                    <a:pt x="637" y="156"/>
                  </a:cubicBezTo>
                  <a:cubicBezTo>
                    <a:pt x="637" y="151"/>
                    <a:pt x="637" y="151"/>
                    <a:pt x="637" y="151"/>
                  </a:cubicBezTo>
                  <a:cubicBezTo>
                    <a:pt x="641" y="152"/>
                    <a:pt x="645" y="151"/>
                    <a:pt x="645" y="151"/>
                  </a:cubicBezTo>
                  <a:cubicBezTo>
                    <a:pt x="646" y="156"/>
                    <a:pt x="646" y="156"/>
                    <a:pt x="646" y="156"/>
                  </a:cubicBezTo>
                  <a:cubicBezTo>
                    <a:pt x="674" y="156"/>
                    <a:pt x="674" y="156"/>
                    <a:pt x="674" y="156"/>
                  </a:cubicBezTo>
                  <a:cubicBezTo>
                    <a:pt x="674" y="151"/>
                    <a:pt x="674" y="151"/>
                    <a:pt x="674" y="151"/>
                  </a:cubicBezTo>
                  <a:cubicBezTo>
                    <a:pt x="678" y="151"/>
                    <a:pt x="682" y="150"/>
                    <a:pt x="682" y="150"/>
                  </a:cubicBezTo>
                  <a:cubicBezTo>
                    <a:pt x="683" y="156"/>
                    <a:pt x="683" y="156"/>
                    <a:pt x="683" y="156"/>
                  </a:cubicBezTo>
                  <a:cubicBezTo>
                    <a:pt x="689" y="156"/>
                    <a:pt x="689" y="156"/>
                    <a:pt x="689" y="156"/>
                  </a:cubicBezTo>
                  <a:cubicBezTo>
                    <a:pt x="689" y="156"/>
                    <a:pt x="689" y="156"/>
                    <a:pt x="689" y="156"/>
                  </a:cubicBezTo>
                  <a:cubicBezTo>
                    <a:pt x="693" y="156"/>
                    <a:pt x="693" y="156"/>
                    <a:pt x="693" y="156"/>
                  </a:cubicBezTo>
                  <a:cubicBezTo>
                    <a:pt x="693" y="156"/>
                    <a:pt x="693" y="156"/>
                    <a:pt x="693" y="156"/>
                  </a:cubicBezTo>
                  <a:cubicBezTo>
                    <a:pt x="700" y="156"/>
                    <a:pt x="700" y="156"/>
                    <a:pt x="700" y="156"/>
                  </a:cubicBezTo>
                  <a:cubicBezTo>
                    <a:pt x="700" y="156"/>
                    <a:pt x="700" y="156"/>
                    <a:pt x="700" y="156"/>
                  </a:cubicBezTo>
                  <a:cubicBezTo>
                    <a:pt x="704" y="156"/>
                    <a:pt x="704" y="156"/>
                    <a:pt x="704" y="156"/>
                  </a:cubicBezTo>
                  <a:cubicBezTo>
                    <a:pt x="704" y="156"/>
                    <a:pt x="704" y="156"/>
                    <a:pt x="704" y="156"/>
                  </a:cubicBezTo>
                  <a:cubicBezTo>
                    <a:pt x="710" y="156"/>
                    <a:pt x="710" y="156"/>
                    <a:pt x="710" y="156"/>
                  </a:cubicBezTo>
                  <a:cubicBezTo>
                    <a:pt x="711" y="150"/>
                    <a:pt x="711" y="150"/>
                    <a:pt x="711" y="150"/>
                  </a:cubicBezTo>
                  <a:cubicBezTo>
                    <a:pt x="711" y="150"/>
                    <a:pt x="715" y="151"/>
                    <a:pt x="719" y="151"/>
                  </a:cubicBezTo>
                  <a:cubicBezTo>
                    <a:pt x="719" y="156"/>
                    <a:pt x="719" y="156"/>
                    <a:pt x="719" y="156"/>
                  </a:cubicBezTo>
                  <a:cubicBezTo>
                    <a:pt x="748" y="156"/>
                    <a:pt x="748" y="156"/>
                    <a:pt x="748" y="156"/>
                  </a:cubicBezTo>
                  <a:cubicBezTo>
                    <a:pt x="748" y="151"/>
                    <a:pt x="748" y="151"/>
                    <a:pt x="748" y="151"/>
                  </a:cubicBezTo>
                  <a:cubicBezTo>
                    <a:pt x="748" y="151"/>
                    <a:pt x="752" y="152"/>
                    <a:pt x="756" y="151"/>
                  </a:cubicBezTo>
                  <a:cubicBezTo>
                    <a:pt x="756" y="156"/>
                    <a:pt x="756" y="156"/>
                    <a:pt x="756" y="156"/>
                  </a:cubicBezTo>
                  <a:cubicBezTo>
                    <a:pt x="781" y="156"/>
                    <a:pt x="781" y="156"/>
                    <a:pt x="781" y="156"/>
                  </a:cubicBezTo>
                  <a:cubicBezTo>
                    <a:pt x="781" y="151"/>
                    <a:pt x="781" y="151"/>
                    <a:pt x="781" y="151"/>
                  </a:cubicBezTo>
                  <a:cubicBezTo>
                    <a:pt x="781" y="151"/>
                    <a:pt x="785" y="152"/>
                    <a:pt x="790" y="151"/>
                  </a:cubicBezTo>
                  <a:cubicBezTo>
                    <a:pt x="790" y="156"/>
                    <a:pt x="790" y="156"/>
                    <a:pt x="790" y="156"/>
                  </a:cubicBezTo>
                  <a:cubicBezTo>
                    <a:pt x="813" y="156"/>
                    <a:pt x="813" y="156"/>
                    <a:pt x="813" y="156"/>
                  </a:cubicBezTo>
                  <a:cubicBezTo>
                    <a:pt x="812" y="151"/>
                    <a:pt x="812" y="151"/>
                    <a:pt x="812" y="151"/>
                  </a:cubicBezTo>
                  <a:cubicBezTo>
                    <a:pt x="812" y="151"/>
                    <a:pt x="817" y="152"/>
                    <a:pt x="821" y="151"/>
                  </a:cubicBezTo>
                  <a:cubicBezTo>
                    <a:pt x="821" y="156"/>
                    <a:pt x="821" y="156"/>
                    <a:pt x="821" y="156"/>
                  </a:cubicBezTo>
                  <a:cubicBezTo>
                    <a:pt x="843" y="156"/>
                    <a:pt x="843" y="156"/>
                    <a:pt x="843" y="156"/>
                  </a:cubicBezTo>
                  <a:cubicBezTo>
                    <a:pt x="843" y="151"/>
                    <a:pt x="843" y="151"/>
                    <a:pt x="843" y="151"/>
                  </a:cubicBezTo>
                  <a:cubicBezTo>
                    <a:pt x="843" y="151"/>
                    <a:pt x="847" y="152"/>
                    <a:pt x="852" y="151"/>
                  </a:cubicBezTo>
                  <a:cubicBezTo>
                    <a:pt x="852" y="156"/>
                    <a:pt x="852" y="156"/>
                    <a:pt x="852" y="156"/>
                  </a:cubicBezTo>
                  <a:cubicBezTo>
                    <a:pt x="874" y="156"/>
                    <a:pt x="874" y="156"/>
                    <a:pt x="874" y="156"/>
                  </a:cubicBezTo>
                  <a:cubicBezTo>
                    <a:pt x="874" y="151"/>
                    <a:pt x="874" y="151"/>
                    <a:pt x="874" y="151"/>
                  </a:cubicBezTo>
                  <a:cubicBezTo>
                    <a:pt x="874" y="151"/>
                    <a:pt x="877" y="152"/>
                    <a:pt x="881" y="151"/>
                  </a:cubicBezTo>
                  <a:cubicBezTo>
                    <a:pt x="881" y="151"/>
                    <a:pt x="882" y="151"/>
                    <a:pt x="882" y="151"/>
                  </a:cubicBezTo>
                  <a:cubicBezTo>
                    <a:pt x="882" y="152"/>
                    <a:pt x="882" y="152"/>
                    <a:pt x="882" y="152"/>
                  </a:cubicBezTo>
                  <a:cubicBezTo>
                    <a:pt x="883" y="160"/>
                    <a:pt x="883" y="160"/>
                    <a:pt x="883" y="160"/>
                  </a:cubicBezTo>
                  <a:cubicBezTo>
                    <a:pt x="889" y="160"/>
                    <a:pt x="889" y="160"/>
                    <a:pt x="889" y="160"/>
                  </a:cubicBezTo>
                  <a:cubicBezTo>
                    <a:pt x="892" y="163"/>
                    <a:pt x="892" y="163"/>
                    <a:pt x="892" y="163"/>
                  </a:cubicBezTo>
                  <a:cubicBezTo>
                    <a:pt x="900" y="163"/>
                    <a:pt x="900" y="163"/>
                    <a:pt x="900" y="163"/>
                  </a:cubicBezTo>
                  <a:cubicBezTo>
                    <a:pt x="906" y="169"/>
                    <a:pt x="906" y="169"/>
                    <a:pt x="906" y="169"/>
                  </a:cubicBezTo>
                  <a:cubicBezTo>
                    <a:pt x="908" y="169"/>
                    <a:pt x="908" y="169"/>
                    <a:pt x="908" y="169"/>
                  </a:cubicBezTo>
                  <a:cubicBezTo>
                    <a:pt x="921" y="181"/>
                    <a:pt x="921" y="181"/>
                    <a:pt x="921" y="181"/>
                  </a:cubicBezTo>
                  <a:cubicBezTo>
                    <a:pt x="921" y="181"/>
                    <a:pt x="921" y="181"/>
                    <a:pt x="921" y="181"/>
                  </a:cubicBezTo>
                  <a:cubicBezTo>
                    <a:pt x="951" y="181"/>
                    <a:pt x="951" y="181"/>
                    <a:pt x="951" y="181"/>
                  </a:cubicBezTo>
                  <a:cubicBezTo>
                    <a:pt x="951" y="181"/>
                    <a:pt x="951" y="181"/>
                    <a:pt x="951" y="181"/>
                  </a:cubicBezTo>
                  <a:lnTo>
                    <a:pt x="1393" y="181"/>
                  </a:lnTo>
                  <a:close/>
                  <a:moveTo>
                    <a:pt x="1363" y="51"/>
                  </a:moveTo>
                  <a:cubicBezTo>
                    <a:pt x="1364" y="61"/>
                    <a:pt x="1364" y="61"/>
                    <a:pt x="1364" y="61"/>
                  </a:cubicBezTo>
                  <a:cubicBezTo>
                    <a:pt x="942" y="61"/>
                    <a:pt x="942" y="61"/>
                    <a:pt x="942" y="61"/>
                  </a:cubicBezTo>
                  <a:cubicBezTo>
                    <a:pt x="941" y="51"/>
                    <a:pt x="941" y="51"/>
                    <a:pt x="941" y="51"/>
                  </a:cubicBezTo>
                  <a:lnTo>
                    <a:pt x="1363" y="51"/>
                  </a:lnTo>
                  <a:close/>
                  <a:moveTo>
                    <a:pt x="1343" y="150"/>
                  </a:moveTo>
                  <a:cubicBezTo>
                    <a:pt x="1335" y="150"/>
                    <a:pt x="1335" y="150"/>
                    <a:pt x="1335" y="150"/>
                  </a:cubicBezTo>
                  <a:cubicBezTo>
                    <a:pt x="1329" y="63"/>
                    <a:pt x="1329" y="63"/>
                    <a:pt x="1329" y="63"/>
                  </a:cubicBezTo>
                  <a:cubicBezTo>
                    <a:pt x="1337" y="63"/>
                    <a:pt x="1337" y="63"/>
                    <a:pt x="1337" y="63"/>
                  </a:cubicBezTo>
                  <a:lnTo>
                    <a:pt x="1343" y="150"/>
                  </a:lnTo>
                  <a:close/>
                  <a:moveTo>
                    <a:pt x="1217" y="150"/>
                  </a:moveTo>
                  <a:cubicBezTo>
                    <a:pt x="1208" y="150"/>
                    <a:pt x="1208" y="150"/>
                    <a:pt x="1208" y="150"/>
                  </a:cubicBezTo>
                  <a:cubicBezTo>
                    <a:pt x="1202" y="63"/>
                    <a:pt x="1202" y="63"/>
                    <a:pt x="1202" y="63"/>
                  </a:cubicBezTo>
                  <a:cubicBezTo>
                    <a:pt x="1210" y="63"/>
                    <a:pt x="1210" y="63"/>
                    <a:pt x="1210" y="63"/>
                  </a:cubicBezTo>
                  <a:lnTo>
                    <a:pt x="1217" y="150"/>
                  </a:lnTo>
                  <a:close/>
                  <a:moveTo>
                    <a:pt x="1187" y="150"/>
                  </a:moveTo>
                  <a:cubicBezTo>
                    <a:pt x="1179" y="150"/>
                    <a:pt x="1179" y="150"/>
                    <a:pt x="1179" y="150"/>
                  </a:cubicBezTo>
                  <a:cubicBezTo>
                    <a:pt x="1173" y="63"/>
                    <a:pt x="1173" y="63"/>
                    <a:pt x="1173" y="63"/>
                  </a:cubicBezTo>
                  <a:cubicBezTo>
                    <a:pt x="1181" y="63"/>
                    <a:pt x="1181" y="63"/>
                    <a:pt x="1181" y="63"/>
                  </a:cubicBezTo>
                  <a:lnTo>
                    <a:pt x="1187" y="150"/>
                  </a:lnTo>
                  <a:close/>
                  <a:moveTo>
                    <a:pt x="1158" y="150"/>
                  </a:moveTo>
                  <a:cubicBezTo>
                    <a:pt x="1150" y="150"/>
                    <a:pt x="1150" y="150"/>
                    <a:pt x="1150" y="150"/>
                  </a:cubicBezTo>
                  <a:cubicBezTo>
                    <a:pt x="1144" y="63"/>
                    <a:pt x="1144" y="63"/>
                    <a:pt x="1144" y="63"/>
                  </a:cubicBezTo>
                  <a:cubicBezTo>
                    <a:pt x="1152" y="63"/>
                    <a:pt x="1152" y="63"/>
                    <a:pt x="1152" y="63"/>
                  </a:cubicBezTo>
                  <a:lnTo>
                    <a:pt x="1158" y="150"/>
                  </a:lnTo>
                  <a:close/>
                  <a:moveTo>
                    <a:pt x="1128" y="150"/>
                  </a:moveTo>
                  <a:cubicBezTo>
                    <a:pt x="1120" y="150"/>
                    <a:pt x="1120" y="150"/>
                    <a:pt x="1120" y="150"/>
                  </a:cubicBezTo>
                  <a:cubicBezTo>
                    <a:pt x="1114" y="63"/>
                    <a:pt x="1114" y="63"/>
                    <a:pt x="1114" y="63"/>
                  </a:cubicBezTo>
                  <a:cubicBezTo>
                    <a:pt x="1123" y="63"/>
                    <a:pt x="1123" y="63"/>
                    <a:pt x="1123" y="63"/>
                  </a:cubicBezTo>
                  <a:lnTo>
                    <a:pt x="1128" y="150"/>
                  </a:lnTo>
                  <a:close/>
                  <a:moveTo>
                    <a:pt x="1099" y="150"/>
                  </a:moveTo>
                  <a:cubicBezTo>
                    <a:pt x="1091" y="150"/>
                    <a:pt x="1091" y="150"/>
                    <a:pt x="1091" y="150"/>
                  </a:cubicBezTo>
                  <a:cubicBezTo>
                    <a:pt x="1085" y="63"/>
                    <a:pt x="1085" y="63"/>
                    <a:pt x="1085" y="63"/>
                  </a:cubicBezTo>
                  <a:cubicBezTo>
                    <a:pt x="1093" y="63"/>
                    <a:pt x="1093" y="63"/>
                    <a:pt x="1093" y="63"/>
                  </a:cubicBezTo>
                  <a:lnTo>
                    <a:pt x="1099" y="150"/>
                  </a:lnTo>
                  <a:close/>
                  <a:moveTo>
                    <a:pt x="1070" y="150"/>
                  </a:moveTo>
                  <a:cubicBezTo>
                    <a:pt x="1062" y="150"/>
                    <a:pt x="1062" y="150"/>
                    <a:pt x="1062" y="150"/>
                  </a:cubicBezTo>
                  <a:cubicBezTo>
                    <a:pt x="1056" y="63"/>
                    <a:pt x="1056" y="63"/>
                    <a:pt x="1056" y="63"/>
                  </a:cubicBezTo>
                  <a:cubicBezTo>
                    <a:pt x="1064" y="63"/>
                    <a:pt x="1064" y="63"/>
                    <a:pt x="1064" y="63"/>
                  </a:cubicBezTo>
                  <a:lnTo>
                    <a:pt x="1070" y="150"/>
                  </a:lnTo>
                  <a:close/>
                  <a:moveTo>
                    <a:pt x="1040" y="150"/>
                  </a:moveTo>
                  <a:cubicBezTo>
                    <a:pt x="1032" y="150"/>
                    <a:pt x="1032" y="150"/>
                    <a:pt x="1032" y="150"/>
                  </a:cubicBezTo>
                  <a:cubicBezTo>
                    <a:pt x="1026" y="63"/>
                    <a:pt x="1026" y="63"/>
                    <a:pt x="1026" y="63"/>
                  </a:cubicBezTo>
                  <a:cubicBezTo>
                    <a:pt x="1035" y="63"/>
                    <a:pt x="1035" y="63"/>
                    <a:pt x="1035" y="63"/>
                  </a:cubicBezTo>
                  <a:lnTo>
                    <a:pt x="1040" y="150"/>
                  </a:lnTo>
                  <a:close/>
                  <a:moveTo>
                    <a:pt x="1011" y="150"/>
                  </a:moveTo>
                  <a:cubicBezTo>
                    <a:pt x="1003" y="150"/>
                    <a:pt x="1003" y="150"/>
                    <a:pt x="1003" y="150"/>
                  </a:cubicBezTo>
                  <a:cubicBezTo>
                    <a:pt x="997" y="63"/>
                    <a:pt x="997" y="63"/>
                    <a:pt x="997" y="63"/>
                  </a:cubicBezTo>
                  <a:cubicBezTo>
                    <a:pt x="1005" y="63"/>
                    <a:pt x="1005" y="63"/>
                    <a:pt x="1005" y="63"/>
                  </a:cubicBezTo>
                  <a:lnTo>
                    <a:pt x="1011" y="150"/>
                  </a:lnTo>
                  <a:close/>
                  <a:moveTo>
                    <a:pt x="982" y="150"/>
                  </a:moveTo>
                  <a:cubicBezTo>
                    <a:pt x="974" y="150"/>
                    <a:pt x="974" y="150"/>
                    <a:pt x="974" y="150"/>
                  </a:cubicBezTo>
                  <a:cubicBezTo>
                    <a:pt x="968" y="63"/>
                    <a:pt x="968" y="63"/>
                    <a:pt x="968" y="63"/>
                  </a:cubicBezTo>
                  <a:cubicBezTo>
                    <a:pt x="976" y="63"/>
                    <a:pt x="976" y="63"/>
                    <a:pt x="976" y="63"/>
                  </a:cubicBezTo>
                  <a:lnTo>
                    <a:pt x="982" y="150"/>
                  </a:lnTo>
                  <a:close/>
                  <a:moveTo>
                    <a:pt x="955" y="150"/>
                  </a:moveTo>
                  <a:cubicBezTo>
                    <a:pt x="950" y="150"/>
                    <a:pt x="950" y="150"/>
                    <a:pt x="950" y="150"/>
                  </a:cubicBezTo>
                  <a:cubicBezTo>
                    <a:pt x="944" y="63"/>
                    <a:pt x="944" y="63"/>
                    <a:pt x="944" y="63"/>
                  </a:cubicBezTo>
                  <a:cubicBezTo>
                    <a:pt x="950" y="63"/>
                    <a:pt x="950" y="63"/>
                    <a:pt x="950" y="63"/>
                  </a:cubicBezTo>
                  <a:lnTo>
                    <a:pt x="955" y="150"/>
                  </a:lnTo>
                  <a:close/>
                  <a:moveTo>
                    <a:pt x="447" y="13"/>
                  </a:moveTo>
                  <a:cubicBezTo>
                    <a:pt x="447" y="10"/>
                    <a:pt x="447" y="10"/>
                    <a:pt x="447" y="10"/>
                  </a:cubicBezTo>
                  <a:cubicBezTo>
                    <a:pt x="463" y="10"/>
                    <a:pt x="463" y="10"/>
                    <a:pt x="463" y="10"/>
                  </a:cubicBezTo>
                  <a:cubicBezTo>
                    <a:pt x="463" y="4"/>
                    <a:pt x="463" y="4"/>
                    <a:pt x="463" y="4"/>
                  </a:cubicBezTo>
                  <a:cubicBezTo>
                    <a:pt x="930" y="4"/>
                    <a:pt x="930" y="4"/>
                    <a:pt x="930" y="4"/>
                  </a:cubicBezTo>
                  <a:cubicBezTo>
                    <a:pt x="930" y="10"/>
                    <a:pt x="930" y="10"/>
                    <a:pt x="930" y="10"/>
                  </a:cubicBezTo>
                  <a:cubicBezTo>
                    <a:pt x="946" y="10"/>
                    <a:pt x="946" y="10"/>
                    <a:pt x="946" y="10"/>
                  </a:cubicBezTo>
                  <a:cubicBezTo>
                    <a:pt x="946" y="13"/>
                    <a:pt x="946" y="13"/>
                    <a:pt x="946" y="13"/>
                  </a:cubicBezTo>
                  <a:cubicBezTo>
                    <a:pt x="697" y="13"/>
                    <a:pt x="697" y="13"/>
                    <a:pt x="697" y="13"/>
                  </a:cubicBezTo>
                  <a:cubicBezTo>
                    <a:pt x="697" y="13"/>
                    <a:pt x="697" y="13"/>
                    <a:pt x="697" y="13"/>
                  </a:cubicBezTo>
                  <a:cubicBezTo>
                    <a:pt x="696" y="13"/>
                    <a:pt x="696" y="13"/>
                    <a:pt x="696" y="13"/>
                  </a:cubicBezTo>
                  <a:lnTo>
                    <a:pt x="447" y="13"/>
                  </a:lnTo>
                  <a:close/>
                  <a:moveTo>
                    <a:pt x="29" y="61"/>
                  </a:moveTo>
                  <a:cubicBezTo>
                    <a:pt x="30" y="51"/>
                    <a:pt x="30" y="51"/>
                    <a:pt x="30" y="51"/>
                  </a:cubicBezTo>
                  <a:cubicBezTo>
                    <a:pt x="452" y="51"/>
                    <a:pt x="452" y="51"/>
                    <a:pt x="452" y="51"/>
                  </a:cubicBezTo>
                  <a:cubicBezTo>
                    <a:pt x="451" y="61"/>
                    <a:pt x="451" y="61"/>
                    <a:pt x="451" y="61"/>
                  </a:cubicBezTo>
                  <a:lnTo>
                    <a:pt x="29" y="61"/>
                  </a:lnTo>
                  <a:close/>
                  <a:moveTo>
                    <a:pt x="449" y="63"/>
                  </a:moveTo>
                  <a:cubicBezTo>
                    <a:pt x="443" y="150"/>
                    <a:pt x="443" y="150"/>
                    <a:pt x="443" y="150"/>
                  </a:cubicBezTo>
                  <a:cubicBezTo>
                    <a:pt x="438" y="150"/>
                    <a:pt x="438" y="150"/>
                    <a:pt x="438" y="150"/>
                  </a:cubicBezTo>
                  <a:cubicBezTo>
                    <a:pt x="443" y="63"/>
                    <a:pt x="443" y="63"/>
                    <a:pt x="443" y="63"/>
                  </a:cubicBezTo>
                  <a:lnTo>
                    <a:pt x="449" y="63"/>
                  </a:lnTo>
                  <a:close/>
                  <a:moveTo>
                    <a:pt x="425" y="63"/>
                  </a:moveTo>
                  <a:cubicBezTo>
                    <a:pt x="419" y="150"/>
                    <a:pt x="419" y="150"/>
                    <a:pt x="419" y="150"/>
                  </a:cubicBezTo>
                  <a:cubicBezTo>
                    <a:pt x="411" y="150"/>
                    <a:pt x="411" y="150"/>
                    <a:pt x="411" y="150"/>
                  </a:cubicBezTo>
                  <a:cubicBezTo>
                    <a:pt x="417" y="63"/>
                    <a:pt x="417" y="63"/>
                    <a:pt x="417" y="63"/>
                  </a:cubicBezTo>
                  <a:lnTo>
                    <a:pt x="425" y="63"/>
                  </a:lnTo>
                  <a:close/>
                  <a:moveTo>
                    <a:pt x="396" y="63"/>
                  </a:moveTo>
                  <a:cubicBezTo>
                    <a:pt x="390" y="150"/>
                    <a:pt x="390" y="150"/>
                    <a:pt x="390" y="150"/>
                  </a:cubicBezTo>
                  <a:cubicBezTo>
                    <a:pt x="382" y="150"/>
                    <a:pt x="382" y="150"/>
                    <a:pt x="382" y="150"/>
                  </a:cubicBezTo>
                  <a:cubicBezTo>
                    <a:pt x="388" y="63"/>
                    <a:pt x="388" y="63"/>
                    <a:pt x="388" y="63"/>
                  </a:cubicBezTo>
                  <a:lnTo>
                    <a:pt x="396" y="63"/>
                  </a:lnTo>
                  <a:close/>
                  <a:moveTo>
                    <a:pt x="367" y="63"/>
                  </a:moveTo>
                  <a:cubicBezTo>
                    <a:pt x="361" y="150"/>
                    <a:pt x="361" y="150"/>
                    <a:pt x="361" y="150"/>
                  </a:cubicBezTo>
                  <a:cubicBezTo>
                    <a:pt x="353" y="150"/>
                    <a:pt x="353" y="150"/>
                    <a:pt x="353" y="150"/>
                  </a:cubicBezTo>
                  <a:cubicBezTo>
                    <a:pt x="359" y="63"/>
                    <a:pt x="359" y="63"/>
                    <a:pt x="359" y="63"/>
                  </a:cubicBezTo>
                  <a:lnTo>
                    <a:pt x="367" y="63"/>
                  </a:lnTo>
                  <a:close/>
                  <a:moveTo>
                    <a:pt x="337" y="63"/>
                  </a:moveTo>
                  <a:cubicBezTo>
                    <a:pt x="331" y="150"/>
                    <a:pt x="331" y="150"/>
                    <a:pt x="331" y="150"/>
                  </a:cubicBezTo>
                  <a:cubicBezTo>
                    <a:pt x="323" y="150"/>
                    <a:pt x="323" y="150"/>
                    <a:pt x="323" y="150"/>
                  </a:cubicBezTo>
                  <a:cubicBezTo>
                    <a:pt x="329" y="63"/>
                    <a:pt x="329" y="63"/>
                    <a:pt x="329" y="63"/>
                  </a:cubicBezTo>
                  <a:lnTo>
                    <a:pt x="337" y="63"/>
                  </a:lnTo>
                  <a:close/>
                  <a:moveTo>
                    <a:pt x="308" y="63"/>
                  </a:moveTo>
                  <a:cubicBezTo>
                    <a:pt x="302" y="150"/>
                    <a:pt x="302" y="150"/>
                    <a:pt x="302" y="150"/>
                  </a:cubicBezTo>
                  <a:cubicBezTo>
                    <a:pt x="294" y="150"/>
                    <a:pt x="294" y="150"/>
                    <a:pt x="294" y="150"/>
                  </a:cubicBezTo>
                  <a:cubicBezTo>
                    <a:pt x="300" y="63"/>
                    <a:pt x="300" y="63"/>
                    <a:pt x="300" y="63"/>
                  </a:cubicBezTo>
                  <a:lnTo>
                    <a:pt x="308" y="63"/>
                  </a:lnTo>
                  <a:close/>
                  <a:moveTo>
                    <a:pt x="279" y="63"/>
                  </a:moveTo>
                  <a:cubicBezTo>
                    <a:pt x="273" y="150"/>
                    <a:pt x="273" y="150"/>
                    <a:pt x="273" y="150"/>
                  </a:cubicBezTo>
                  <a:cubicBezTo>
                    <a:pt x="265" y="150"/>
                    <a:pt x="265" y="150"/>
                    <a:pt x="265" y="150"/>
                  </a:cubicBezTo>
                  <a:cubicBezTo>
                    <a:pt x="271" y="63"/>
                    <a:pt x="271" y="63"/>
                    <a:pt x="271" y="63"/>
                  </a:cubicBezTo>
                  <a:lnTo>
                    <a:pt x="279" y="63"/>
                  </a:lnTo>
                  <a:close/>
                  <a:moveTo>
                    <a:pt x="249" y="63"/>
                  </a:moveTo>
                  <a:cubicBezTo>
                    <a:pt x="243" y="150"/>
                    <a:pt x="243" y="150"/>
                    <a:pt x="243" y="150"/>
                  </a:cubicBezTo>
                  <a:cubicBezTo>
                    <a:pt x="235" y="150"/>
                    <a:pt x="235" y="150"/>
                    <a:pt x="235" y="150"/>
                  </a:cubicBezTo>
                  <a:cubicBezTo>
                    <a:pt x="241" y="63"/>
                    <a:pt x="241" y="63"/>
                    <a:pt x="241" y="63"/>
                  </a:cubicBezTo>
                  <a:lnTo>
                    <a:pt x="249" y="63"/>
                  </a:lnTo>
                  <a:close/>
                  <a:moveTo>
                    <a:pt x="220" y="63"/>
                  </a:moveTo>
                  <a:cubicBezTo>
                    <a:pt x="214" y="150"/>
                    <a:pt x="214" y="150"/>
                    <a:pt x="214" y="150"/>
                  </a:cubicBezTo>
                  <a:cubicBezTo>
                    <a:pt x="206" y="150"/>
                    <a:pt x="206" y="150"/>
                    <a:pt x="206" y="150"/>
                  </a:cubicBezTo>
                  <a:cubicBezTo>
                    <a:pt x="212" y="63"/>
                    <a:pt x="212" y="63"/>
                    <a:pt x="212" y="63"/>
                  </a:cubicBezTo>
                  <a:lnTo>
                    <a:pt x="220" y="63"/>
                  </a:lnTo>
                  <a:close/>
                  <a:moveTo>
                    <a:pt x="191" y="63"/>
                  </a:moveTo>
                  <a:cubicBezTo>
                    <a:pt x="185" y="150"/>
                    <a:pt x="185" y="150"/>
                    <a:pt x="185" y="150"/>
                  </a:cubicBezTo>
                  <a:cubicBezTo>
                    <a:pt x="177" y="150"/>
                    <a:pt x="177" y="150"/>
                    <a:pt x="177" y="150"/>
                  </a:cubicBezTo>
                  <a:cubicBezTo>
                    <a:pt x="183" y="63"/>
                    <a:pt x="183" y="63"/>
                    <a:pt x="183" y="63"/>
                  </a:cubicBezTo>
                  <a:lnTo>
                    <a:pt x="191" y="63"/>
                  </a:lnTo>
                  <a:close/>
                  <a:moveTo>
                    <a:pt x="64" y="63"/>
                  </a:moveTo>
                  <a:cubicBezTo>
                    <a:pt x="58" y="150"/>
                    <a:pt x="58" y="150"/>
                    <a:pt x="58" y="150"/>
                  </a:cubicBezTo>
                  <a:cubicBezTo>
                    <a:pt x="50" y="150"/>
                    <a:pt x="50" y="150"/>
                    <a:pt x="50" y="150"/>
                  </a:cubicBezTo>
                  <a:cubicBezTo>
                    <a:pt x="56" y="63"/>
                    <a:pt x="56" y="63"/>
                    <a:pt x="56" y="63"/>
                  </a:cubicBezTo>
                  <a:lnTo>
                    <a:pt x="64" y="63"/>
                  </a:lnTo>
                  <a:close/>
                  <a:moveTo>
                    <a:pt x="443" y="163"/>
                  </a:moveTo>
                  <a:cubicBezTo>
                    <a:pt x="22" y="163"/>
                    <a:pt x="22" y="163"/>
                    <a:pt x="22" y="163"/>
                  </a:cubicBezTo>
                  <a:cubicBezTo>
                    <a:pt x="23" y="153"/>
                    <a:pt x="23" y="153"/>
                    <a:pt x="23" y="153"/>
                  </a:cubicBezTo>
                  <a:cubicBezTo>
                    <a:pt x="444" y="153"/>
                    <a:pt x="444" y="153"/>
                    <a:pt x="444" y="153"/>
                  </a:cubicBezTo>
                  <a:lnTo>
                    <a:pt x="443" y="163"/>
                  </a:lnTo>
                  <a:close/>
                  <a:moveTo>
                    <a:pt x="507" y="156"/>
                  </a:moveTo>
                  <a:cubicBezTo>
                    <a:pt x="449" y="156"/>
                    <a:pt x="449" y="156"/>
                    <a:pt x="449" y="156"/>
                  </a:cubicBezTo>
                  <a:cubicBezTo>
                    <a:pt x="458" y="48"/>
                    <a:pt x="458" y="48"/>
                    <a:pt x="458" y="48"/>
                  </a:cubicBezTo>
                  <a:cubicBezTo>
                    <a:pt x="514" y="48"/>
                    <a:pt x="514" y="48"/>
                    <a:pt x="514" y="48"/>
                  </a:cubicBezTo>
                  <a:lnTo>
                    <a:pt x="507" y="156"/>
                  </a:lnTo>
                  <a:close/>
                  <a:moveTo>
                    <a:pt x="524" y="48"/>
                  </a:moveTo>
                  <a:cubicBezTo>
                    <a:pt x="519" y="149"/>
                    <a:pt x="519" y="149"/>
                    <a:pt x="519" y="149"/>
                  </a:cubicBezTo>
                  <a:cubicBezTo>
                    <a:pt x="516" y="150"/>
                    <a:pt x="513" y="150"/>
                    <a:pt x="512" y="149"/>
                  </a:cubicBezTo>
                  <a:cubicBezTo>
                    <a:pt x="512" y="149"/>
                    <a:pt x="512" y="149"/>
                    <a:pt x="511" y="149"/>
                  </a:cubicBezTo>
                  <a:cubicBezTo>
                    <a:pt x="517" y="48"/>
                    <a:pt x="517" y="48"/>
                    <a:pt x="517" y="48"/>
                  </a:cubicBezTo>
                  <a:cubicBezTo>
                    <a:pt x="517" y="47"/>
                    <a:pt x="517" y="47"/>
                    <a:pt x="517" y="47"/>
                  </a:cubicBezTo>
                  <a:cubicBezTo>
                    <a:pt x="518" y="47"/>
                    <a:pt x="518" y="47"/>
                    <a:pt x="518" y="47"/>
                  </a:cubicBezTo>
                  <a:cubicBezTo>
                    <a:pt x="521" y="47"/>
                    <a:pt x="524" y="48"/>
                    <a:pt x="524" y="48"/>
                  </a:cubicBezTo>
                  <a:close/>
                  <a:moveTo>
                    <a:pt x="550" y="149"/>
                  </a:moveTo>
                  <a:cubicBezTo>
                    <a:pt x="545" y="150"/>
                    <a:pt x="541" y="149"/>
                    <a:pt x="541" y="149"/>
                  </a:cubicBezTo>
                  <a:cubicBezTo>
                    <a:pt x="545" y="48"/>
                    <a:pt x="545" y="48"/>
                    <a:pt x="545" y="48"/>
                  </a:cubicBezTo>
                  <a:cubicBezTo>
                    <a:pt x="545" y="48"/>
                    <a:pt x="545" y="48"/>
                    <a:pt x="545" y="48"/>
                  </a:cubicBezTo>
                  <a:cubicBezTo>
                    <a:pt x="548" y="46"/>
                    <a:pt x="553" y="48"/>
                    <a:pt x="554" y="48"/>
                  </a:cubicBezTo>
                  <a:cubicBezTo>
                    <a:pt x="554" y="48"/>
                    <a:pt x="554" y="48"/>
                    <a:pt x="554" y="48"/>
                  </a:cubicBezTo>
                  <a:lnTo>
                    <a:pt x="550" y="149"/>
                  </a:lnTo>
                  <a:close/>
                  <a:moveTo>
                    <a:pt x="584" y="48"/>
                  </a:moveTo>
                  <a:cubicBezTo>
                    <a:pt x="581" y="149"/>
                    <a:pt x="581" y="149"/>
                    <a:pt x="581" y="149"/>
                  </a:cubicBezTo>
                  <a:cubicBezTo>
                    <a:pt x="575" y="150"/>
                    <a:pt x="572" y="149"/>
                    <a:pt x="572" y="149"/>
                  </a:cubicBezTo>
                  <a:cubicBezTo>
                    <a:pt x="575" y="48"/>
                    <a:pt x="575" y="48"/>
                    <a:pt x="575" y="48"/>
                  </a:cubicBezTo>
                  <a:cubicBezTo>
                    <a:pt x="575" y="48"/>
                    <a:pt x="575" y="48"/>
                    <a:pt x="575" y="48"/>
                  </a:cubicBezTo>
                  <a:cubicBezTo>
                    <a:pt x="579" y="46"/>
                    <a:pt x="584" y="47"/>
                    <a:pt x="584" y="47"/>
                  </a:cubicBezTo>
                  <a:lnTo>
                    <a:pt x="584" y="48"/>
                  </a:lnTo>
                  <a:close/>
                  <a:moveTo>
                    <a:pt x="615" y="48"/>
                  </a:moveTo>
                  <a:cubicBezTo>
                    <a:pt x="612" y="149"/>
                    <a:pt x="612" y="149"/>
                    <a:pt x="612" y="149"/>
                  </a:cubicBezTo>
                  <a:cubicBezTo>
                    <a:pt x="607" y="150"/>
                    <a:pt x="603" y="149"/>
                    <a:pt x="603" y="149"/>
                  </a:cubicBezTo>
                  <a:cubicBezTo>
                    <a:pt x="606" y="48"/>
                    <a:pt x="606" y="48"/>
                    <a:pt x="606" y="48"/>
                  </a:cubicBezTo>
                  <a:cubicBezTo>
                    <a:pt x="606" y="48"/>
                    <a:pt x="606" y="48"/>
                    <a:pt x="606" y="48"/>
                  </a:cubicBezTo>
                  <a:cubicBezTo>
                    <a:pt x="610" y="46"/>
                    <a:pt x="615" y="48"/>
                    <a:pt x="615" y="48"/>
                  </a:cubicBezTo>
                  <a:close/>
                  <a:moveTo>
                    <a:pt x="646" y="48"/>
                  </a:moveTo>
                  <a:cubicBezTo>
                    <a:pt x="645" y="149"/>
                    <a:pt x="645" y="149"/>
                    <a:pt x="645" y="149"/>
                  </a:cubicBezTo>
                  <a:cubicBezTo>
                    <a:pt x="640" y="150"/>
                    <a:pt x="637" y="149"/>
                    <a:pt x="637" y="149"/>
                  </a:cubicBezTo>
                  <a:cubicBezTo>
                    <a:pt x="637" y="48"/>
                    <a:pt x="637" y="48"/>
                    <a:pt x="637" y="48"/>
                  </a:cubicBezTo>
                  <a:cubicBezTo>
                    <a:pt x="637" y="48"/>
                    <a:pt x="637" y="48"/>
                    <a:pt x="637" y="48"/>
                  </a:cubicBezTo>
                  <a:cubicBezTo>
                    <a:pt x="641" y="46"/>
                    <a:pt x="646" y="48"/>
                    <a:pt x="646" y="48"/>
                  </a:cubicBezTo>
                  <a:close/>
                  <a:moveTo>
                    <a:pt x="682" y="48"/>
                  </a:moveTo>
                  <a:cubicBezTo>
                    <a:pt x="682" y="149"/>
                    <a:pt x="682" y="149"/>
                    <a:pt x="682" y="149"/>
                  </a:cubicBezTo>
                  <a:cubicBezTo>
                    <a:pt x="677" y="150"/>
                    <a:pt x="674" y="149"/>
                    <a:pt x="674" y="149"/>
                  </a:cubicBezTo>
                  <a:cubicBezTo>
                    <a:pt x="673" y="48"/>
                    <a:pt x="673" y="48"/>
                    <a:pt x="673" y="48"/>
                  </a:cubicBezTo>
                  <a:cubicBezTo>
                    <a:pt x="673" y="48"/>
                    <a:pt x="673" y="48"/>
                    <a:pt x="673" y="48"/>
                  </a:cubicBezTo>
                  <a:cubicBezTo>
                    <a:pt x="677" y="46"/>
                    <a:pt x="682" y="48"/>
                    <a:pt x="682" y="48"/>
                  </a:cubicBezTo>
                  <a:close/>
                  <a:moveTo>
                    <a:pt x="458" y="44"/>
                  </a:moveTo>
                  <a:cubicBezTo>
                    <a:pt x="458" y="44"/>
                    <a:pt x="458" y="44"/>
                    <a:pt x="458" y="44"/>
                  </a:cubicBezTo>
                  <a:cubicBezTo>
                    <a:pt x="460" y="29"/>
                    <a:pt x="460" y="29"/>
                    <a:pt x="460" y="29"/>
                  </a:cubicBezTo>
                  <a:cubicBezTo>
                    <a:pt x="680" y="29"/>
                    <a:pt x="680" y="29"/>
                    <a:pt x="680" y="29"/>
                  </a:cubicBezTo>
                  <a:cubicBezTo>
                    <a:pt x="680" y="29"/>
                    <a:pt x="680" y="29"/>
                    <a:pt x="680" y="30"/>
                  </a:cubicBezTo>
                  <a:cubicBezTo>
                    <a:pt x="680" y="36"/>
                    <a:pt x="684" y="41"/>
                    <a:pt x="689" y="44"/>
                  </a:cubicBezTo>
                  <a:lnTo>
                    <a:pt x="458" y="44"/>
                  </a:lnTo>
                  <a:close/>
                  <a:moveTo>
                    <a:pt x="697" y="42"/>
                  </a:moveTo>
                  <a:cubicBezTo>
                    <a:pt x="690" y="42"/>
                    <a:pt x="684" y="36"/>
                    <a:pt x="684" y="30"/>
                  </a:cubicBezTo>
                  <a:cubicBezTo>
                    <a:pt x="684" y="23"/>
                    <a:pt x="690" y="17"/>
                    <a:pt x="697" y="17"/>
                  </a:cubicBezTo>
                  <a:cubicBezTo>
                    <a:pt x="703" y="17"/>
                    <a:pt x="709" y="23"/>
                    <a:pt x="709" y="30"/>
                  </a:cubicBezTo>
                  <a:cubicBezTo>
                    <a:pt x="709" y="36"/>
                    <a:pt x="703" y="42"/>
                    <a:pt x="697" y="42"/>
                  </a:cubicBezTo>
                  <a:close/>
                  <a:moveTo>
                    <a:pt x="720" y="48"/>
                  </a:moveTo>
                  <a:cubicBezTo>
                    <a:pt x="719" y="149"/>
                    <a:pt x="719" y="149"/>
                    <a:pt x="719" y="149"/>
                  </a:cubicBezTo>
                  <a:cubicBezTo>
                    <a:pt x="719" y="149"/>
                    <a:pt x="716" y="150"/>
                    <a:pt x="711" y="149"/>
                  </a:cubicBezTo>
                  <a:cubicBezTo>
                    <a:pt x="711" y="48"/>
                    <a:pt x="711" y="48"/>
                    <a:pt x="711" y="48"/>
                  </a:cubicBezTo>
                  <a:cubicBezTo>
                    <a:pt x="711" y="48"/>
                    <a:pt x="711" y="48"/>
                    <a:pt x="711" y="48"/>
                  </a:cubicBezTo>
                  <a:cubicBezTo>
                    <a:pt x="711" y="48"/>
                    <a:pt x="716" y="46"/>
                    <a:pt x="720" y="48"/>
                  </a:cubicBezTo>
                  <a:close/>
                  <a:moveTo>
                    <a:pt x="756" y="48"/>
                  </a:moveTo>
                  <a:cubicBezTo>
                    <a:pt x="756" y="149"/>
                    <a:pt x="756" y="149"/>
                    <a:pt x="756" y="149"/>
                  </a:cubicBezTo>
                  <a:cubicBezTo>
                    <a:pt x="756" y="149"/>
                    <a:pt x="753" y="150"/>
                    <a:pt x="748" y="149"/>
                  </a:cubicBezTo>
                  <a:cubicBezTo>
                    <a:pt x="747" y="48"/>
                    <a:pt x="747" y="48"/>
                    <a:pt x="747" y="48"/>
                  </a:cubicBezTo>
                  <a:cubicBezTo>
                    <a:pt x="747" y="48"/>
                    <a:pt x="747" y="48"/>
                    <a:pt x="747" y="48"/>
                  </a:cubicBezTo>
                  <a:cubicBezTo>
                    <a:pt x="747" y="48"/>
                    <a:pt x="752" y="46"/>
                    <a:pt x="756" y="48"/>
                  </a:cubicBezTo>
                  <a:close/>
                  <a:moveTo>
                    <a:pt x="781" y="149"/>
                  </a:moveTo>
                  <a:cubicBezTo>
                    <a:pt x="778" y="48"/>
                    <a:pt x="778" y="48"/>
                    <a:pt x="778" y="48"/>
                  </a:cubicBezTo>
                  <a:cubicBezTo>
                    <a:pt x="778" y="48"/>
                    <a:pt x="778" y="48"/>
                    <a:pt x="778" y="48"/>
                  </a:cubicBezTo>
                  <a:cubicBezTo>
                    <a:pt x="778" y="48"/>
                    <a:pt x="783" y="46"/>
                    <a:pt x="787" y="48"/>
                  </a:cubicBezTo>
                  <a:cubicBezTo>
                    <a:pt x="787" y="48"/>
                    <a:pt x="787" y="48"/>
                    <a:pt x="787" y="48"/>
                  </a:cubicBezTo>
                  <a:cubicBezTo>
                    <a:pt x="790" y="149"/>
                    <a:pt x="790" y="149"/>
                    <a:pt x="790" y="149"/>
                  </a:cubicBezTo>
                  <a:cubicBezTo>
                    <a:pt x="790" y="149"/>
                    <a:pt x="786" y="150"/>
                    <a:pt x="781" y="149"/>
                  </a:cubicBezTo>
                  <a:close/>
                  <a:moveTo>
                    <a:pt x="813" y="149"/>
                  </a:moveTo>
                  <a:cubicBezTo>
                    <a:pt x="809" y="48"/>
                    <a:pt x="809" y="48"/>
                    <a:pt x="809" y="48"/>
                  </a:cubicBezTo>
                  <a:cubicBezTo>
                    <a:pt x="809" y="47"/>
                    <a:pt x="809" y="47"/>
                    <a:pt x="809" y="47"/>
                  </a:cubicBezTo>
                  <a:cubicBezTo>
                    <a:pt x="809" y="47"/>
                    <a:pt x="814" y="46"/>
                    <a:pt x="818" y="48"/>
                  </a:cubicBezTo>
                  <a:cubicBezTo>
                    <a:pt x="818" y="48"/>
                    <a:pt x="818" y="48"/>
                    <a:pt x="818" y="48"/>
                  </a:cubicBezTo>
                  <a:cubicBezTo>
                    <a:pt x="821" y="149"/>
                    <a:pt x="821" y="149"/>
                    <a:pt x="821" y="149"/>
                  </a:cubicBezTo>
                  <a:cubicBezTo>
                    <a:pt x="821" y="149"/>
                    <a:pt x="818" y="150"/>
                    <a:pt x="813" y="149"/>
                  </a:cubicBezTo>
                  <a:close/>
                  <a:moveTo>
                    <a:pt x="843" y="149"/>
                  </a:moveTo>
                  <a:cubicBezTo>
                    <a:pt x="839" y="48"/>
                    <a:pt x="839" y="48"/>
                    <a:pt x="839" y="48"/>
                  </a:cubicBezTo>
                  <a:cubicBezTo>
                    <a:pt x="839" y="48"/>
                    <a:pt x="839" y="48"/>
                    <a:pt x="839" y="48"/>
                  </a:cubicBezTo>
                  <a:cubicBezTo>
                    <a:pt x="840" y="48"/>
                    <a:pt x="845" y="46"/>
                    <a:pt x="848" y="48"/>
                  </a:cubicBezTo>
                  <a:cubicBezTo>
                    <a:pt x="848" y="48"/>
                    <a:pt x="848" y="48"/>
                    <a:pt x="848" y="48"/>
                  </a:cubicBezTo>
                  <a:cubicBezTo>
                    <a:pt x="852" y="149"/>
                    <a:pt x="852" y="149"/>
                    <a:pt x="852" y="149"/>
                  </a:cubicBezTo>
                  <a:cubicBezTo>
                    <a:pt x="852" y="149"/>
                    <a:pt x="849" y="150"/>
                    <a:pt x="843" y="149"/>
                  </a:cubicBezTo>
                  <a:close/>
                  <a:moveTo>
                    <a:pt x="704" y="44"/>
                  </a:moveTo>
                  <a:cubicBezTo>
                    <a:pt x="709" y="41"/>
                    <a:pt x="713" y="36"/>
                    <a:pt x="713" y="30"/>
                  </a:cubicBezTo>
                  <a:cubicBezTo>
                    <a:pt x="713" y="29"/>
                    <a:pt x="713" y="29"/>
                    <a:pt x="713" y="29"/>
                  </a:cubicBezTo>
                  <a:cubicBezTo>
                    <a:pt x="933" y="29"/>
                    <a:pt x="933" y="29"/>
                    <a:pt x="933" y="29"/>
                  </a:cubicBezTo>
                  <a:cubicBezTo>
                    <a:pt x="935" y="44"/>
                    <a:pt x="935" y="44"/>
                    <a:pt x="935" y="44"/>
                  </a:cubicBezTo>
                  <a:cubicBezTo>
                    <a:pt x="935" y="44"/>
                    <a:pt x="935" y="44"/>
                    <a:pt x="935" y="44"/>
                  </a:cubicBezTo>
                  <a:lnTo>
                    <a:pt x="704" y="44"/>
                  </a:lnTo>
                  <a:close/>
                  <a:moveTo>
                    <a:pt x="881" y="149"/>
                  </a:moveTo>
                  <a:cubicBezTo>
                    <a:pt x="880" y="150"/>
                    <a:pt x="877" y="150"/>
                    <a:pt x="874" y="149"/>
                  </a:cubicBezTo>
                  <a:cubicBezTo>
                    <a:pt x="869" y="48"/>
                    <a:pt x="869" y="48"/>
                    <a:pt x="869" y="48"/>
                  </a:cubicBezTo>
                  <a:cubicBezTo>
                    <a:pt x="869" y="48"/>
                    <a:pt x="869" y="48"/>
                    <a:pt x="869" y="48"/>
                  </a:cubicBezTo>
                  <a:cubicBezTo>
                    <a:pt x="869" y="48"/>
                    <a:pt x="872" y="47"/>
                    <a:pt x="875" y="47"/>
                  </a:cubicBezTo>
                  <a:cubicBezTo>
                    <a:pt x="875" y="47"/>
                    <a:pt x="875" y="47"/>
                    <a:pt x="876" y="47"/>
                  </a:cubicBezTo>
                  <a:cubicBezTo>
                    <a:pt x="876" y="48"/>
                    <a:pt x="876" y="48"/>
                    <a:pt x="876" y="48"/>
                  </a:cubicBezTo>
                  <a:cubicBezTo>
                    <a:pt x="882" y="149"/>
                    <a:pt x="882" y="149"/>
                    <a:pt x="882" y="149"/>
                  </a:cubicBezTo>
                  <a:cubicBezTo>
                    <a:pt x="882" y="149"/>
                    <a:pt x="881" y="149"/>
                    <a:pt x="881" y="149"/>
                  </a:cubicBezTo>
                  <a:close/>
                  <a:moveTo>
                    <a:pt x="886" y="156"/>
                  </a:moveTo>
                  <a:cubicBezTo>
                    <a:pt x="879" y="48"/>
                    <a:pt x="879" y="48"/>
                    <a:pt x="879" y="48"/>
                  </a:cubicBezTo>
                  <a:cubicBezTo>
                    <a:pt x="935" y="48"/>
                    <a:pt x="935" y="48"/>
                    <a:pt x="935" y="48"/>
                  </a:cubicBezTo>
                  <a:cubicBezTo>
                    <a:pt x="944" y="156"/>
                    <a:pt x="944" y="156"/>
                    <a:pt x="944" y="156"/>
                  </a:cubicBezTo>
                  <a:lnTo>
                    <a:pt x="886" y="156"/>
                  </a:lnTo>
                  <a:close/>
                  <a:moveTo>
                    <a:pt x="949" y="153"/>
                  </a:moveTo>
                  <a:cubicBezTo>
                    <a:pt x="1370" y="153"/>
                    <a:pt x="1370" y="153"/>
                    <a:pt x="1370" y="153"/>
                  </a:cubicBezTo>
                  <a:cubicBezTo>
                    <a:pt x="1371" y="163"/>
                    <a:pt x="1371" y="163"/>
                    <a:pt x="1371" y="163"/>
                  </a:cubicBezTo>
                  <a:cubicBezTo>
                    <a:pt x="950" y="163"/>
                    <a:pt x="950" y="163"/>
                    <a:pt x="950" y="163"/>
                  </a:cubicBezTo>
                  <a:lnTo>
                    <a:pt x="949" y="15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2" name="Freeform 279"/>
            <p:cNvSpPr>
              <a:spLocks noEditPoints="1"/>
            </p:cNvSpPr>
            <p:nvPr/>
          </p:nvSpPr>
          <p:spPr bwMode="auto">
            <a:xfrm>
              <a:off x="5224176" y="-165894"/>
              <a:ext cx="134938" cy="354012"/>
            </a:xfrm>
            <a:custGeom>
              <a:avLst/>
              <a:gdLst>
                <a:gd name="T0" fmla="*/ 64 w 85"/>
                <a:gd name="T1" fmla="*/ 0 h 223"/>
                <a:gd name="T2" fmla="*/ 7 w 85"/>
                <a:gd name="T3" fmla="*/ 0 h 223"/>
                <a:gd name="T4" fmla="*/ 0 w 85"/>
                <a:gd name="T5" fmla="*/ 10 h 223"/>
                <a:gd name="T6" fmla="*/ 12 w 85"/>
                <a:gd name="T7" fmla="*/ 216 h 223"/>
                <a:gd name="T8" fmla="*/ 21 w 85"/>
                <a:gd name="T9" fmla="*/ 223 h 223"/>
                <a:gd name="T10" fmla="*/ 80 w 85"/>
                <a:gd name="T11" fmla="*/ 221 h 223"/>
                <a:gd name="T12" fmla="*/ 85 w 85"/>
                <a:gd name="T13" fmla="*/ 211 h 223"/>
                <a:gd name="T14" fmla="*/ 73 w 85"/>
                <a:gd name="T15" fmla="*/ 10 h 223"/>
                <a:gd name="T16" fmla="*/ 64 w 85"/>
                <a:gd name="T17" fmla="*/ 0 h 223"/>
                <a:gd name="T18" fmla="*/ 75 w 85"/>
                <a:gd name="T19" fmla="*/ 211 h 223"/>
                <a:gd name="T20" fmla="*/ 26 w 85"/>
                <a:gd name="T21" fmla="*/ 211 h 223"/>
                <a:gd name="T22" fmla="*/ 21 w 85"/>
                <a:gd name="T23" fmla="*/ 211 h 223"/>
                <a:gd name="T24" fmla="*/ 9 w 85"/>
                <a:gd name="T25" fmla="*/ 15 h 223"/>
                <a:gd name="T26" fmla="*/ 12 w 85"/>
                <a:gd name="T27" fmla="*/ 10 h 223"/>
                <a:gd name="T28" fmla="*/ 59 w 85"/>
                <a:gd name="T29" fmla="*/ 10 h 223"/>
                <a:gd name="T30" fmla="*/ 64 w 85"/>
                <a:gd name="T31" fmla="*/ 15 h 223"/>
                <a:gd name="T32" fmla="*/ 75 w 85"/>
                <a:gd name="T33" fmla="*/ 209 h 223"/>
                <a:gd name="T34" fmla="*/ 75 w 85"/>
                <a:gd name="T35" fmla="*/ 211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5" h="223">
                  <a:moveTo>
                    <a:pt x="64" y="0"/>
                  </a:moveTo>
                  <a:lnTo>
                    <a:pt x="7" y="0"/>
                  </a:lnTo>
                  <a:lnTo>
                    <a:pt x="0" y="10"/>
                  </a:lnTo>
                  <a:lnTo>
                    <a:pt x="12" y="216"/>
                  </a:lnTo>
                  <a:lnTo>
                    <a:pt x="21" y="223"/>
                  </a:lnTo>
                  <a:lnTo>
                    <a:pt x="80" y="221"/>
                  </a:lnTo>
                  <a:lnTo>
                    <a:pt x="85" y="211"/>
                  </a:lnTo>
                  <a:lnTo>
                    <a:pt x="73" y="10"/>
                  </a:lnTo>
                  <a:lnTo>
                    <a:pt x="64" y="0"/>
                  </a:lnTo>
                  <a:close/>
                  <a:moveTo>
                    <a:pt x="75" y="211"/>
                  </a:moveTo>
                  <a:lnTo>
                    <a:pt x="26" y="211"/>
                  </a:lnTo>
                  <a:lnTo>
                    <a:pt x="21" y="211"/>
                  </a:lnTo>
                  <a:lnTo>
                    <a:pt x="9" y="15"/>
                  </a:lnTo>
                  <a:lnTo>
                    <a:pt x="12" y="10"/>
                  </a:lnTo>
                  <a:lnTo>
                    <a:pt x="59" y="10"/>
                  </a:lnTo>
                  <a:lnTo>
                    <a:pt x="64" y="15"/>
                  </a:lnTo>
                  <a:lnTo>
                    <a:pt x="75" y="209"/>
                  </a:lnTo>
                  <a:lnTo>
                    <a:pt x="75" y="2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3" name="Freeform 280"/>
            <p:cNvSpPr>
              <a:spLocks/>
            </p:cNvSpPr>
            <p:nvPr/>
          </p:nvSpPr>
          <p:spPr bwMode="auto">
            <a:xfrm>
              <a:off x="3608101" y="245268"/>
              <a:ext cx="1754188" cy="117475"/>
            </a:xfrm>
            <a:custGeom>
              <a:avLst/>
              <a:gdLst>
                <a:gd name="T0" fmla="*/ 1020 w 1105"/>
                <a:gd name="T1" fmla="*/ 26 h 74"/>
                <a:gd name="T2" fmla="*/ 1008 w 1105"/>
                <a:gd name="T3" fmla="*/ 12 h 74"/>
                <a:gd name="T4" fmla="*/ 992 w 1105"/>
                <a:gd name="T5" fmla="*/ 12 h 74"/>
                <a:gd name="T6" fmla="*/ 977 w 1105"/>
                <a:gd name="T7" fmla="*/ 0 h 74"/>
                <a:gd name="T8" fmla="*/ 128 w 1105"/>
                <a:gd name="T9" fmla="*/ 0 h 74"/>
                <a:gd name="T10" fmla="*/ 113 w 1105"/>
                <a:gd name="T11" fmla="*/ 12 h 74"/>
                <a:gd name="T12" fmla="*/ 97 w 1105"/>
                <a:gd name="T13" fmla="*/ 12 h 74"/>
                <a:gd name="T14" fmla="*/ 85 w 1105"/>
                <a:gd name="T15" fmla="*/ 26 h 74"/>
                <a:gd name="T16" fmla="*/ 54 w 1105"/>
                <a:gd name="T17" fmla="*/ 26 h 74"/>
                <a:gd name="T18" fmla="*/ 0 w 1105"/>
                <a:gd name="T19" fmla="*/ 74 h 74"/>
                <a:gd name="T20" fmla="*/ 1105 w 1105"/>
                <a:gd name="T21" fmla="*/ 74 h 74"/>
                <a:gd name="T22" fmla="*/ 1051 w 1105"/>
                <a:gd name="T23" fmla="*/ 26 h 74"/>
                <a:gd name="T24" fmla="*/ 1020 w 1105"/>
                <a:gd name="T25" fmla="*/ 26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05" h="74">
                  <a:moveTo>
                    <a:pt x="1020" y="26"/>
                  </a:moveTo>
                  <a:lnTo>
                    <a:pt x="1008" y="12"/>
                  </a:lnTo>
                  <a:lnTo>
                    <a:pt x="992" y="12"/>
                  </a:lnTo>
                  <a:lnTo>
                    <a:pt x="977" y="0"/>
                  </a:lnTo>
                  <a:lnTo>
                    <a:pt x="128" y="0"/>
                  </a:lnTo>
                  <a:lnTo>
                    <a:pt x="113" y="12"/>
                  </a:lnTo>
                  <a:lnTo>
                    <a:pt x="97" y="12"/>
                  </a:lnTo>
                  <a:lnTo>
                    <a:pt x="85" y="26"/>
                  </a:lnTo>
                  <a:lnTo>
                    <a:pt x="54" y="26"/>
                  </a:lnTo>
                  <a:lnTo>
                    <a:pt x="0" y="74"/>
                  </a:lnTo>
                  <a:lnTo>
                    <a:pt x="1105" y="74"/>
                  </a:lnTo>
                  <a:lnTo>
                    <a:pt x="1051" y="26"/>
                  </a:lnTo>
                  <a:lnTo>
                    <a:pt x="1020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4" name="Freeform 281"/>
            <p:cNvSpPr>
              <a:spLocks noEditPoints="1"/>
            </p:cNvSpPr>
            <p:nvPr/>
          </p:nvSpPr>
          <p:spPr bwMode="auto">
            <a:xfrm>
              <a:off x="3611276" y="-165894"/>
              <a:ext cx="134938" cy="354012"/>
            </a:xfrm>
            <a:custGeom>
              <a:avLst/>
              <a:gdLst>
                <a:gd name="T0" fmla="*/ 22 w 85"/>
                <a:gd name="T1" fmla="*/ 0 h 223"/>
                <a:gd name="T2" fmla="*/ 12 w 85"/>
                <a:gd name="T3" fmla="*/ 10 h 223"/>
                <a:gd name="T4" fmla="*/ 0 w 85"/>
                <a:gd name="T5" fmla="*/ 211 h 223"/>
                <a:gd name="T6" fmla="*/ 5 w 85"/>
                <a:gd name="T7" fmla="*/ 221 h 223"/>
                <a:gd name="T8" fmla="*/ 64 w 85"/>
                <a:gd name="T9" fmla="*/ 223 h 223"/>
                <a:gd name="T10" fmla="*/ 74 w 85"/>
                <a:gd name="T11" fmla="*/ 216 h 223"/>
                <a:gd name="T12" fmla="*/ 85 w 85"/>
                <a:gd name="T13" fmla="*/ 10 h 223"/>
                <a:gd name="T14" fmla="*/ 78 w 85"/>
                <a:gd name="T15" fmla="*/ 0 h 223"/>
                <a:gd name="T16" fmla="*/ 22 w 85"/>
                <a:gd name="T17" fmla="*/ 0 h 223"/>
                <a:gd name="T18" fmla="*/ 64 w 85"/>
                <a:gd name="T19" fmla="*/ 211 h 223"/>
                <a:gd name="T20" fmla="*/ 59 w 85"/>
                <a:gd name="T21" fmla="*/ 211 h 223"/>
                <a:gd name="T22" fmla="*/ 12 w 85"/>
                <a:gd name="T23" fmla="*/ 211 h 223"/>
                <a:gd name="T24" fmla="*/ 10 w 85"/>
                <a:gd name="T25" fmla="*/ 209 h 223"/>
                <a:gd name="T26" fmla="*/ 22 w 85"/>
                <a:gd name="T27" fmla="*/ 15 h 223"/>
                <a:gd name="T28" fmla="*/ 26 w 85"/>
                <a:gd name="T29" fmla="*/ 10 h 223"/>
                <a:gd name="T30" fmla="*/ 74 w 85"/>
                <a:gd name="T31" fmla="*/ 10 h 223"/>
                <a:gd name="T32" fmla="*/ 76 w 85"/>
                <a:gd name="T33" fmla="*/ 15 h 223"/>
                <a:gd name="T34" fmla="*/ 64 w 85"/>
                <a:gd name="T35" fmla="*/ 211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5" h="223">
                  <a:moveTo>
                    <a:pt x="22" y="0"/>
                  </a:moveTo>
                  <a:lnTo>
                    <a:pt x="12" y="10"/>
                  </a:lnTo>
                  <a:lnTo>
                    <a:pt x="0" y="211"/>
                  </a:lnTo>
                  <a:lnTo>
                    <a:pt x="5" y="221"/>
                  </a:lnTo>
                  <a:lnTo>
                    <a:pt x="64" y="223"/>
                  </a:lnTo>
                  <a:lnTo>
                    <a:pt x="74" y="216"/>
                  </a:lnTo>
                  <a:lnTo>
                    <a:pt x="85" y="10"/>
                  </a:lnTo>
                  <a:lnTo>
                    <a:pt x="78" y="0"/>
                  </a:lnTo>
                  <a:lnTo>
                    <a:pt x="22" y="0"/>
                  </a:lnTo>
                  <a:close/>
                  <a:moveTo>
                    <a:pt x="64" y="211"/>
                  </a:moveTo>
                  <a:lnTo>
                    <a:pt x="59" y="211"/>
                  </a:lnTo>
                  <a:lnTo>
                    <a:pt x="12" y="211"/>
                  </a:lnTo>
                  <a:lnTo>
                    <a:pt x="10" y="209"/>
                  </a:lnTo>
                  <a:lnTo>
                    <a:pt x="22" y="15"/>
                  </a:lnTo>
                  <a:lnTo>
                    <a:pt x="26" y="10"/>
                  </a:lnTo>
                  <a:lnTo>
                    <a:pt x="74" y="10"/>
                  </a:lnTo>
                  <a:lnTo>
                    <a:pt x="76" y="15"/>
                  </a:lnTo>
                  <a:lnTo>
                    <a:pt x="64" y="2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259" name="图片 25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314" y="3689611"/>
            <a:ext cx="2270156" cy="2427975"/>
          </a:xfrm>
          <a:prstGeom prst="rect">
            <a:avLst/>
          </a:prstGeom>
        </p:spPr>
      </p:pic>
      <p:pic>
        <p:nvPicPr>
          <p:cNvPr id="260" name="图片 25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889" y="863706"/>
            <a:ext cx="2466911" cy="2417573"/>
          </a:xfrm>
          <a:prstGeom prst="rect">
            <a:avLst/>
          </a:prstGeom>
        </p:spPr>
      </p:pic>
      <p:sp>
        <p:nvSpPr>
          <p:cNvPr id="287" name="文本框 286"/>
          <p:cNvSpPr txBox="1"/>
          <p:nvPr/>
        </p:nvSpPr>
        <p:spPr>
          <a:xfrm>
            <a:off x="3935004" y="251671"/>
            <a:ext cx="4222025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以下素材可自由放大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56" name="组合 255"/>
          <p:cNvGrpSpPr/>
          <p:nvPr/>
        </p:nvGrpSpPr>
        <p:grpSpPr>
          <a:xfrm>
            <a:off x="-749643" y="-187773"/>
            <a:ext cx="2365406" cy="1182372"/>
            <a:chOff x="-749643" y="-187773"/>
            <a:chExt cx="2365406" cy="1182372"/>
          </a:xfrm>
        </p:grpSpPr>
        <p:sp>
          <p:nvSpPr>
            <p:cNvPr id="257" name="任意多边形 256"/>
            <p:cNvSpPr/>
            <p:nvPr/>
          </p:nvSpPr>
          <p:spPr>
            <a:xfrm rot="2740630">
              <a:off x="-158126" y="-779290"/>
              <a:ext cx="1182372" cy="2365406"/>
            </a:xfrm>
            <a:custGeom>
              <a:avLst/>
              <a:gdLst>
                <a:gd name="connsiteX0" fmla="*/ 1182372 w 1182372"/>
                <a:gd name="connsiteY0" fmla="*/ 0 h 2365406"/>
                <a:gd name="connsiteX1" fmla="*/ 1182372 w 1182372"/>
                <a:gd name="connsiteY1" fmla="*/ 2365406 h 2365406"/>
                <a:gd name="connsiteX2" fmla="*/ 0 w 1182372"/>
                <a:gd name="connsiteY2" fmla="*/ 1210657 h 23654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82372" h="2365406">
                  <a:moveTo>
                    <a:pt x="1182372" y="0"/>
                  </a:moveTo>
                  <a:lnTo>
                    <a:pt x="1182372" y="2365406"/>
                  </a:lnTo>
                  <a:lnTo>
                    <a:pt x="0" y="1210657"/>
                  </a:lnTo>
                  <a:close/>
                </a:path>
              </a:pathLst>
            </a:custGeom>
            <a:solidFill>
              <a:srgbClr val="009E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8" name="文本框 257"/>
            <p:cNvSpPr txBox="1"/>
            <p:nvPr/>
          </p:nvSpPr>
          <p:spPr>
            <a:xfrm rot="19054667">
              <a:off x="165687" y="141078"/>
              <a:ext cx="716883" cy="769441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5400" b="1">
                  <a:solidFill>
                    <a:srgbClr val="DE2A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l"/>
              <a:r>
                <a:rPr lang="zh-CN" altLang="en-US" sz="4400" dirty="0" smtClean="0">
                  <a:solidFill>
                    <a:schemeClr val="bg1"/>
                  </a:solidFill>
                </a:rPr>
                <a:t>附</a:t>
              </a:r>
              <a:endParaRPr lang="zh-CN" altLang="en-US" sz="44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52066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sp>
        <p:nvSpPr>
          <p:cNvPr id="25" name="圆角矩形 24"/>
          <p:cNvSpPr/>
          <p:nvPr/>
        </p:nvSpPr>
        <p:spPr>
          <a:xfrm>
            <a:off x="4669578" y="1798440"/>
            <a:ext cx="4922700" cy="625104"/>
          </a:xfrm>
          <a:prstGeom prst="roundRect">
            <a:avLst>
              <a:gd name="adj" fmla="val 2305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任意多边形 46"/>
          <p:cNvSpPr/>
          <p:nvPr/>
        </p:nvSpPr>
        <p:spPr>
          <a:xfrm>
            <a:off x="6924756" y="2250485"/>
            <a:ext cx="2667523" cy="185779"/>
          </a:xfrm>
          <a:custGeom>
            <a:avLst/>
            <a:gdLst>
              <a:gd name="connsiteX0" fmla="*/ 2255010 w 2667523"/>
              <a:gd name="connsiteY0" fmla="*/ 140 h 185779"/>
              <a:gd name="connsiteX1" fmla="*/ 2602204 w 2667523"/>
              <a:gd name="connsiteY1" fmla="*/ 3481 h 185779"/>
              <a:gd name="connsiteX2" fmla="*/ 2667523 w 2667523"/>
              <a:gd name="connsiteY2" fmla="*/ 6107 h 185779"/>
              <a:gd name="connsiteX3" fmla="*/ 2667523 w 2667523"/>
              <a:gd name="connsiteY3" fmla="*/ 41693 h 185779"/>
              <a:gd name="connsiteX4" fmla="*/ 2523437 w 2667523"/>
              <a:gd name="connsiteY4" fmla="*/ 185779 h 185779"/>
              <a:gd name="connsiteX5" fmla="*/ 0 w 2667523"/>
              <a:gd name="connsiteY5" fmla="*/ 185779 h 185779"/>
              <a:gd name="connsiteX6" fmla="*/ 315025 w 2667523"/>
              <a:gd name="connsiteY6" fmla="*/ 139538 h 185779"/>
              <a:gd name="connsiteX7" fmla="*/ 717080 w 2667523"/>
              <a:gd name="connsiteY7" fmla="*/ 90746 h 185779"/>
              <a:gd name="connsiteX8" fmla="*/ 2255010 w 2667523"/>
              <a:gd name="connsiteY8" fmla="*/ 140 h 1857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667523" h="185779">
                <a:moveTo>
                  <a:pt x="2255010" y="140"/>
                </a:moveTo>
                <a:cubicBezTo>
                  <a:pt x="2373675" y="-419"/>
                  <a:pt x="2489518" y="710"/>
                  <a:pt x="2602204" y="3481"/>
                </a:cubicBezTo>
                <a:lnTo>
                  <a:pt x="2667523" y="6107"/>
                </a:lnTo>
                <a:lnTo>
                  <a:pt x="2667523" y="41693"/>
                </a:lnTo>
                <a:cubicBezTo>
                  <a:pt x="2667523" y="121270"/>
                  <a:pt x="2603014" y="185779"/>
                  <a:pt x="2523437" y="185779"/>
                </a:cubicBezTo>
                <a:lnTo>
                  <a:pt x="0" y="185779"/>
                </a:lnTo>
                <a:lnTo>
                  <a:pt x="315025" y="139538"/>
                </a:lnTo>
                <a:cubicBezTo>
                  <a:pt x="447090" y="121833"/>
                  <a:pt x="581216" y="105530"/>
                  <a:pt x="717080" y="90746"/>
                </a:cubicBezTo>
                <a:cubicBezTo>
                  <a:pt x="1260539" y="31611"/>
                  <a:pt x="1780348" y="2374"/>
                  <a:pt x="2255010" y="140"/>
                </a:cubicBezTo>
                <a:close/>
              </a:path>
            </a:pathLst>
          </a:custGeom>
          <a:solidFill>
            <a:srgbClr val="F09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36743" y="1704209"/>
            <a:ext cx="895551" cy="757477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5334634" y="1883704"/>
            <a:ext cx="37153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“三严三实”提出的时间</a:t>
            </a:r>
          </a:p>
        </p:txBody>
      </p:sp>
      <p:sp>
        <p:nvSpPr>
          <p:cNvPr id="31" name="圆角矩形 30"/>
          <p:cNvSpPr/>
          <p:nvPr/>
        </p:nvSpPr>
        <p:spPr>
          <a:xfrm>
            <a:off x="4669578" y="2632265"/>
            <a:ext cx="4922700" cy="625104"/>
          </a:xfrm>
          <a:prstGeom prst="roundRect">
            <a:avLst>
              <a:gd name="adj" fmla="val 2305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36743" y="2538034"/>
            <a:ext cx="895551" cy="757477"/>
          </a:xfrm>
          <a:prstGeom prst="rect">
            <a:avLst/>
          </a:prstGeom>
        </p:spPr>
      </p:pic>
      <p:sp>
        <p:nvSpPr>
          <p:cNvPr id="30" name="文本框 29"/>
          <p:cNvSpPr txBox="1"/>
          <p:nvPr/>
        </p:nvSpPr>
        <p:spPr>
          <a:xfrm>
            <a:off x="5334634" y="2717529"/>
            <a:ext cx="37153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“三严三实”内涵</a:t>
            </a:r>
          </a:p>
        </p:txBody>
      </p:sp>
      <p:sp>
        <p:nvSpPr>
          <p:cNvPr id="37" name="圆角矩形 36"/>
          <p:cNvSpPr/>
          <p:nvPr/>
        </p:nvSpPr>
        <p:spPr>
          <a:xfrm>
            <a:off x="4669578" y="3466089"/>
            <a:ext cx="3983486" cy="625104"/>
          </a:xfrm>
          <a:prstGeom prst="roundRect">
            <a:avLst>
              <a:gd name="adj" fmla="val 2305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5" name="图片 3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36743" y="3371858"/>
            <a:ext cx="895551" cy="757477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5334634" y="3551353"/>
            <a:ext cx="37153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习总书</a:t>
            </a: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记讲话精神</a:t>
            </a:r>
          </a:p>
        </p:txBody>
      </p:sp>
      <p:sp>
        <p:nvSpPr>
          <p:cNvPr id="43" name="圆角矩形 42"/>
          <p:cNvSpPr/>
          <p:nvPr/>
        </p:nvSpPr>
        <p:spPr>
          <a:xfrm>
            <a:off x="4669577" y="4299914"/>
            <a:ext cx="6774382" cy="625104"/>
          </a:xfrm>
          <a:prstGeom prst="roundRect">
            <a:avLst>
              <a:gd name="adj" fmla="val 2305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1" name="图片 40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36743" y="4205683"/>
            <a:ext cx="895551" cy="757477"/>
          </a:xfrm>
          <a:prstGeom prst="rect">
            <a:avLst/>
          </a:prstGeom>
        </p:spPr>
      </p:pic>
      <p:sp>
        <p:nvSpPr>
          <p:cNvPr id="42" name="文本框 41"/>
          <p:cNvSpPr txBox="1"/>
          <p:nvPr/>
        </p:nvSpPr>
        <p:spPr>
          <a:xfrm>
            <a:off x="5334634" y="4385178"/>
            <a:ext cx="50332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“三严三实”学习心得，提高“四自”能力</a:t>
            </a:r>
          </a:p>
        </p:txBody>
      </p:sp>
      <p:sp>
        <p:nvSpPr>
          <p:cNvPr id="3" name="椭圆 2"/>
          <p:cNvSpPr/>
          <p:nvPr/>
        </p:nvSpPr>
        <p:spPr>
          <a:xfrm>
            <a:off x="1868669" y="2431052"/>
            <a:ext cx="1720034" cy="1720034"/>
          </a:xfrm>
          <a:prstGeom prst="ellipse">
            <a:avLst/>
          </a:prstGeom>
          <a:solidFill>
            <a:srgbClr val="C00000"/>
          </a:solidFill>
          <a:ln w="762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1783094" y="2832975"/>
            <a:ext cx="1813378" cy="830997"/>
          </a:xfrm>
          <a:prstGeom prst="rect">
            <a:avLst/>
          </a:prstGeom>
          <a:noFill/>
          <a:effectLst>
            <a:outerShdw blurRad="50800" dist="38100" dir="7200000" algn="t" rotWithShape="0">
              <a:schemeClr val="bg1">
                <a:alpha val="40000"/>
              </a:scheme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lang="zh-CN" altLang="en-US" sz="4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任意多边形 47"/>
          <p:cNvSpPr/>
          <p:nvPr/>
        </p:nvSpPr>
        <p:spPr>
          <a:xfrm>
            <a:off x="6924756" y="3062695"/>
            <a:ext cx="2667523" cy="185779"/>
          </a:xfrm>
          <a:custGeom>
            <a:avLst/>
            <a:gdLst>
              <a:gd name="connsiteX0" fmla="*/ 2255010 w 2667523"/>
              <a:gd name="connsiteY0" fmla="*/ 140 h 185779"/>
              <a:gd name="connsiteX1" fmla="*/ 2602204 w 2667523"/>
              <a:gd name="connsiteY1" fmla="*/ 3481 h 185779"/>
              <a:gd name="connsiteX2" fmla="*/ 2667523 w 2667523"/>
              <a:gd name="connsiteY2" fmla="*/ 6107 h 185779"/>
              <a:gd name="connsiteX3" fmla="*/ 2667523 w 2667523"/>
              <a:gd name="connsiteY3" fmla="*/ 41693 h 185779"/>
              <a:gd name="connsiteX4" fmla="*/ 2523437 w 2667523"/>
              <a:gd name="connsiteY4" fmla="*/ 185779 h 185779"/>
              <a:gd name="connsiteX5" fmla="*/ 0 w 2667523"/>
              <a:gd name="connsiteY5" fmla="*/ 185779 h 185779"/>
              <a:gd name="connsiteX6" fmla="*/ 315025 w 2667523"/>
              <a:gd name="connsiteY6" fmla="*/ 139538 h 185779"/>
              <a:gd name="connsiteX7" fmla="*/ 717080 w 2667523"/>
              <a:gd name="connsiteY7" fmla="*/ 90746 h 185779"/>
              <a:gd name="connsiteX8" fmla="*/ 2255010 w 2667523"/>
              <a:gd name="connsiteY8" fmla="*/ 140 h 1857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667523" h="185779">
                <a:moveTo>
                  <a:pt x="2255010" y="140"/>
                </a:moveTo>
                <a:cubicBezTo>
                  <a:pt x="2373675" y="-419"/>
                  <a:pt x="2489518" y="710"/>
                  <a:pt x="2602204" y="3481"/>
                </a:cubicBezTo>
                <a:lnTo>
                  <a:pt x="2667523" y="6107"/>
                </a:lnTo>
                <a:lnTo>
                  <a:pt x="2667523" y="41693"/>
                </a:lnTo>
                <a:cubicBezTo>
                  <a:pt x="2667523" y="121270"/>
                  <a:pt x="2603014" y="185779"/>
                  <a:pt x="2523437" y="185779"/>
                </a:cubicBezTo>
                <a:lnTo>
                  <a:pt x="0" y="185779"/>
                </a:lnTo>
                <a:lnTo>
                  <a:pt x="315025" y="139538"/>
                </a:lnTo>
                <a:cubicBezTo>
                  <a:pt x="447090" y="121833"/>
                  <a:pt x="581216" y="105530"/>
                  <a:pt x="717080" y="90746"/>
                </a:cubicBezTo>
                <a:cubicBezTo>
                  <a:pt x="1260539" y="31611"/>
                  <a:pt x="1780348" y="2374"/>
                  <a:pt x="2255010" y="140"/>
                </a:cubicBezTo>
                <a:close/>
              </a:path>
            </a:pathLst>
          </a:custGeom>
          <a:solidFill>
            <a:srgbClr val="F09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任意多边形 48"/>
          <p:cNvSpPr/>
          <p:nvPr/>
        </p:nvSpPr>
        <p:spPr>
          <a:xfrm>
            <a:off x="5985541" y="3906601"/>
            <a:ext cx="2667523" cy="185779"/>
          </a:xfrm>
          <a:custGeom>
            <a:avLst/>
            <a:gdLst>
              <a:gd name="connsiteX0" fmla="*/ 2255010 w 2667523"/>
              <a:gd name="connsiteY0" fmla="*/ 140 h 185779"/>
              <a:gd name="connsiteX1" fmla="*/ 2602204 w 2667523"/>
              <a:gd name="connsiteY1" fmla="*/ 3481 h 185779"/>
              <a:gd name="connsiteX2" fmla="*/ 2667523 w 2667523"/>
              <a:gd name="connsiteY2" fmla="*/ 6107 h 185779"/>
              <a:gd name="connsiteX3" fmla="*/ 2667523 w 2667523"/>
              <a:gd name="connsiteY3" fmla="*/ 41693 h 185779"/>
              <a:gd name="connsiteX4" fmla="*/ 2523437 w 2667523"/>
              <a:gd name="connsiteY4" fmla="*/ 185779 h 185779"/>
              <a:gd name="connsiteX5" fmla="*/ 0 w 2667523"/>
              <a:gd name="connsiteY5" fmla="*/ 185779 h 185779"/>
              <a:gd name="connsiteX6" fmla="*/ 315025 w 2667523"/>
              <a:gd name="connsiteY6" fmla="*/ 139538 h 185779"/>
              <a:gd name="connsiteX7" fmla="*/ 717080 w 2667523"/>
              <a:gd name="connsiteY7" fmla="*/ 90746 h 185779"/>
              <a:gd name="connsiteX8" fmla="*/ 2255010 w 2667523"/>
              <a:gd name="connsiteY8" fmla="*/ 140 h 1857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667523" h="185779">
                <a:moveTo>
                  <a:pt x="2255010" y="140"/>
                </a:moveTo>
                <a:cubicBezTo>
                  <a:pt x="2373675" y="-419"/>
                  <a:pt x="2489518" y="710"/>
                  <a:pt x="2602204" y="3481"/>
                </a:cubicBezTo>
                <a:lnTo>
                  <a:pt x="2667523" y="6107"/>
                </a:lnTo>
                <a:lnTo>
                  <a:pt x="2667523" y="41693"/>
                </a:lnTo>
                <a:cubicBezTo>
                  <a:pt x="2667523" y="121270"/>
                  <a:pt x="2603014" y="185779"/>
                  <a:pt x="2523437" y="185779"/>
                </a:cubicBezTo>
                <a:lnTo>
                  <a:pt x="0" y="185779"/>
                </a:lnTo>
                <a:lnTo>
                  <a:pt x="315025" y="139538"/>
                </a:lnTo>
                <a:cubicBezTo>
                  <a:pt x="447090" y="121833"/>
                  <a:pt x="581216" y="105530"/>
                  <a:pt x="717080" y="90746"/>
                </a:cubicBezTo>
                <a:cubicBezTo>
                  <a:pt x="1260539" y="31611"/>
                  <a:pt x="1780348" y="2374"/>
                  <a:pt x="2255010" y="140"/>
                </a:cubicBezTo>
                <a:close/>
              </a:path>
            </a:pathLst>
          </a:custGeom>
          <a:solidFill>
            <a:srgbClr val="F09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任意多边形 49"/>
          <p:cNvSpPr/>
          <p:nvPr/>
        </p:nvSpPr>
        <p:spPr>
          <a:xfrm>
            <a:off x="8776436" y="4726303"/>
            <a:ext cx="2667523" cy="185779"/>
          </a:xfrm>
          <a:custGeom>
            <a:avLst/>
            <a:gdLst>
              <a:gd name="connsiteX0" fmla="*/ 2255010 w 2667523"/>
              <a:gd name="connsiteY0" fmla="*/ 140 h 185779"/>
              <a:gd name="connsiteX1" fmla="*/ 2602204 w 2667523"/>
              <a:gd name="connsiteY1" fmla="*/ 3481 h 185779"/>
              <a:gd name="connsiteX2" fmla="*/ 2667523 w 2667523"/>
              <a:gd name="connsiteY2" fmla="*/ 6107 h 185779"/>
              <a:gd name="connsiteX3" fmla="*/ 2667523 w 2667523"/>
              <a:gd name="connsiteY3" fmla="*/ 41693 h 185779"/>
              <a:gd name="connsiteX4" fmla="*/ 2523437 w 2667523"/>
              <a:gd name="connsiteY4" fmla="*/ 185779 h 185779"/>
              <a:gd name="connsiteX5" fmla="*/ 0 w 2667523"/>
              <a:gd name="connsiteY5" fmla="*/ 185779 h 185779"/>
              <a:gd name="connsiteX6" fmla="*/ 315025 w 2667523"/>
              <a:gd name="connsiteY6" fmla="*/ 139538 h 185779"/>
              <a:gd name="connsiteX7" fmla="*/ 717080 w 2667523"/>
              <a:gd name="connsiteY7" fmla="*/ 90746 h 185779"/>
              <a:gd name="connsiteX8" fmla="*/ 2255010 w 2667523"/>
              <a:gd name="connsiteY8" fmla="*/ 140 h 1857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667523" h="185779">
                <a:moveTo>
                  <a:pt x="2255010" y="140"/>
                </a:moveTo>
                <a:cubicBezTo>
                  <a:pt x="2373675" y="-419"/>
                  <a:pt x="2489518" y="710"/>
                  <a:pt x="2602204" y="3481"/>
                </a:cubicBezTo>
                <a:lnTo>
                  <a:pt x="2667523" y="6107"/>
                </a:lnTo>
                <a:lnTo>
                  <a:pt x="2667523" y="41693"/>
                </a:lnTo>
                <a:cubicBezTo>
                  <a:pt x="2667523" y="121270"/>
                  <a:pt x="2603014" y="185779"/>
                  <a:pt x="2523437" y="185779"/>
                </a:cubicBezTo>
                <a:lnTo>
                  <a:pt x="0" y="185779"/>
                </a:lnTo>
                <a:lnTo>
                  <a:pt x="315025" y="139538"/>
                </a:lnTo>
                <a:cubicBezTo>
                  <a:pt x="447090" y="121833"/>
                  <a:pt x="581216" y="105530"/>
                  <a:pt x="717080" y="90746"/>
                </a:cubicBezTo>
                <a:cubicBezTo>
                  <a:pt x="1260539" y="31611"/>
                  <a:pt x="1780348" y="2374"/>
                  <a:pt x="2255010" y="140"/>
                </a:cubicBezTo>
                <a:close/>
              </a:path>
            </a:pathLst>
          </a:custGeom>
          <a:solidFill>
            <a:srgbClr val="F09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61280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5096720" y="1285786"/>
            <a:ext cx="1811337" cy="2109789"/>
            <a:chOff x="5081588" y="1098549"/>
            <a:chExt cx="1811337" cy="2109789"/>
          </a:xfrm>
        </p:grpSpPr>
        <p:sp>
          <p:nvSpPr>
            <p:cNvPr id="5" name="Freeform 6"/>
            <p:cNvSpPr>
              <a:spLocks/>
            </p:cNvSpPr>
            <p:nvPr/>
          </p:nvSpPr>
          <p:spPr bwMode="auto">
            <a:xfrm>
              <a:off x="5676900" y="2813050"/>
              <a:ext cx="12700" cy="30163"/>
            </a:xfrm>
            <a:custGeom>
              <a:avLst/>
              <a:gdLst>
                <a:gd name="T0" fmla="*/ 1 w 3"/>
                <a:gd name="T1" fmla="*/ 0 h 8"/>
                <a:gd name="T2" fmla="*/ 1 w 3"/>
                <a:gd name="T3" fmla="*/ 3 h 8"/>
                <a:gd name="T4" fmla="*/ 0 w 3"/>
                <a:gd name="T5" fmla="*/ 7 h 8"/>
                <a:gd name="T6" fmla="*/ 0 w 3"/>
                <a:gd name="T7" fmla="*/ 8 h 8"/>
                <a:gd name="T8" fmla="*/ 1 w 3"/>
                <a:gd name="T9" fmla="*/ 8 h 8"/>
                <a:gd name="T10" fmla="*/ 2 w 3"/>
                <a:gd name="T11" fmla="*/ 7 h 8"/>
                <a:gd name="T12" fmla="*/ 2 w 3"/>
                <a:gd name="T13" fmla="*/ 6 h 8"/>
                <a:gd name="T14" fmla="*/ 3 w 3"/>
                <a:gd name="T15" fmla="*/ 5 h 8"/>
                <a:gd name="T16" fmla="*/ 1 w 3"/>
                <a:gd name="T1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8">
                  <a:moveTo>
                    <a:pt x="1" y="0"/>
                  </a:moveTo>
                  <a:cubicBezTo>
                    <a:pt x="1" y="1"/>
                    <a:pt x="1" y="2"/>
                    <a:pt x="1" y="3"/>
                  </a:cubicBezTo>
                  <a:cubicBezTo>
                    <a:pt x="1" y="4"/>
                    <a:pt x="0" y="6"/>
                    <a:pt x="0" y="7"/>
                  </a:cubicBezTo>
                  <a:cubicBezTo>
                    <a:pt x="0" y="7"/>
                    <a:pt x="0" y="8"/>
                    <a:pt x="0" y="8"/>
                  </a:cubicBezTo>
                  <a:cubicBezTo>
                    <a:pt x="0" y="8"/>
                    <a:pt x="1" y="8"/>
                    <a:pt x="1" y="8"/>
                  </a:cubicBezTo>
                  <a:cubicBezTo>
                    <a:pt x="2" y="8"/>
                    <a:pt x="2" y="7"/>
                    <a:pt x="2" y="7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3"/>
                    <a:pt x="3" y="1"/>
                    <a:pt x="1" y="0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" name="Freeform 7"/>
            <p:cNvSpPr>
              <a:spLocks/>
            </p:cNvSpPr>
            <p:nvPr/>
          </p:nvSpPr>
          <p:spPr bwMode="auto">
            <a:xfrm>
              <a:off x="5676900" y="28432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" name="Freeform 8"/>
            <p:cNvSpPr>
              <a:spLocks/>
            </p:cNvSpPr>
            <p:nvPr/>
          </p:nvSpPr>
          <p:spPr bwMode="auto">
            <a:xfrm>
              <a:off x="5246688" y="1803400"/>
              <a:ext cx="4762" cy="22225"/>
            </a:xfrm>
            <a:custGeom>
              <a:avLst/>
              <a:gdLst>
                <a:gd name="T0" fmla="*/ 1 w 1"/>
                <a:gd name="T1" fmla="*/ 6 h 6"/>
                <a:gd name="T2" fmla="*/ 1 w 1"/>
                <a:gd name="T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6">
                  <a:moveTo>
                    <a:pt x="1" y="6"/>
                  </a:moveTo>
                  <a:cubicBezTo>
                    <a:pt x="1" y="4"/>
                    <a:pt x="0" y="0"/>
                    <a:pt x="1" y="6"/>
                  </a:cubicBezTo>
                  <a:close/>
                </a:path>
              </a:pathLst>
            </a:custGeom>
            <a:solidFill>
              <a:srgbClr val="009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" name="Freeform 10"/>
            <p:cNvSpPr>
              <a:spLocks noEditPoints="1"/>
            </p:cNvSpPr>
            <p:nvPr/>
          </p:nvSpPr>
          <p:spPr bwMode="auto">
            <a:xfrm>
              <a:off x="6764338" y="2955925"/>
              <a:ext cx="128587" cy="177800"/>
            </a:xfrm>
            <a:custGeom>
              <a:avLst/>
              <a:gdLst>
                <a:gd name="T0" fmla="*/ 32 w 34"/>
                <a:gd name="T1" fmla="*/ 39 h 47"/>
                <a:gd name="T2" fmla="*/ 33 w 34"/>
                <a:gd name="T3" fmla="*/ 37 h 47"/>
                <a:gd name="T4" fmla="*/ 34 w 34"/>
                <a:gd name="T5" fmla="*/ 33 h 47"/>
                <a:gd name="T6" fmla="*/ 33 w 34"/>
                <a:gd name="T7" fmla="*/ 29 h 47"/>
                <a:gd name="T8" fmla="*/ 34 w 34"/>
                <a:gd name="T9" fmla="*/ 27 h 47"/>
                <a:gd name="T10" fmla="*/ 33 w 34"/>
                <a:gd name="T11" fmla="*/ 23 h 47"/>
                <a:gd name="T12" fmla="*/ 30 w 34"/>
                <a:gd name="T13" fmla="*/ 18 h 47"/>
                <a:gd name="T14" fmla="*/ 26 w 34"/>
                <a:gd name="T15" fmla="*/ 15 h 47"/>
                <a:gd name="T16" fmla="*/ 21 w 34"/>
                <a:gd name="T17" fmla="*/ 10 h 47"/>
                <a:gd name="T18" fmla="*/ 20 w 34"/>
                <a:gd name="T19" fmla="*/ 7 h 47"/>
                <a:gd name="T20" fmla="*/ 19 w 34"/>
                <a:gd name="T21" fmla="*/ 5 h 47"/>
                <a:gd name="T22" fmla="*/ 18 w 34"/>
                <a:gd name="T23" fmla="*/ 2 h 47"/>
                <a:gd name="T24" fmla="*/ 11 w 34"/>
                <a:gd name="T25" fmla="*/ 1 h 47"/>
                <a:gd name="T26" fmla="*/ 4 w 34"/>
                <a:gd name="T27" fmla="*/ 5 h 47"/>
                <a:gd name="T28" fmla="*/ 1 w 34"/>
                <a:gd name="T29" fmla="*/ 7 h 47"/>
                <a:gd name="T30" fmla="*/ 8 w 34"/>
                <a:gd name="T31" fmla="*/ 12 h 47"/>
                <a:gd name="T32" fmla="*/ 10 w 34"/>
                <a:gd name="T33" fmla="*/ 13 h 47"/>
                <a:gd name="T34" fmla="*/ 5 w 34"/>
                <a:gd name="T35" fmla="*/ 15 h 47"/>
                <a:gd name="T36" fmla="*/ 6 w 34"/>
                <a:gd name="T37" fmla="*/ 15 h 47"/>
                <a:gd name="T38" fmla="*/ 7 w 34"/>
                <a:gd name="T39" fmla="*/ 16 h 47"/>
                <a:gd name="T40" fmla="*/ 4 w 34"/>
                <a:gd name="T41" fmla="*/ 17 h 47"/>
                <a:gd name="T42" fmla="*/ 6 w 34"/>
                <a:gd name="T43" fmla="*/ 18 h 47"/>
                <a:gd name="T44" fmla="*/ 7 w 34"/>
                <a:gd name="T45" fmla="*/ 18 h 47"/>
                <a:gd name="T46" fmla="*/ 10 w 34"/>
                <a:gd name="T47" fmla="*/ 19 h 47"/>
                <a:gd name="T48" fmla="*/ 8 w 34"/>
                <a:gd name="T49" fmla="*/ 21 h 47"/>
                <a:gd name="T50" fmla="*/ 5 w 34"/>
                <a:gd name="T51" fmla="*/ 22 h 47"/>
                <a:gd name="T52" fmla="*/ 9 w 34"/>
                <a:gd name="T53" fmla="*/ 23 h 47"/>
                <a:gd name="T54" fmla="*/ 13 w 34"/>
                <a:gd name="T55" fmla="*/ 26 h 47"/>
                <a:gd name="T56" fmla="*/ 14 w 34"/>
                <a:gd name="T57" fmla="*/ 29 h 47"/>
                <a:gd name="T58" fmla="*/ 12 w 34"/>
                <a:gd name="T59" fmla="*/ 30 h 47"/>
                <a:gd name="T60" fmla="*/ 14 w 34"/>
                <a:gd name="T61" fmla="*/ 32 h 47"/>
                <a:gd name="T62" fmla="*/ 14 w 34"/>
                <a:gd name="T63" fmla="*/ 33 h 47"/>
                <a:gd name="T64" fmla="*/ 18 w 34"/>
                <a:gd name="T65" fmla="*/ 37 h 47"/>
                <a:gd name="T66" fmla="*/ 19 w 34"/>
                <a:gd name="T67" fmla="*/ 38 h 47"/>
                <a:gd name="T68" fmla="*/ 18 w 34"/>
                <a:gd name="T69" fmla="*/ 40 h 47"/>
                <a:gd name="T70" fmla="*/ 17 w 34"/>
                <a:gd name="T71" fmla="*/ 42 h 47"/>
                <a:gd name="T72" fmla="*/ 16 w 34"/>
                <a:gd name="T73" fmla="*/ 43 h 47"/>
                <a:gd name="T74" fmla="*/ 16 w 34"/>
                <a:gd name="T75" fmla="*/ 44 h 47"/>
                <a:gd name="T76" fmla="*/ 20 w 34"/>
                <a:gd name="T77" fmla="*/ 47 h 47"/>
                <a:gd name="T78" fmla="*/ 23 w 34"/>
                <a:gd name="T79" fmla="*/ 45 h 47"/>
                <a:gd name="T80" fmla="*/ 24 w 34"/>
                <a:gd name="T81" fmla="*/ 43 h 47"/>
                <a:gd name="T82" fmla="*/ 25 w 34"/>
                <a:gd name="T83" fmla="*/ 42 h 47"/>
                <a:gd name="T84" fmla="*/ 27 w 34"/>
                <a:gd name="T85" fmla="*/ 39 h 47"/>
                <a:gd name="T86" fmla="*/ 29 w 34"/>
                <a:gd name="T87" fmla="*/ 41 h 47"/>
                <a:gd name="T88" fmla="*/ 31 w 34"/>
                <a:gd name="T89" fmla="*/ 44 h 47"/>
                <a:gd name="T90" fmla="*/ 34 w 34"/>
                <a:gd name="T91" fmla="*/ 39 h 47"/>
                <a:gd name="T92" fmla="*/ 32 w 34"/>
                <a:gd name="T93" fmla="*/ 40 h 47"/>
                <a:gd name="T94" fmla="*/ 33 w 34"/>
                <a:gd name="T95" fmla="*/ 37 h 47"/>
                <a:gd name="T96" fmla="*/ 11 w 34"/>
                <a:gd name="T97" fmla="*/ 20 h 47"/>
                <a:gd name="T98" fmla="*/ 11 w 34"/>
                <a:gd name="T99" fmla="*/ 18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4" h="47">
                  <a:moveTo>
                    <a:pt x="32" y="40"/>
                  </a:moveTo>
                  <a:cubicBezTo>
                    <a:pt x="32" y="40"/>
                    <a:pt x="32" y="39"/>
                    <a:pt x="32" y="39"/>
                  </a:cubicBezTo>
                  <a:cubicBezTo>
                    <a:pt x="33" y="38"/>
                    <a:pt x="33" y="38"/>
                    <a:pt x="33" y="37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3" y="36"/>
                    <a:pt x="33" y="35"/>
                    <a:pt x="34" y="33"/>
                  </a:cubicBezTo>
                  <a:cubicBezTo>
                    <a:pt x="34" y="33"/>
                    <a:pt x="33" y="33"/>
                    <a:pt x="33" y="33"/>
                  </a:cubicBezTo>
                  <a:cubicBezTo>
                    <a:pt x="33" y="32"/>
                    <a:pt x="33" y="31"/>
                    <a:pt x="33" y="29"/>
                  </a:cubicBezTo>
                  <a:cubicBezTo>
                    <a:pt x="33" y="29"/>
                    <a:pt x="33" y="29"/>
                    <a:pt x="33" y="29"/>
                  </a:cubicBezTo>
                  <a:cubicBezTo>
                    <a:pt x="34" y="29"/>
                    <a:pt x="34" y="28"/>
                    <a:pt x="34" y="27"/>
                  </a:cubicBezTo>
                  <a:cubicBezTo>
                    <a:pt x="34" y="27"/>
                    <a:pt x="33" y="26"/>
                    <a:pt x="33" y="26"/>
                  </a:cubicBezTo>
                  <a:cubicBezTo>
                    <a:pt x="34" y="25"/>
                    <a:pt x="34" y="24"/>
                    <a:pt x="33" y="23"/>
                  </a:cubicBezTo>
                  <a:cubicBezTo>
                    <a:pt x="33" y="22"/>
                    <a:pt x="32" y="21"/>
                    <a:pt x="31" y="20"/>
                  </a:cubicBezTo>
                  <a:cubicBezTo>
                    <a:pt x="31" y="19"/>
                    <a:pt x="30" y="19"/>
                    <a:pt x="30" y="18"/>
                  </a:cubicBezTo>
                  <a:cubicBezTo>
                    <a:pt x="29" y="17"/>
                    <a:pt x="28" y="17"/>
                    <a:pt x="27" y="16"/>
                  </a:cubicBezTo>
                  <a:cubicBezTo>
                    <a:pt x="27" y="16"/>
                    <a:pt x="26" y="15"/>
                    <a:pt x="26" y="15"/>
                  </a:cubicBezTo>
                  <a:cubicBezTo>
                    <a:pt x="26" y="14"/>
                    <a:pt x="25" y="13"/>
                    <a:pt x="24" y="13"/>
                  </a:cubicBezTo>
                  <a:cubicBezTo>
                    <a:pt x="23" y="12"/>
                    <a:pt x="22" y="11"/>
                    <a:pt x="21" y="10"/>
                  </a:cubicBezTo>
                  <a:cubicBezTo>
                    <a:pt x="20" y="10"/>
                    <a:pt x="20" y="9"/>
                    <a:pt x="20" y="8"/>
                  </a:cubicBezTo>
                  <a:cubicBezTo>
                    <a:pt x="20" y="8"/>
                    <a:pt x="20" y="7"/>
                    <a:pt x="20" y="7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19" y="4"/>
                    <a:pt x="19" y="3"/>
                    <a:pt x="19" y="3"/>
                  </a:cubicBezTo>
                  <a:cubicBezTo>
                    <a:pt x="18" y="3"/>
                    <a:pt x="18" y="2"/>
                    <a:pt x="18" y="2"/>
                  </a:cubicBezTo>
                  <a:cubicBezTo>
                    <a:pt x="17" y="2"/>
                    <a:pt x="17" y="2"/>
                    <a:pt x="16" y="2"/>
                  </a:cubicBezTo>
                  <a:cubicBezTo>
                    <a:pt x="15" y="1"/>
                    <a:pt x="13" y="0"/>
                    <a:pt x="11" y="1"/>
                  </a:cubicBezTo>
                  <a:cubicBezTo>
                    <a:pt x="9" y="2"/>
                    <a:pt x="8" y="3"/>
                    <a:pt x="6" y="4"/>
                  </a:cubicBezTo>
                  <a:cubicBezTo>
                    <a:pt x="6" y="5"/>
                    <a:pt x="5" y="5"/>
                    <a:pt x="4" y="5"/>
                  </a:cubicBezTo>
                  <a:cubicBezTo>
                    <a:pt x="2" y="6"/>
                    <a:pt x="1" y="6"/>
                    <a:pt x="0" y="6"/>
                  </a:cubicBezTo>
                  <a:cubicBezTo>
                    <a:pt x="0" y="6"/>
                    <a:pt x="1" y="7"/>
                    <a:pt x="1" y="7"/>
                  </a:cubicBezTo>
                  <a:cubicBezTo>
                    <a:pt x="3" y="8"/>
                    <a:pt x="4" y="9"/>
                    <a:pt x="6" y="10"/>
                  </a:cubicBezTo>
                  <a:cubicBezTo>
                    <a:pt x="7" y="10"/>
                    <a:pt x="8" y="11"/>
                    <a:pt x="8" y="12"/>
                  </a:cubicBezTo>
                  <a:cubicBezTo>
                    <a:pt x="9" y="12"/>
                    <a:pt x="9" y="13"/>
                    <a:pt x="9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9" y="15"/>
                    <a:pt x="7" y="15"/>
                    <a:pt x="4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5" y="15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7" y="15"/>
                    <a:pt x="8" y="15"/>
                    <a:pt x="8" y="15"/>
                  </a:cubicBezTo>
                  <a:cubicBezTo>
                    <a:pt x="8" y="16"/>
                    <a:pt x="8" y="16"/>
                    <a:pt x="7" y="16"/>
                  </a:cubicBezTo>
                  <a:cubicBezTo>
                    <a:pt x="6" y="16"/>
                    <a:pt x="6" y="17"/>
                    <a:pt x="6" y="17"/>
                  </a:cubicBezTo>
                  <a:cubicBezTo>
                    <a:pt x="5" y="17"/>
                    <a:pt x="5" y="17"/>
                    <a:pt x="4" y="17"/>
                  </a:cubicBezTo>
                  <a:cubicBezTo>
                    <a:pt x="4" y="17"/>
                    <a:pt x="4" y="17"/>
                    <a:pt x="3" y="17"/>
                  </a:cubicBezTo>
                  <a:cubicBezTo>
                    <a:pt x="4" y="18"/>
                    <a:pt x="5" y="18"/>
                    <a:pt x="6" y="18"/>
                  </a:cubicBezTo>
                  <a:cubicBezTo>
                    <a:pt x="6" y="18"/>
                    <a:pt x="6" y="19"/>
                    <a:pt x="6" y="19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8" y="18"/>
                    <a:pt x="8" y="18"/>
                    <a:pt x="8" y="19"/>
                  </a:cubicBezTo>
                  <a:cubicBezTo>
                    <a:pt x="9" y="19"/>
                    <a:pt x="9" y="19"/>
                    <a:pt x="10" y="19"/>
                  </a:cubicBezTo>
                  <a:cubicBezTo>
                    <a:pt x="10" y="19"/>
                    <a:pt x="10" y="19"/>
                    <a:pt x="9" y="19"/>
                  </a:cubicBezTo>
                  <a:cubicBezTo>
                    <a:pt x="8" y="19"/>
                    <a:pt x="8" y="20"/>
                    <a:pt x="8" y="21"/>
                  </a:cubicBezTo>
                  <a:cubicBezTo>
                    <a:pt x="9" y="21"/>
                    <a:pt x="9" y="20"/>
                    <a:pt x="10" y="21"/>
                  </a:cubicBezTo>
                  <a:cubicBezTo>
                    <a:pt x="8" y="21"/>
                    <a:pt x="7" y="22"/>
                    <a:pt x="5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7" y="22"/>
                    <a:pt x="8" y="22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10" y="24"/>
                    <a:pt x="12" y="24"/>
                    <a:pt x="13" y="26"/>
                  </a:cubicBezTo>
                  <a:cubicBezTo>
                    <a:pt x="13" y="26"/>
                    <a:pt x="14" y="27"/>
                    <a:pt x="13" y="28"/>
                  </a:cubicBezTo>
                  <a:cubicBezTo>
                    <a:pt x="14" y="28"/>
                    <a:pt x="14" y="28"/>
                    <a:pt x="14" y="29"/>
                  </a:cubicBezTo>
                  <a:cubicBezTo>
                    <a:pt x="14" y="29"/>
                    <a:pt x="14" y="30"/>
                    <a:pt x="13" y="30"/>
                  </a:cubicBezTo>
                  <a:cubicBezTo>
                    <a:pt x="13" y="30"/>
                    <a:pt x="13" y="30"/>
                    <a:pt x="12" y="30"/>
                  </a:cubicBezTo>
                  <a:cubicBezTo>
                    <a:pt x="12" y="30"/>
                    <a:pt x="13" y="31"/>
                    <a:pt x="13" y="31"/>
                  </a:cubicBezTo>
                  <a:cubicBezTo>
                    <a:pt x="13" y="31"/>
                    <a:pt x="13" y="31"/>
                    <a:pt x="14" y="32"/>
                  </a:cubicBezTo>
                  <a:cubicBezTo>
                    <a:pt x="14" y="32"/>
                    <a:pt x="14" y="32"/>
                    <a:pt x="14" y="33"/>
                  </a:cubicBezTo>
                  <a:cubicBezTo>
                    <a:pt x="15" y="33"/>
                    <a:pt x="14" y="33"/>
                    <a:pt x="14" y="33"/>
                  </a:cubicBezTo>
                  <a:cubicBezTo>
                    <a:pt x="15" y="34"/>
                    <a:pt x="15" y="35"/>
                    <a:pt x="15" y="36"/>
                  </a:cubicBezTo>
                  <a:cubicBezTo>
                    <a:pt x="16" y="36"/>
                    <a:pt x="17" y="36"/>
                    <a:pt x="18" y="37"/>
                  </a:cubicBezTo>
                  <a:cubicBezTo>
                    <a:pt x="18" y="37"/>
                    <a:pt x="17" y="37"/>
                    <a:pt x="17" y="38"/>
                  </a:cubicBezTo>
                  <a:cubicBezTo>
                    <a:pt x="18" y="38"/>
                    <a:pt x="18" y="38"/>
                    <a:pt x="19" y="38"/>
                  </a:cubicBezTo>
                  <a:cubicBezTo>
                    <a:pt x="19" y="39"/>
                    <a:pt x="19" y="39"/>
                    <a:pt x="19" y="40"/>
                  </a:cubicBezTo>
                  <a:cubicBezTo>
                    <a:pt x="19" y="40"/>
                    <a:pt x="18" y="40"/>
                    <a:pt x="18" y="40"/>
                  </a:cubicBezTo>
                  <a:cubicBezTo>
                    <a:pt x="18" y="40"/>
                    <a:pt x="18" y="41"/>
                    <a:pt x="17" y="42"/>
                  </a:cubicBezTo>
                  <a:cubicBezTo>
                    <a:pt x="17" y="42"/>
                    <a:pt x="17" y="42"/>
                    <a:pt x="17" y="42"/>
                  </a:cubicBezTo>
                  <a:cubicBezTo>
                    <a:pt x="17" y="42"/>
                    <a:pt x="17" y="42"/>
                    <a:pt x="17" y="42"/>
                  </a:cubicBezTo>
                  <a:cubicBezTo>
                    <a:pt x="17" y="43"/>
                    <a:pt x="17" y="43"/>
                    <a:pt x="16" y="43"/>
                  </a:cubicBezTo>
                  <a:cubicBezTo>
                    <a:pt x="16" y="43"/>
                    <a:pt x="17" y="43"/>
                    <a:pt x="17" y="43"/>
                  </a:cubicBezTo>
                  <a:cubicBezTo>
                    <a:pt x="17" y="43"/>
                    <a:pt x="16" y="44"/>
                    <a:pt x="16" y="44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18" y="44"/>
                    <a:pt x="19" y="45"/>
                    <a:pt x="20" y="47"/>
                  </a:cubicBezTo>
                  <a:cubicBezTo>
                    <a:pt x="21" y="47"/>
                    <a:pt x="21" y="47"/>
                    <a:pt x="21" y="47"/>
                  </a:cubicBezTo>
                  <a:cubicBezTo>
                    <a:pt x="23" y="47"/>
                    <a:pt x="23" y="47"/>
                    <a:pt x="23" y="45"/>
                  </a:cubicBezTo>
                  <a:cubicBezTo>
                    <a:pt x="23" y="45"/>
                    <a:pt x="23" y="45"/>
                    <a:pt x="23" y="44"/>
                  </a:cubicBezTo>
                  <a:cubicBezTo>
                    <a:pt x="23" y="44"/>
                    <a:pt x="24" y="44"/>
                    <a:pt x="24" y="43"/>
                  </a:cubicBezTo>
                  <a:cubicBezTo>
                    <a:pt x="24" y="43"/>
                    <a:pt x="25" y="43"/>
                    <a:pt x="24" y="43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5" y="42"/>
                    <a:pt x="25" y="41"/>
                    <a:pt x="26" y="40"/>
                  </a:cubicBezTo>
                  <a:cubicBezTo>
                    <a:pt x="26" y="39"/>
                    <a:pt x="26" y="39"/>
                    <a:pt x="27" y="39"/>
                  </a:cubicBezTo>
                  <a:cubicBezTo>
                    <a:pt x="27" y="39"/>
                    <a:pt x="28" y="39"/>
                    <a:pt x="28" y="39"/>
                  </a:cubicBezTo>
                  <a:cubicBezTo>
                    <a:pt x="28" y="40"/>
                    <a:pt x="29" y="40"/>
                    <a:pt x="29" y="41"/>
                  </a:cubicBezTo>
                  <a:cubicBezTo>
                    <a:pt x="29" y="41"/>
                    <a:pt x="30" y="41"/>
                    <a:pt x="30" y="41"/>
                  </a:cubicBezTo>
                  <a:cubicBezTo>
                    <a:pt x="31" y="42"/>
                    <a:pt x="31" y="43"/>
                    <a:pt x="31" y="44"/>
                  </a:cubicBezTo>
                  <a:cubicBezTo>
                    <a:pt x="32" y="44"/>
                    <a:pt x="33" y="43"/>
                    <a:pt x="33" y="42"/>
                  </a:cubicBezTo>
                  <a:cubicBezTo>
                    <a:pt x="33" y="41"/>
                    <a:pt x="34" y="40"/>
                    <a:pt x="34" y="39"/>
                  </a:cubicBezTo>
                  <a:cubicBezTo>
                    <a:pt x="34" y="39"/>
                    <a:pt x="34" y="38"/>
                    <a:pt x="34" y="37"/>
                  </a:cubicBezTo>
                  <a:cubicBezTo>
                    <a:pt x="33" y="38"/>
                    <a:pt x="33" y="39"/>
                    <a:pt x="32" y="40"/>
                  </a:cubicBezTo>
                  <a:close/>
                  <a:moveTo>
                    <a:pt x="33" y="37"/>
                  </a:moveTo>
                  <a:cubicBezTo>
                    <a:pt x="33" y="37"/>
                    <a:pt x="33" y="37"/>
                    <a:pt x="33" y="37"/>
                  </a:cubicBezTo>
                  <a:cubicBezTo>
                    <a:pt x="32" y="37"/>
                    <a:pt x="32" y="37"/>
                    <a:pt x="33" y="37"/>
                  </a:cubicBezTo>
                  <a:close/>
                  <a:moveTo>
                    <a:pt x="11" y="20"/>
                  </a:moveTo>
                  <a:cubicBezTo>
                    <a:pt x="10" y="19"/>
                    <a:pt x="10" y="19"/>
                    <a:pt x="11" y="18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1" y="19"/>
                    <a:pt x="11" y="19"/>
                    <a:pt x="11" y="20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" name="Freeform 12"/>
            <p:cNvSpPr>
              <a:spLocks noEditPoints="1"/>
            </p:cNvSpPr>
            <p:nvPr/>
          </p:nvSpPr>
          <p:spPr bwMode="auto">
            <a:xfrm>
              <a:off x="5081588" y="2617788"/>
              <a:ext cx="600075" cy="546100"/>
            </a:xfrm>
            <a:custGeom>
              <a:avLst/>
              <a:gdLst>
                <a:gd name="T0" fmla="*/ 143 w 159"/>
                <a:gd name="T1" fmla="*/ 93 h 145"/>
                <a:gd name="T2" fmla="*/ 147 w 159"/>
                <a:gd name="T3" fmla="*/ 85 h 145"/>
                <a:gd name="T4" fmla="*/ 149 w 159"/>
                <a:gd name="T5" fmla="*/ 65 h 145"/>
                <a:gd name="T6" fmla="*/ 156 w 159"/>
                <a:gd name="T7" fmla="*/ 58 h 145"/>
                <a:gd name="T8" fmla="*/ 154 w 159"/>
                <a:gd name="T9" fmla="*/ 41 h 145"/>
                <a:gd name="T10" fmla="*/ 134 w 159"/>
                <a:gd name="T11" fmla="*/ 34 h 145"/>
                <a:gd name="T12" fmla="*/ 87 w 159"/>
                <a:gd name="T13" fmla="*/ 39 h 145"/>
                <a:gd name="T14" fmla="*/ 77 w 159"/>
                <a:gd name="T15" fmla="*/ 26 h 145"/>
                <a:gd name="T16" fmla="*/ 79 w 159"/>
                <a:gd name="T17" fmla="*/ 10 h 145"/>
                <a:gd name="T18" fmla="*/ 53 w 159"/>
                <a:gd name="T19" fmla="*/ 1 h 145"/>
                <a:gd name="T20" fmla="*/ 53 w 159"/>
                <a:gd name="T21" fmla="*/ 9 h 145"/>
                <a:gd name="T22" fmla="*/ 54 w 159"/>
                <a:gd name="T23" fmla="*/ 34 h 145"/>
                <a:gd name="T24" fmla="*/ 43 w 159"/>
                <a:gd name="T25" fmla="*/ 50 h 145"/>
                <a:gd name="T26" fmla="*/ 24 w 159"/>
                <a:gd name="T27" fmla="*/ 55 h 145"/>
                <a:gd name="T28" fmla="*/ 8 w 159"/>
                <a:gd name="T29" fmla="*/ 53 h 145"/>
                <a:gd name="T30" fmla="*/ 2 w 159"/>
                <a:gd name="T31" fmla="*/ 67 h 145"/>
                <a:gd name="T32" fmla="*/ 21 w 159"/>
                <a:gd name="T33" fmla="*/ 94 h 145"/>
                <a:gd name="T34" fmla="*/ 23 w 159"/>
                <a:gd name="T35" fmla="*/ 116 h 145"/>
                <a:gd name="T36" fmla="*/ 37 w 159"/>
                <a:gd name="T37" fmla="*/ 124 h 145"/>
                <a:gd name="T38" fmla="*/ 42 w 159"/>
                <a:gd name="T39" fmla="*/ 122 h 145"/>
                <a:gd name="T40" fmla="*/ 50 w 159"/>
                <a:gd name="T41" fmla="*/ 119 h 145"/>
                <a:gd name="T42" fmla="*/ 47 w 159"/>
                <a:gd name="T43" fmla="*/ 105 h 145"/>
                <a:gd name="T44" fmla="*/ 42 w 159"/>
                <a:gd name="T45" fmla="*/ 95 h 145"/>
                <a:gd name="T46" fmla="*/ 41 w 159"/>
                <a:gd name="T47" fmla="*/ 81 h 145"/>
                <a:gd name="T48" fmla="*/ 43 w 159"/>
                <a:gd name="T49" fmla="*/ 67 h 145"/>
                <a:gd name="T50" fmla="*/ 57 w 159"/>
                <a:gd name="T51" fmla="*/ 51 h 145"/>
                <a:gd name="T52" fmla="*/ 65 w 159"/>
                <a:gd name="T53" fmla="*/ 41 h 145"/>
                <a:gd name="T54" fmla="*/ 99 w 159"/>
                <a:gd name="T55" fmla="*/ 43 h 145"/>
                <a:gd name="T56" fmla="*/ 127 w 159"/>
                <a:gd name="T57" fmla="*/ 41 h 145"/>
                <a:gd name="T58" fmla="*/ 136 w 159"/>
                <a:gd name="T59" fmla="*/ 63 h 145"/>
                <a:gd name="T60" fmla="*/ 130 w 159"/>
                <a:gd name="T61" fmla="*/ 88 h 145"/>
                <a:gd name="T62" fmla="*/ 119 w 159"/>
                <a:gd name="T63" fmla="*/ 112 h 145"/>
                <a:gd name="T64" fmla="*/ 110 w 159"/>
                <a:gd name="T65" fmla="*/ 121 h 145"/>
                <a:gd name="T66" fmla="*/ 89 w 159"/>
                <a:gd name="T67" fmla="*/ 111 h 145"/>
                <a:gd name="T68" fmla="*/ 81 w 159"/>
                <a:gd name="T69" fmla="*/ 96 h 145"/>
                <a:gd name="T70" fmla="*/ 91 w 159"/>
                <a:gd name="T71" fmla="*/ 91 h 145"/>
                <a:gd name="T72" fmla="*/ 90 w 159"/>
                <a:gd name="T73" fmla="*/ 82 h 145"/>
                <a:gd name="T74" fmla="*/ 102 w 159"/>
                <a:gd name="T75" fmla="*/ 68 h 145"/>
                <a:gd name="T76" fmla="*/ 108 w 159"/>
                <a:gd name="T77" fmla="*/ 59 h 145"/>
                <a:gd name="T78" fmla="*/ 89 w 159"/>
                <a:gd name="T79" fmla="*/ 55 h 145"/>
                <a:gd name="T80" fmla="*/ 77 w 159"/>
                <a:gd name="T81" fmla="*/ 59 h 145"/>
                <a:gd name="T82" fmla="*/ 56 w 159"/>
                <a:gd name="T83" fmla="*/ 65 h 145"/>
                <a:gd name="T84" fmla="*/ 51 w 159"/>
                <a:gd name="T85" fmla="*/ 78 h 145"/>
                <a:gd name="T86" fmla="*/ 60 w 159"/>
                <a:gd name="T87" fmla="*/ 96 h 145"/>
                <a:gd name="T88" fmla="*/ 76 w 159"/>
                <a:gd name="T89" fmla="*/ 106 h 145"/>
                <a:gd name="T90" fmla="*/ 94 w 159"/>
                <a:gd name="T91" fmla="*/ 126 h 145"/>
                <a:gd name="T92" fmla="*/ 107 w 159"/>
                <a:gd name="T93" fmla="*/ 139 h 145"/>
                <a:gd name="T94" fmla="*/ 114 w 159"/>
                <a:gd name="T95" fmla="*/ 141 h 145"/>
                <a:gd name="T96" fmla="*/ 122 w 159"/>
                <a:gd name="T97" fmla="*/ 130 h 145"/>
                <a:gd name="T98" fmla="*/ 132 w 159"/>
                <a:gd name="T99" fmla="*/ 115 h 145"/>
                <a:gd name="T100" fmla="*/ 136 w 159"/>
                <a:gd name="T101" fmla="*/ 109 h 145"/>
                <a:gd name="T102" fmla="*/ 73 w 159"/>
                <a:gd name="T103" fmla="*/ 78 h 145"/>
                <a:gd name="T104" fmla="*/ 61 w 159"/>
                <a:gd name="T105" fmla="*/ 69 h 145"/>
                <a:gd name="T106" fmla="*/ 70 w 159"/>
                <a:gd name="T107" fmla="*/ 67 h 145"/>
                <a:gd name="T108" fmla="*/ 78 w 159"/>
                <a:gd name="T109" fmla="*/ 73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59" h="145">
                  <a:moveTo>
                    <a:pt x="139" y="105"/>
                  </a:moveTo>
                  <a:cubicBezTo>
                    <a:pt x="139" y="104"/>
                    <a:pt x="139" y="103"/>
                    <a:pt x="140" y="102"/>
                  </a:cubicBezTo>
                  <a:cubicBezTo>
                    <a:pt x="141" y="102"/>
                    <a:pt x="141" y="102"/>
                    <a:pt x="141" y="101"/>
                  </a:cubicBezTo>
                  <a:cubicBezTo>
                    <a:pt x="141" y="101"/>
                    <a:pt x="141" y="100"/>
                    <a:pt x="141" y="100"/>
                  </a:cubicBezTo>
                  <a:cubicBezTo>
                    <a:pt x="142" y="99"/>
                    <a:pt x="142" y="99"/>
                    <a:pt x="142" y="98"/>
                  </a:cubicBezTo>
                  <a:cubicBezTo>
                    <a:pt x="142" y="96"/>
                    <a:pt x="143" y="95"/>
                    <a:pt x="143" y="93"/>
                  </a:cubicBezTo>
                  <a:cubicBezTo>
                    <a:pt x="143" y="93"/>
                    <a:pt x="143" y="93"/>
                    <a:pt x="143" y="92"/>
                  </a:cubicBezTo>
                  <a:cubicBezTo>
                    <a:pt x="144" y="91"/>
                    <a:pt x="145" y="89"/>
                    <a:pt x="146" y="88"/>
                  </a:cubicBezTo>
                  <a:cubicBezTo>
                    <a:pt x="146" y="88"/>
                    <a:pt x="146" y="88"/>
                    <a:pt x="145" y="87"/>
                  </a:cubicBezTo>
                  <a:cubicBezTo>
                    <a:pt x="145" y="87"/>
                    <a:pt x="145" y="87"/>
                    <a:pt x="145" y="87"/>
                  </a:cubicBezTo>
                  <a:cubicBezTo>
                    <a:pt x="145" y="86"/>
                    <a:pt x="146" y="86"/>
                    <a:pt x="146" y="86"/>
                  </a:cubicBezTo>
                  <a:cubicBezTo>
                    <a:pt x="146" y="85"/>
                    <a:pt x="147" y="85"/>
                    <a:pt x="147" y="85"/>
                  </a:cubicBezTo>
                  <a:cubicBezTo>
                    <a:pt x="147" y="84"/>
                    <a:pt x="147" y="83"/>
                    <a:pt x="148" y="82"/>
                  </a:cubicBezTo>
                  <a:cubicBezTo>
                    <a:pt x="148" y="79"/>
                    <a:pt x="148" y="77"/>
                    <a:pt x="148" y="75"/>
                  </a:cubicBezTo>
                  <a:cubicBezTo>
                    <a:pt x="148" y="74"/>
                    <a:pt x="149" y="73"/>
                    <a:pt x="149" y="73"/>
                  </a:cubicBezTo>
                  <a:cubicBezTo>
                    <a:pt x="149" y="72"/>
                    <a:pt x="149" y="71"/>
                    <a:pt x="149" y="69"/>
                  </a:cubicBezTo>
                  <a:cubicBezTo>
                    <a:pt x="149" y="69"/>
                    <a:pt x="149" y="68"/>
                    <a:pt x="149" y="68"/>
                  </a:cubicBezTo>
                  <a:cubicBezTo>
                    <a:pt x="149" y="67"/>
                    <a:pt x="150" y="66"/>
                    <a:pt x="149" y="65"/>
                  </a:cubicBezTo>
                  <a:cubicBezTo>
                    <a:pt x="150" y="63"/>
                    <a:pt x="151" y="62"/>
                    <a:pt x="151" y="61"/>
                  </a:cubicBezTo>
                  <a:cubicBezTo>
                    <a:pt x="151" y="61"/>
                    <a:pt x="151" y="61"/>
                    <a:pt x="151" y="60"/>
                  </a:cubicBezTo>
                  <a:cubicBezTo>
                    <a:pt x="151" y="60"/>
                    <a:pt x="151" y="60"/>
                    <a:pt x="151" y="60"/>
                  </a:cubicBezTo>
                  <a:cubicBezTo>
                    <a:pt x="151" y="61"/>
                    <a:pt x="152" y="61"/>
                    <a:pt x="153" y="61"/>
                  </a:cubicBezTo>
                  <a:cubicBezTo>
                    <a:pt x="154" y="62"/>
                    <a:pt x="155" y="61"/>
                    <a:pt x="155" y="60"/>
                  </a:cubicBezTo>
                  <a:cubicBezTo>
                    <a:pt x="155" y="59"/>
                    <a:pt x="155" y="59"/>
                    <a:pt x="156" y="58"/>
                  </a:cubicBezTo>
                  <a:cubicBezTo>
                    <a:pt x="156" y="57"/>
                    <a:pt x="157" y="56"/>
                    <a:pt x="157" y="55"/>
                  </a:cubicBezTo>
                  <a:cubicBezTo>
                    <a:pt x="158" y="53"/>
                    <a:pt x="158" y="52"/>
                    <a:pt x="159" y="50"/>
                  </a:cubicBezTo>
                  <a:cubicBezTo>
                    <a:pt x="159" y="50"/>
                    <a:pt x="159" y="49"/>
                    <a:pt x="159" y="49"/>
                  </a:cubicBezTo>
                  <a:cubicBezTo>
                    <a:pt x="159" y="47"/>
                    <a:pt x="158" y="47"/>
                    <a:pt x="157" y="45"/>
                  </a:cubicBezTo>
                  <a:cubicBezTo>
                    <a:pt x="156" y="44"/>
                    <a:pt x="156" y="44"/>
                    <a:pt x="156" y="43"/>
                  </a:cubicBezTo>
                  <a:cubicBezTo>
                    <a:pt x="155" y="42"/>
                    <a:pt x="155" y="41"/>
                    <a:pt x="154" y="41"/>
                  </a:cubicBezTo>
                  <a:cubicBezTo>
                    <a:pt x="153" y="40"/>
                    <a:pt x="152" y="40"/>
                    <a:pt x="151" y="39"/>
                  </a:cubicBezTo>
                  <a:cubicBezTo>
                    <a:pt x="150" y="39"/>
                    <a:pt x="149" y="38"/>
                    <a:pt x="148" y="37"/>
                  </a:cubicBezTo>
                  <a:cubicBezTo>
                    <a:pt x="148" y="37"/>
                    <a:pt x="147" y="37"/>
                    <a:pt x="146" y="36"/>
                  </a:cubicBezTo>
                  <a:cubicBezTo>
                    <a:pt x="145" y="35"/>
                    <a:pt x="144" y="34"/>
                    <a:pt x="142" y="34"/>
                  </a:cubicBezTo>
                  <a:cubicBezTo>
                    <a:pt x="141" y="34"/>
                    <a:pt x="139" y="33"/>
                    <a:pt x="137" y="34"/>
                  </a:cubicBezTo>
                  <a:cubicBezTo>
                    <a:pt x="137" y="34"/>
                    <a:pt x="135" y="34"/>
                    <a:pt x="134" y="34"/>
                  </a:cubicBezTo>
                  <a:cubicBezTo>
                    <a:pt x="133" y="34"/>
                    <a:pt x="131" y="34"/>
                    <a:pt x="130" y="34"/>
                  </a:cubicBezTo>
                  <a:cubicBezTo>
                    <a:pt x="127" y="34"/>
                    <a:pt x="125" y="33"/>
                    <a:pt x="123" y="33"/>
                  </a:cubicBezTo>
                  <a:cubicBezTo>
                    <a:pt x="120" y="33"/>
                    <a:pt x="117" y="33"/>
                    <a:pt x="114" y="34"/>
                  </a:cubicBezTo>
                  <a:cubicBezTo>
                    <a:pt x="110" y="34"/>
                    <a:pt x="107" y="35"/>
                    <a:pt x="103" y="36"/>
                  </a:cubicBezTo>
                  <a:cubicBezTo>
                    <a:pt x="100" y="37"/>
                    <a:pt x="97" y="38"/>
                    <a:pt x="94" y="39"/>
                  </a:cubicBezTo>
                  <a:cubicBezTo>
                    <a:pt x="92" y="39"/>
                    <a:pt x="89" y="39"/>
                    <a:pt x="87" y="39"/>
                  </a:cubicBezTo>
                  <a:cubicBezTo>
                    <a:pt x="84" y="38"/>
                    <a:pt x="82" y="37"/>
                    <a:pt x="79" y="36"/>
                  </a:cubicBezTo>
                  <a:cubicBezTo>
                    <a:pt x="78" y="36"/>
                    <a:pt x="77" y="35"/>
                    <a:pt x="76" y="35"/>
                  </a:cubicBezTo>
                  <a:cubicBezTo>
                    <a:pt x="75" y="34"/>
                    <a:pt x="74" y="33"/>
                    <a:pt x="72" y="34"/>
                  </a:cubicBezTo>
                  <a:cubicBezTo>
                    <a:pt x="72" y="34"/>
                    <a:pt x="71" y="33"/>
                    <a:pt x="71" y="33"/>
                  </a:cubicBezTo>
                  <a:cubicBezTo>
                    <a:pt x="72" y="31"/>
                    <a:pt x="74" y="28"/>
                    <a:pt x="76" y="26"/>
                  </a:cubicBezTo>
                  <a:cubicBezTo>
                    <a:pt x="76" y="26"/>
                    <a:pt x="77" y="26"/>
                    <a:pt x="77" y="26"/>
                  </a:cubicBezTo>
                  <a:cubicBezTo>
                    <a:pt x="77" y="25"/>
                    <a:pt x="78" y="24"/>
                    <a:pt x="78" y="23"/>
                  </a:cubicBezTo>
                  <a:cubicBezTo>
                    <a:pt x="79" y="21"/>
                    <a:pt x="80" y="20"/>
                    <a:pt x="80" y="19"/>
                  </a:cubicBezTo>
                  <a:cubicBezTo>
                    <a:pt x="80" y="18"/>
                    <a:pt x="81" y="18"/>
                    <a:pt x="81" y="17"/>
                  </a:cubicBezTo>
                  <a:cubicBezTo>
                    <a:pt x="81" y="15"/>
                    <a:pt x="81" y="14"/>
                    <a:pt x="81" y="13"/>
                  </a:cubicBezTo>
                  <a:cubicBezTo>
                    <a:pt x="81" y="13"/>
                    <a:pt x="81" y="12"/>
                    <a:pt x="81" y="12"/>
                  </a:cubicBezTo>
                  <a:cubicBezTo>
                    <a:pt x="80" y="11"/>
                    <a:pt x="80" y="11"/>
                    <a:pt x="79" y="10"/>
                  </a:cubicBezTo>
                  <a:cubicBezTo>
                    <a:pt x="79" y="9"/>
                    <a:pt x="78" y="9"/>
                    <a:pt x="77" y="9"/>
                  </a:cubicBezTo>
                  <a:cubicBezTo>
                    <a:pt x="74" y="8"/>
                    <a:pt x="72" y="7"/>
                    <a:pt x="69" y="6"/>
                  </a:cubicBezTo>
                  <a:cubicBezTo>
                    <a:pt x="67" y="6"/>
                    <a:pt x="66" y="6"/>
                    <a:pt x="64" y="5"/>
                  </a:cubicBezTo>
                  <a:cubicBezTo>
                    <a:pt x="62" y="4"/>
                    <a:pt x="59" y="4"/>
                    <a:pt x="57" y="2"/>
                  </a:cubicBezTo>
                  <a:cubicBezTo>
                    <a:pt x="56" y="3"/>
                    <a:pt x="55" y="2"/>
                    <a:pt x="54" y="1"/>
                  </a:cubicBezTo>
                  <a:cubicBezTo>
                    <a:pt x="54" y="1"/>
                    <a:pt x="53" y="1"/>
                    <a:pt x="53" y="1"/>
                  </a:cubicBezTo>
                  <a:cubicBezTo>
                    <a:pt x="52" y="2"/>
                    <a:pt x="52" y="1"/>
                    <a:pt x="51" y="1"/>
                  </a:cubicBezTo>
                  <a:cubicBezTo>
                    <a:pt x="50" y="0"/>
                    <a:pt x="50" y="0"/>
                    <a:pt x="49" y="0"/>
                  </a:cubicBezTo>
                  <a:cubicBezTo>
                    <a:pt x="50" y="0"/>
                    <a:pt x="50" y="1"/>
                    <a:pt x="50" y="1"/>
                  </a:cubicBezTo>
                  <a:cubicBezTo>
                    <a:pt x="50" y="3"/>
                    <a:pt x="51" y="4"/>
                    <a:pt x="51" y="5"/>
                  </a:cubicBezTo>
                  <a:cubicBezTo>
                    <a:pt x="51" y="6"/>
                    <a:pt x="51" y="6"/>
                    <a:pt x="51" y="6"/>
                  </a:cubicBezTo>
                  <a:cubicBezTo>
                    <a:pt x="52" y="7"/>
                    <a:pt x="53" y="8"/>
                    <a:pt x="53" y="9"/>
                  </a:cubicBezTo>
                  <a:cubicBezTo>
                    <a:pt x="55" y="12"/>
                    <a:pt x="57" y="14"/>
                    <a:pt x="59" y="16"/>
                  </a:cubicBezTo>
                  <a:cubicBezTo>
                    <a:pt x="61" y="17"/>
                    <a:pt x="60" y="18"/>
                    <a:pt x="61" y="20"/>
                  </a:cubicBezTo>
                  <a:cubicBezTo>
                    <a:pt x="60" y="23"/>
                    <a:pt x="59" y="26"/>
                    <a:pt x="57" y="29"/>
                  </a:cubicBezTo>
                  <a:cubicBezTo>
                    <a:pt x="57" y="29"/>
                    <a:pt x="57" y="29"/>
                    <a:pt x="57" y="29"/>
                  </a:cubicBezTo>
                  <a:cubicBezTo>
                    <a:pt x="57" y="31"/>
                    <a:pt x="56" y="32"/>
                    <a:pt x="55" y="33"/>
                  </a:cubicBezTo>
                  <a:cubicBezTo>
                    <a:pt x="55" y="33"/>
                    <a:pt x="55" y="33"/>
                    <a:pt x="54" y="34"/>
                  </a:cubicBezTo>
                  <a:cubicBezTo>
                    <a:pt x="53" y="36"/>
                    <a:pt x="52" y="37"/>
                    <a:pt x="51" y="39"/>
                  </a:cubicBezTo>
                  <a:cubicBezTo>
                    <a:pt x="51" y="40"/>
                    <a:pt x="50" y="41"/>
                    <a:pt x="50" y="41"/>
                  </a:cubicBezTo>
                  <a:cubicBezTo>
                    <a:pt x="49" y="43"/>
                    <a:pt x="48" y="44"/>
                    <a:pt x="47" y="45"/>
                  </a:cubicBezTo>
                  <a:cubicBezTo>
                    <a:pt x="47" y="45"/>
                    <a:pt x="47" y="46"/>
                    <a:pt x="46" y="46"/>
                  </a:cubicBezTo>
                  <a:cubicBezTo>
                    <a:pt x="46" y="46"/>
                    <a:pt x="46" y="47"/>
                    <a:pt x="46" y="47"/>
                  </a:cubicBezTo>
                  <a:cubicBezTo>
                    <a:pt x="44" y="48"/>
                    <a:pt x="44" y="49"/>
                    <a:pt x="43" y="50"/>
                  </a:cubicBezTo>
                  <a:cubicBezTo>
                    <a:pt x="41" y="52"/>
                    <a:pt x="40" y="53"/>
                    <a:pt x="37" y="54"/>
                  </a:cubicBezTo>
                  <a:cubicBezTo>
                    <a:pt x="37" y="54"/>
                    <a:pt x="36" y="54"/>
                    <a:pt x="36" y="54"/>
                  </a:cubicBezTo>
                  <a:cubicBezTo>
                    <a:pt x="34" y="55"/>
                    <a:pt x="33" y="55"/>
                    <a:pt x="31" y="55"/>
                  </a:cubicBezTo>
                  <a:cubicBezTo>
                    <a:pt x="30" y="55"/>
                    <a:pt x="29" y="55"/>
                    <a:pt x="27" y="55"/>
                  </a:cubicBezTo>
                  <a:cubicBezTo>
                    <a:pt x="27" y="55"/>
                    <a:pt x="26" y="56"/>
                    <a:pt x="25" y="55"/>
                  </a:cubicBezTo>
                  <a:cubicBezTo>
                    <a:pt x="25" y="55"/>
                    <a:pt x="24" y="55"/>
                    <a:pt x="24" y="55"/>
                  </a:cubicBezTo>
                  <a:cubicBezTo>
                    <a:pt x="23" y="54"/>
                    <a:pt x="22" y="55"/>
                    <a:pt x="21" y="56"/>
                  </a:cubicBezTo>
                  <a:cubicBezTo>
                    <a:pt x="21" y="56"/>
                    <a:pt x="21" y="56"/>
                    <a:pt x="20" y="56"/>
                  </a:cubicBezTo>
                  <a:cubicBezTo>
                    <a:pt x="19" y="56"/>
                    <a:pt x="18" y="56"/>
                    <a:pt x="17" y="55"/>
                  </a:cubicBezTo>
                  <a:cubicBezTo>
                    <a:pt x="16" y="55"/>
                    <a:pt x="16" y="54"/>
                    <a:pt x="15" y="54"/>
                  </a:cubicBezTo>
                  <a:cubicBezTo>
                    <a:pt x="13" y="53"/>
                    <a:pt x="11" y="53"/>
                    <a:pt x="9" y="53"/>
                  </a:cubicBezTo>
                  <a:cubicBezTo>
                    <a:pt x="9" y="53"/>
                    <a:pt x="8" y="53"/>
                    <a:pt x="8" y="53"/>
                  </a:cubicBezTo>
                  <a:cubicBezTo>
                    <a:pt x="7" y="53"/>
                    <a:pt x="6" y="53"/>
                    <a:pt x="5" y="54"/>
                  </a:cubicBezTo>
                  <a:cubicBezTo>
                    <a:pt x="4" y="55"/>
                    <a:pt x="2" y="55"/>
                    <a:pt x="1" y="56"/>
                  </a:cubicBezTo>
                  <a:cubicBezTo>
                    <a:pt x="1" y="56"/>
                    <a:pt x="1" y="57"/>
                    <a:pt x="1" y="57"/>
                  </a:cubicBezTo>
                  <a:cubicBezTo>
                    <a:pt x="1" y="59"/>
                    <a:pt x="1" y="60"/>
                    <a:pt x="1" y="61"/>
                  </a:cubicBezTo>
                  <a:cubicBezTo>
                    <a:pt x="0" y="62"/>
                    <a:pt x="0" y="62"/>
                    <a:pt x="0" y="63"/>
                  </a:cubicBezTo>
                  <a:cubicBezTo>
                    <a:pt x="1" y="64"/>
                    <a:pt x="1" y="65"/>
                    <a:pt x="2" y="67"/>
                  </a:cubicBezTo>
                  <a:cubicBezTo>
                    <a:pt x="4" y="68"/>
                    <a:pt x="6" y="69"/>
                    <a:pt x="7" y="70"/>
                  </a:cubicBezTo>
                  <a:cubicBezTo>
                    <a:pt x="9" y="72"/>
                    <a:pt x="11" y="72"/>
                    <a:pt x="13" y="74"/>
                  </a:cubicBezTo>
                  <a:cubicBezTo>
                    <a:pt x="13" y="74"/>
                    <a:pt x="13" y="74"/>
                    <a:pt x="13" y="75"/>
                  </a:cubicBezTo>
                  <a:cubicBezTo>
                    <a:pt x="14" y="75"/>
                    <a:pt x="15" y="76"/>
                    <a:pt x="16" y="77"/>
                  </a:cubicBezTo>
                  <a:cubicBezTo>
                    <a:pt x="18" y="79"/>
                    <a:pt x="20" y="82"/>
                    <a:pt x="20" y="85"/>
                  </a:cubicBezTo>
                  <a:cubicBezTo>
                    <a:pt x="20" y="88"/>
                    <a:pt x="21" y="91"/>
                    <a:pt x="21" y="94"/>
                  </a:cubicBezTo>
                  <a:cubicBezTo>
                    <a:pt x="22" y="96"/>
                    <a:pt x="22" y="98"/>
                    <a:pt x="22" y="100"/>
                  </a:cubicBezTo>
                  <a:cubicBezTo>
                    <a:pt x="22" y="100"/>
                    <a:pt x="22" y="101"/>
                    <a:pt x="22" y="101"/>
                  </a:cubicBezTo>
                  <a:cubicBezTo>
                    <a:pt x="22" y="103"/>
                    <a:pt x="23" y="105"/>
                    <a:pt x="22" y="106"/>
                  </a:cubicBezTo>
                  <a:cubicBezTo>
                    <a:pt x="21" y="107"/>
                    <a:pt x="21" y="107"/>
                    <a:pt x="21" y="107"/>
                  </a:cubicBezTo>
                  <a:cubicBezTo>
                    <a:pt x="21" y="109"/>
                    <a:pt x="22" y="110"/>
                    <a:pt x="22" y="111"/>
                  </a:cubicBezTo>
                  <a:cubicBezTo>
                    <a:pt x="22" y="113"/>
                    <a:pt x="22" y="115"/>
                    <a:pt x="23" y="116"/>
                  </a:cubicBezTo>
                  <a:cubicBezTo>
                    <a:pt x="23" y="117"/>
                    <a:pt x="24" y="117"/>
                    <a:pt x="24" y="117"/>
                  </a:cubicBezTo>
                  <a:cubicBezTo>
                    <a:pt x="26" y="117"/>
                    <a:pt x="27" y="118"/>
                    <a:pt x="28" y="119"/>
                  </a:cubicBezTo>
                  <a:cubicBezTo>
                    <a:pt x="29" y="120"/>
                    <a:pt x="29" y="121"/>
                    <a:pt x="30" y="121"/>
                  </a:cubicBezTo>
                  <a:cubicBezTo>
                    <a:pt x="30" y="123"/>
                    <a:pt x="31" y="123"/>
                    <a:pt x="32" y="123"/>
                  </a:cubicBezTo>
                  <a:cubicBezTo>
                    <a:pt x="33" y="123"/>
                    <a:pt x="33" y="123"/>
                    <a:pt x="34" y="124"/>
                  </a:cubicBezTo>
                  <a:cubicBezTo>
                    <a:pt x="35" y="124"/>
                    <a:pt x="36" y="124"/>
                    <a:pt x="37" y="124"/>
                  </a:cubicBezTo>
                  <a:cubicBezTo>
                    <a:pt x="37" y="124"/>
                    <a:pt x="37" y="124"/>
                    <a:pt x="38" y="124"/>
                  </a:cubicBezTo>
                  <a:cubicBezTo>
                    <a:pt x="38" y="125"/>
                    <a:pt x="39" y="124"/>
                    <a:pt x="40" y="124"/>
                  </a:cubicBezTo>
                  <a:cubicBezTo>
                    <a:pt x="40" y="124"/>
                    <a:pt x="40" y="123"/>
                    <a:pt x="41" y="122"/>
                  </a:cubicBezTo>
                  <a:cubicBezTo>
                    <a:pt x="41" y="122"/>
                    <a:pt x="41" y="122"/>
                    <a:pt x="41" y="123"/>
                  </a:cubicBezTo>
                  <a:cubicBezTo>
                    <a:pt x="41" y="123"/>
                    <a:pt x="42" y="123"/>
                    <a:pt x="42" y="123"/>
                  </a:cubicBezTo>
                  <a:cubicBezTo>
                    <a:pt x="42" y="123"/>
                    <a:pt x="42" y="123"/>
                    <a:pt x="42" y="122"/>
                  </a:cubicBezTo>
                  <a:cubicBezTo>
                    <a:pt x="43" y="122"/>
                    <a:pt x="43" y="122"/>
                    <a:pt x="44" y="122"/>
                  </a:cubicBezTo>
                  <a:cubicBezTo>
                    <a:pt x="45" y="123"/>
                    <a:pt x="45" y="123"/>
                    <a:pt x="46" y="124"/>
                  </a:cubicBezTo>
                  <a:cubicBezTo>
                    <a:pt x="46" y="123"/>
                    <a:pt x="46" y="123"/>
                    <a:pt x="45" y="122"/>
                  </a:cubicBezTo>
                  <a:cubicBezTo>
                    <a:pt x="46" y="121"/>
                    <a:pt x="46" y="121"/>
                    <a:pt x="47" y="121"/>
                  </a:cubicBezTo>
                  <a:cubicBezTo>
                    <a:pt x="48" y="121"/>
                    <a:pt x="49" y="121"/>
                    <a:pt x="50" y="121"/>
                  </a:cubicBezTo>
                  <a:cubicBezTo>
                    <a:pt x="50" y="120"/>
                    <a:pt x="50" y="119"/>
                    <a:pt x="50" y="119"/>
                  </a:cubicBezTo>
                  <a:cubicBezTo>
                    <a:pt x="49" y="118"/>
                    <a:pt x="49" y="117"/>
                    <a:pt x="49" y="116"/>
                  </a:cubicBezTo>
                  <a:cubicBezTo>
                    <a:pt x="49" y="115"/>
                    <a:pt x="49" y="115"/>
                    <a:pt x="48" y="115"/>
                  </a:cubicBezTo>
                  <a:cubicBezTo>
                    <a:pt x="48" y="114"/>
                    <a:pt x="48" y="114"/>
                    <a:pt x="48" y="114"/>
                  </a:cubicBezTo>
                  <a:cubicBezTo>
                    <a:pt x="48" y="113"/>
                    <a:pt x="48" y="112"/>
                    <a:pt x="48" y="112"/>
                  </a:cubicBezTo>
                  <a:cubicBezTo>
                    <a:pt x="48" y="110"/>
                    <a:pt x="47" y="108"/>
                    <a:pt x="47" y="106"/>
                  </a:cubicBezTo>
                  <a:cubicBezTo>
                    <a:pt x="47" y="106"/>
                    <a:pt x="47" y="106"/>
                    <a:pt x="47" y="105"/>
                  </a:cubicBezTo>
                  <a:cubicBezTo>
                    <a:pt x="47" y="106"/>
                    <a:pt x="46" y="107"/>
                    <a:pt x="47" y="107"/>
                  </a:cubicBezTo>
                  <a:cubicBezTo>
                    <a:pt x="47" y="109"/>
                    <a:pt x="46" y="109"/>
                    <a:pt x="46" y="110"/>
                  </a:cubicBezTo>
                  <a:cubicBezTo>
                    <a:pt x="45" y="108"/>
                    <a:pt x="45" y="106"/>
                    <a:pt x="44" y="104"/>
                  </a:cubicBezTo>
                  <a:cubicBezTo>
                    <a:pt x="44" y="104"/>
                    <a:pt x="44" y="104"/>
                    <a:pt x="44" y="104"/>
                  </a:cubicBezTo>
                  <a:cubicBezTo>
                    <a:pt x="43" y="103"/>
                    <a:pt x="44" y="101"/>
                    <a:pt x="43" y="100"/>
                  </a:cubicBezTo>
                  <a:cubicBezTo>
                    <a:pt x="43" y="99"/>
                    <a:pt x="44" y="97"/>
                    <a:pt x="42" y="95"/>
                  </a:cubicBezTo>
                  <a:cubicBezTo>
                    <a:pt x="42" y="95"/>
                    <a:pt x="42" y="95"/>
                    <a:pt x="42" y="95"/>
                  </a:cubicBezTo>
                  <a:cubicBezTo>
                    <a:pt x="43" y="94"/>
                    <a:pt x="42" y="93"/>
                    <a:pt x="42" y="91"/>
                  </a:cubicBezTo>
                  <a:cubicBezTo>
                    <a:pt x="42" y="90"/>
                    <a:pt x="41" y="88"/>
                    <a:pt x="41" y="87"/>
                  </a:cubicBezTo>
                  <a:cubicBezTo>
                    <a:pt x="41" y="87"/>
                    <a:pt x="41" y="86"/>
                    <a:pt x="41" y="86"/>
                  </a:cubicBezTo>
                  <a:cubicBezTo>
                    <a:pt x="41" y="85"/>
                    <a:pt x="41" y="84"/>
                    <a:pt x="41" y="84"/>
                  </a:cubicBezTo>
                  <a:cubicBezTo>
                    <a:pt x="41" y="83"/>
                    <a:pt x="41" y="82"/>
                    <a:pt x="41" y="81"/>
                  </a:cubicBezTo>
                  <a:cubicBezTo>
                    <a:pt x="41" y="80"/>
                    <a:pt x="42" y="78"/>
                    <a:pt x="41" y="77"/>
                  </a:cubicBezTo>
                  <a:cubicBezTo>
                    <a:pt x="41" y="76"/>
                    <a:pt x="41" y="76"/>
                    <a:pt x="41" y="76"/>
                  </a:cubicBezTo>
                  <a:cubicBezTo>
                    <a:pt x="41" y="75"/>
                    <a:pt x="42" y="74"/>
                    <a:pt x="41" y="73"/>
                  </a:cubicBezTo>
                  <a:cubicBezTo>
                    <a:pt x="41" y="72"/>
                    <a:pt x="41" y="72"/>
                    <a:pt x="41" y="71"/>
                  </a:cubicBezTo>
                  <a:cubicBezTo>
                    <a:pt x="42" y="70"/>
                    <a:pt x="43" y="69"/>
                    <a:pt x="43" y="68"/>
                  </a:cubicBezTo>
                  <a:cubicBezTo>
                    <a:pt x="43" y="68"/>
                    <a:pt x="43" y="68"/>
                    <a:pt x="43" y="67"/>
                  </a:cubicBezTo>
                  <a:cubicBezTo>
                    <a:pt x="43" y="66"/>
                    <a:pt x="44" y="64"/>
                    <a:pt x="45" y="62"/>
                  </a:cubicBezTo>
                  <a:cubicBezTo>
                    <a:pt x="45" y="62"/>
                    <a:pt x="46" y="61"/>
                    <a:pt x="46" y="61"/>
                  </a:cubicBezTo>
                  <a:cubicBezTo>
                    <a:pt x="49" y="60"/>
                    <a:pt x="50" y="58"/>
                    <a:pt x="52" y="56"/>
                  </a:cubicBezTo>
                  <a:cubicBezTo>
                    <a:pt x="52" y="56"/>
                    <a:pt x="52" y="56"/>
                    <a:pt x="52" y="56"/>
                  </a:cubicBezTo>
                  <a:cubicBezTo>
                    <a:pt x="52" y="55"/>
                    <a:pt x="52" y="55"/>
                    <a:pt x="53" y="55"/>
                  </a:cubicBezTo>
                  <a:cubicBezTo>
                    <a:pt x="54" y="53"/>
                    <a:pt x="56" y="52"/>
                    <a:pt x="57" y="51"/>
                  </a:cubicBezTo>
                  <a:cubicBezTo>
                    <a:pt x="58" y="50"/>
                    <a:pt x="58" y="49"/>
                    <a:pt x="58" y="48"/>
                  </a:cubicBezTo>
                  <a:cubicBezTo>
                    <a:pt x="58" y="48"/>
                    <a:pt x="59" y="48"/>
                    <a:pt x="59" y="47"/>
                  </a:cubicBezTo>
                  <a:cubicBezTo>
                    <a:pt x="60" y="48"/>
                    <a:pt x="61" y="47"/>
                    <a:pt x="61" y="46"/>
                  </a:cubicBezTo>
                  <a:cubicBezTo>
                    <a:pt x="61" y="45"/>
                    <a:pt x="62" y="44"/>
                    <a:pt x="62" y="44"/>
                  </a:cubicBezTo>
                  <a:cubicBezTo>
                    <a:pt x="63" y="43"/>
                    <a:pt x="64" y="43"/>
                    <a:pt x="65" y="42"/>
                  </a:cubicBezTo>
                  <a:cubicBezTo>
                    <a:pt x="65" y="42"/>
                    <a:pt x="65" y="41"/>
                    <a:pt x="65" y="41"/>
                  </a:cubicBezTo>
                  <a:cubicBezTo>
                    <a:pt x="68" y="42"/>
                    <a:pt x="70" y="43"/>
                    <a:pt x="73" y="45"/>
                  </a:cubicBezTo>
                  <a:cubicBezTo>
                    <a:pt x="76" y="46"/>
                    <a:pt x="79" y="46"/>
                    <a:pt x="83" y="46"/>
                  </a:cubicBezTo>
                  <a:cubicBezTo>
                    <a:pt x="85" y="46"/>
                    <a:pt x="88" y="45"/>
                    <a:pt x="90" y="45"/>
                  </a:cubicBezTo>
                  <a:cubicBezTo>
                    <a:pt x="91" y="44"/>
                    <a:pt x="92" y="44"/>
                    <a:pt x="93" y="44"/>
                  </a:cubicBezTo>
                  <a:cubicBezTo>
                    <a:pt x="95" y="44"/>
                    <a:pt x="97" y="44"/>
                    <a:pt x="98" y="43"/>
                  </a:cubicBezTo>
                  <a:cubicBezTo>
                    <a:pt x="99" y="43"/>
                    <a:pt x="99" y="43"/>
                    <a:pt x="99" y="43"/>
                  </a:cubicBezTo>
                  <a:cubicBezTo>
                    <a:pt x="101" y="43"/>
                    <a:pt x="102" y="43"/>
                    <a:pt x="103" y="42"/>
                  </a:cubicBezTo>
                  <a:cubicBezTo>
                    <a:pt x="103" y="42"/>
                    <a:pt x="104" y="41"/>
                    <a:pt x="104" y="41"/>
                  </a:cubicBezTo>
                  <a:cubicBezTo>
                    <a:pt x="106" y="41"/>
                    <a:pt x="108" y="40"/>
                    <a:pt x="109" y="40"/>
                  </a:cubicBezTo>
                  <a:cubicBezTo>
                    <a:pt x="110" y="39"/>
                    <a:pt x="111" y="39"/>
                    <a:pt x="112" y="39"/>
                  </a:cubicBezTo>
                  <a:cubicBezTo>
                    <a:pt x="114" y="39"/>
                    <a:pt x="116" y="39"/>
                    <a:pt x="119" y="40"/>
                  </a:cubicBezTo>
                  <a:cubicBezTo>
                    <a:pt x="121" y="40"/>
                    <a:pt x="124" y="41"/>
                    <a:pt x="127" y="41"/>
                  </a:cubicBezTo>
                  <a:cubicBezTo>
                    <a:pt x="129" y="42"/>
                    <a:pt x="130" y="41"/>
                    <a:pt x="132" y="41"/>
                  </a:cubicBezTo>
                  <a:cubicBezTo>
                    <a:pt x="133" y="41"/>
                    <a:pt x="134" y="41"/>
                    <a:pt x="135" y="42"/>
                  </a:cubicBezTo>
                  <a:cubicBezTo>
                    <a:pt x="135" y="43"/>
                    <a:pt x="136" y="44"/>
                    <a:pt x="136" y="45"/>
                  </a:cubicBezTo>
                  <a:cubicBezTo>
                    <a:pt x="137" y="48"/>
                    <a:pt x="137" y="52"/>
                    <a:pt x="137" y="55"/>
                  </a:cubicBezTo>
                  <a:cubicBezTo>
                    <a:pt x="137" y="56"/>
                    <a:pt x="137" y="56"/>
                    <a:pt x="137" y="57"/>
                  </a:cubicBezTo>
                  <a:cubicBezTo>
                    <a:pt x="137" y="59"/>
                    <a:pt x="136" y="61"/>
                    <a:pt x="136" y="63"/>
                  </a:cubicBezTo>
                  <a:cubicBezTo>
                    <a:pt x="136" y="64"/>
                    <a:pt x="136" y="65"/>
                    <a:pt x="135" y="66"/>
                  </a:cubicBezTo>
                  <a:cubicBezTo>
                    <a:pt x="135" y="67"/>
                    <a:pt x="135" y="68"/>
                    <a:pt x="135" y="70"/>
                  </a:cubicBezTo>
                  <a:cubicBezTo>
                    <a:pt x="135" y="70"/>
                    <a:pt x="135" y="71"/>
                    <a:pt x="134" y="72"/>
                  </a:cubicBezTo>
                  <a:cubicBezTo>
                    <a:pt x="133" y="75"/>
                    <a:pt x="132" y="79"/>
                    <a:pt x="131" y="82"/>
                  </a:cubicBezTo>
                  <a:cubicBezTo>
                    <a:pt x="131" y="83"/>
                    <a:pt x="131" y="84"/>
                    <a:pt x="131" y="85"/>
                  </a:cubicBezTo>
                  <a:cubicBezTo>
                    <a:pt x="130" y="86"/>
                    <a:pt x="130" y="87"/>
                    <a:pt x="130" y="88"/>
                  </a:cubicBezTo>
                  <a:cubicBezTo>
                    <a:pt x="129" y="90"/>
                    <a:pt x="128" y="93"/>
                    <a:pt x="127" y="95"/>
                  </a:cubicBezTo>
                  <a:cubicBezTo>
                    <a:pt x="126" y="97"/>
                    <a:pt x="125" y="99"/>
                    <a:pt x="124" y="101"/>
                  </a:cubicBezTo>
                  <a:cubicBezTo>
                    <a:pt x="123" y="103"/>
                    <a:pt x="122" y="104"/>
                    <a:pt x="121" y="106"/>
                  </a:cubicBezTo>
                  <a:cubicBezTo>
                    <a:pt x="121" y="107"/>
                    <a:pt x="121" y="107"/>
                    <a:pt x="121" y="107"/>
                  </a:cubicBezTo>
                  <a:cubicBezTo>
                    <a:pt x="120" y="108"/>
                    <a:pt x="120" y="108"/>
                    <a:pt x="120" y="108"/>
                  </a:cubicBezTo>
                  <a:cubicBezTo>
                    <a:pt x="121" y="110"/>
                    <a:pt x="120" y="111"/>
                    <a:pt x="119" y="112"/>
                  </a:cubicBezTo>
                  <a:cubicBezTo>
                    <a:pt x="118" y="112"/>
                    <a:pt x="118" y="113"/>
                    <a:pt x="117" y="113"/>
                  </a:cubicBezTo>
                  <a:cubicBezTo>
                    <a:pt x="116" y="114"/>
                    <a:pt x="116" y="116"/>
                    <a:pt x="115" y="117"/>
                  </a:cubicBezTo>
                  <a:cubicBezTo>
                    <a:pt x="114" y="118"/>
                    <a:pt x="113" y="119"/>
                    <a:pt x="112" y="119"/>
                  </a:cubicBezTo>
                  <a:cubicBezTo>
                    <a:pt x="111" y="119"/>
                    <a:pt x="111" y="119"/>
                    <a:pt x="110" y="119"/>
                  </a:cubicBezTo>
                  <a:cubicBezTo>
                    <a:pt x="110" y="120"/>
                    <a:pt x="110" y="120"/>
                    <a:pt x="109" y="120"/>
                  </a:cubicBezTo>
                  <a:cubicBezTo>
                    <a:pt x="109" y="120"/>
                    <a:pt x="109" y="121"/>
                    <a:pt x="110" y="121"/>
                  </a:cubicBezTo>
                  <a:cubicBezTo>
                    <a:pt x="109" y="122"/>
                    <a:pt x="108" y="121"/>
                    <a:pt x="108" y="121"/>
                  </a:cubicBezTo>
                  <a:cubicBezTo>
                    <a:pt x="107" y="121"/>
                    <a:pt x="106" y="121"/>
                    <a:pt x="106" y="121"/>
                  </a:cubicBezTo>
                  <a:cubicBezTo>
                    <a:pt x="104" y="121"/>
                    <a:pt x="103" y="120"/>
                    <a:pt x="102" y="119"/>
                  </a:cubicBezTo>
                  <a:cubicBezTo>
                    <a:pt x="101" y="119"/>
                    <a:pt x="100" y="118"/>
                    <a:pt x="98" y="117"/>
                  </a:cubicBezTo>
                  <a:cubicBezTo>
                    <a:pt x="97" y="117"/>
                    <a:pt x="96" y="116"/>
                    <a:pt x="95" y="115"/>
                  </a:cubicBezTo>
                  <a:cubicBezTo>
                    <a:pt x="93" y="114"/>
                    <a:pt x="91" y="112"/>
                    <a:pt x="89" y="111"/>
                  </a:cubicBezTo>
                  <a:cubicBezTo>
                    <a:pt x="88" y="110"/>
                    <a:pt x="86" y="108"/>
                    <a:pt x="84" y="107"/>
                  </a:cubicBezTo>
                  <a:cubicBezTo>
                    <a:pt x="84" y="107"/>
                    <a:pt x="83" y="106"/>
                    <a:pt x="83" y="106"/>
                  </a:cubicBezTo>
                  <a:cubicBezTo>
                    <a:pt x="83" y="104"/>
                    <a:pt x="82" y="103"/>
                    <a:pt x="81" y="102"/>
                  </a:cubicBezTo>
                  <a:cubicBezTo>
                    <a:pt x="80" y="102"/>
                    <a:pt x="79" y="101"/>
                    <a:pt x="80" y="99"/>
                  </a:cubicBezTo>
                  <a:cubicBezTo>
                    <a:pt x="80" y="98"/>
                    <a:pt x="80" y="98"/>
                    <a:pt x="81" y="97"/>
                  </a:cubicBezTo>
                  <a:cubicBezTo>
                    <a:pt x="81" y="97"/>
                    <a:pt x="81" y="96"/>
                    <a:pt x="81" y="96"/>
                  </a:cubicBezTo>
                  <a:cubicBezTo>
                    <a:pt x="81" y="95"/>
                    <a:pt x="81" y="95"/>
                    <a:pt x="82" y="94"/>
                  </a:cubicBezTo>
                  <a:cubicBezTo>
                    <a:pt x="82" y="94"/>
                    <a:pt x="83" y="94"/>
                    <a:pt x="84" y="94"/>
                  </a:cubicBezTo>
                  <a:cubicBezTo>
                    <a:pt x="85" y="93"/>
                    <a:pt x="86" y="93"/>
                    <a:pt x="87" y="93"/>
                  </a:cubicBezTo>
                  <a:cubicBezTo>
                    <a:pt x="88" y="93"/>
                    <a:pt x="88" y="92"/>
                    <a:pt x="89" y="92"/>
                  </a:cubicBezTo>
                  <a:cubicBezTo>
                    <a:pt x="89" y="92"/>
                    <a:pt x="89" y="92"/>
                    <a:pt x="90" y="92"/>
                  </a:cubicBezTo>
                  <a:cubicBezTo>
                    <a:pt x="90" y="91"/>
                    <a:pt x="91" y="91"/>
                    <a:pt x="91" y="91"/>
                  </a:cubicBezTo>
                  <a:cubicBezTo>
                    <a:pt x="92" y="90"/>
                    <a:pt x="92" y="90"/>
                    <a:pt x="93" y="90"/>
                  </a:cubicBezTo>
                  <a:cubicBezTo>
                    <a:pt x="94" y="89"/>
                    <a:pt x="95" y="89"/>
                    <a:pt x="96" y="89"/>
                  </a:cubicBezTo>
                  <a:cubicBezTo>
                    <a:pt x="97" y="89"/>
                    <a:pt x="97" y="88"/>
                    <a:pt x="97" y="88"/>
                  </a:cubicBezTo>
                  <a:cubicBezTo>
                    <a:pt x="97" y="87"/>
                    <a:pt x="96" y="86"/>
                    <a:pt x="95" y="86"/>
                  </a:cubicBezTo>
                  <a:cubicBezTo>
                    <a:pt x="96" y="84"/>
                    <a:pt x="94" y="84"/>
                    <a:pt x="93" y="83"/>
                  </a:cubicBezTo>
                  <a:cubicBezTo>
                    <a:pt x="93" y="83"/>
                    <a:pt x="91" y="82"/>
                    <a:pt x="90" y="82"/>
                  </a:cubicBezTo>
                  <a:cubicBezTo>
                    <a:pt x="91" y="81"/>
                    <a:pt x="91" y="81"/>
                    <a:pt x="92" y="81"/>
                  </a:cubicBezTo>
                  <a:cubicBezTo>
                    <a:pt x="93" y="80"/>
                    <a:pt x="94" y="78"/>
                    <a:pt x="95" y="77"/>
                  </a:cubicBezTo>
                  <a:cubicBezTo>
                    <a:pt x="95" y="77"/>
                    <a:pt x="95" y="77"/>
                    <a:pt x="95" y="77"/>
                  </a:cubicBezTo>
                  <a:cubicBezTo>
                    <a:pt x="96" y="77"/>
                    <a:pt x="96" y="76"/>
                    <a:pt x="97" y="75"/>
                  </a:cubicBezTo>
                  <a:cubicBezTo>
                    <a:pt x="98" y="74"/>
                    <a:pt x="99" y="73"/>
                    <a:pt x="99" y="72"/>
                  </a:cubicBezTo>
                  <a:cubicBezTo>
                    <a:pt x="100" y="71"/>
                    <a:pt x="102" y="70"/>
                    <a:pt x="102" y="68"/>
                  </a:cubicBezTo>
                  <a:cubicBezTo>
                    <a:pt x="103" y="68"/>
                    <a:pt x="103" y="68"/>
                    <a:pt x="103" y="68"/>
                  </a:cubicBezTo>
                  <a:cubicBezTo>
                    <a:pt x="103" y="68"/>
                    <a:pt x="103" y="67"/>
                    <a:pt x="103" y="67"/>
                  </a:cubicBezTo>
                  <a:cubicBezTo>
                    <a:pt x="104" y="67"/>
                    <a:pt x="105" y="65"/>
                    <a:pt x="106" y="64"/>
                  </a:cubicBezTo>
                  <a:cubicBezTo>
                    <a:pt x="107" y="63"/>
                    <a:pt x="108" y="62"/>
                    <a:pt x="109" y="61"/>
                  </a:cubicBezTo>
                  <a:cubicBezTo>
                    <a:pt x="109" y="60"/>
                    <a:pt x="109" y="60"/>
                    <a:pt x="109" y="59"/>
                  </a:cubicBezTo>
                  <a:cubicBezTo>
                    <a:pt x="109" y="59"/>
                    <a:pt x="109" y="59"/>
                    <a:pt x="108" y="59"/>
                  </a:cubicBezTo>
                  <a:cubicBezTo>
                    <a:pt x="107" y="57"/>
                    <a:pt x="106" y="56"/>
                    <a:pt x="104" y="55"/>
                  </a:cubicBezTo>
                  <a:cubicBezTo>
                    <a:pt x="103" y="55"/>
                    <a:pt x="101" y="54"/>
                    <a:pt x="100" y="55"/>
                  </a:cubicBezTo>
                  <a:cubicBezTo>
                    <a:pt x="99" y="55"/>
                    <a:pt x="97" y="54"/>
                    <a:pt x="96" y="54"/>
                  </a:cubicBezTo>
                  <a:cubicBezTo>
                    <a:pt x="95" y="54"/>
                    <a:pt x="95" y="54"/>
                    <a:pt x="94" y="54"/>
                  </a:cubicBezTo>
                  <a:cubicBezTo>
                    <a:pt x="93" y="55"/>
                    <a:pt x="92" y="56"/>
                    <a:pt x="91" y="56"/>
                  </a:cubicBezTo>
                  <a:cubicBezTo>
                    <a:pt x="90" y="55"/>
                    <a:pt x="90" y="55"/>
                    <a:pt x="89" y="55"/>
                  </a:cubicBezTo>
                  <a:cubicBezTo>
                    <a:pt x="89" y="55"/>
                    <a:pt x="88" y="55"/>
                    <a:pt x="88" y="56"/>
                  </a:cubicBezTo>
                  <a:cubicBezTo>
                    <a:pt x="87" y="56"/>
                    <a:pt x="87" y="56"/>
                    <a:pt x="86" y="56"/>
                  </a:cubicBezTo>
                  <a:cubicBezTo>
                    <a:pt x="85" y="55"/>
                    <a:pt x="84" y="55"/>
                    <a:pt x="83" y="55"/>
                  </a:cubicBezTo>
                  <a:cubicBezTo>
                    <a:pt x="82" y="55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7" y="59"/>
                    <a:pt x="77" y="59"/>
                  </a:cubicBezTo>
                  <a:cubicBezTo>
                    <a:pt x="75" y="59"/>
                    <a:pt x="73" y="60"/>
                    <a:pt x="71" y="60"/>
                  </a:cubicBezTo>
                  <a:cubicBezTo>
                    <a:pt x="69" y="61"/>
                    <a:pt x="67" y="61"/>
                    <a:pt x="65" y="62"/>
                  </a:cubicBezTo>
                  <a:cubicBezTo>
                    <a:pt x="65" y="62"/>
                    <a:pt x="65" y="62"/>
                    <a:pt x="65" y="62"/>
                  </a:cubicBezTo>
                  <a:cubicBezTo>
                    <a:pt x="64" y="62"/>
                    <a:pt x="63" y="63"/>
                    <a:pt x="63" y="63"/>
                  </a:cubicBezTo>
                  <a:cubicBezTo>
                    <a:pt x="61" y="64"/>
                    <a:pt x="60" y="64"/>
                    <a:pt x="59" y="65"/>
                  </a:cubicBezTo>
                  <a:cubicBezTo>
                    <a:pt x="58" y="65"/>
                    <a:pt x="57" y="66"/>
                    <a:pt x="56" y="65"/>
                  </a:cubicBezTo>
                  <a:cubicBezTo>
                    <a:pt x="56" y="64"/>
                    <a:pt x="55" y="64"/>
                    <a:pt x="54" y="64"/>
                  </a:cubicBezTo>
                  <a:cubicBezTo>
                    <a:pt x="52" y="65"/>
                    <a:pt x="51" y="65"/>
                    <a:pt x="50" y="66"/>
                  </a:cubicBezTo>
                  <a:cubicBezTo>
                    <a:pt x="49" y="66"/>
                    <a:pt x="49" y="66"/>
                    <a:pt x="48" y="66"/>
                  </a:cubicBezTo>
                  <a:cubicBezTo>
                    <a:pt x="47" y="67"/>
                    <a:pt x="47" y="67"/>
                    <a:pt x="47" y="68"/>
                  </a:cubicBezTo>
                  <a:cubicBezTo>
                    <a:pt x="47" y="69"/>
                    <a:pt x="47" y="69"/>
                    <a:pt x="47" y="70"/>
                  </a:cubicBezTo>
                  <a:cubicBezTo>
                    <a:pt x="49" y="73"/>
                    <a:pt x="50" y="75"/>
                    <a:pt x="51" y="78"/>
                  </a:cubicBezTo>
                  <a:cubicBezTo>
                    <a:pt x="51" y="79"/>
                    <a:pt x="52" y="80"/>
                    <a:pt x="53" y="81"/>
                  </a:cubicBezTo>
                  <a:cubicBezTo>
                    <a:pt x="53" y="82"/>
                    <a:pt x="54" y="84"/>
                    <a:pt x="55" y="86"/>
                  </a:cubicBezTo>
                  <a:cubicBezTo>
                    <a:pt x="55" y="86"/>
                    <a:pt x="55" y="86"/>
                    <a:pt x="55" y="86"/>
                  </a:cubicBezTo>
                  <a:cubicBezTo>
                    <a:pt x="56" y="88"/>
                    <a:pt x="56" y="90"/>
                    <a:pt x="57" y="92"/>
                  </a:cubicBezTo>
                  <a:cubicBezTo>
                    <a:pt x="57" y="93"/>
                    <a:pt x="58" y="94"/>
                    <a:pt x="58" y="94"/>
                  </a:cubicBezTo>
                  <a:cubicBezTo>
                    <a:pt x="59" y="95"/>
                    <a:pt x="60" y="96"/>
                    <a:pt x="60" y="96"/>
                  </a:cubicBezTo>
                  <a:cubicBezTo>
                    <a:pt x="61" y="97"/>
                    <a:pt x="61" y="98"/>
                    <a:pt x="62" y="98"/>
                  </a:cubicBezTo>
                  <a:cubicBezTo>
                    <a:pt x="64" y="100"/>
                    <a:pt x="65" y="102"/>
                    <a:pt x="67" y="102"/>
                  </a:cubicBezTo>
                  <a:cubicBezTo>
                    <a:pt x="68" y="103"/>
                    <a:pt x="69" y="104"/>
                    <a:pt x="70" y="104"/>
                  </a:cubicBezTo>
                  <a:cubicBezTo>
                    <a:pt x="71" y="104"/>
                    <a:pt x="73" y="104"/>
                    <a:pt x="74" y="105"/>
                  </a:cubicBezTo>
                  <a:cubicBezTo>
                    <a:pt x="74" y="105"/>
                    <a:pt x="74" y="105"/>
                    <a:pt x="74" y="105"/>
                  </a:cubicBezTo>
                  <a:cubicBezTo>
                    <a:pt x="75" y="105"/>
                    <a:pt x="76" y="106"/>
                    <a:pt x="76" y="106"/>
                  </a:cubicBezTo>
                  <a:cubicBezTo>
                    <a:pt x="78" y="108"/>
                    <a:pt x="79" y="111"/>
                    <a:pt x="81" y="113"/>
                  </a:cubicBezTo>
                  <a:cubicBezTo>
                    <a:pt x="83" y="114"/>
                    <a:pt x="84" y="116"/>
                    <a:pt x="85" y="118"/>
                  </a:cubicBezTo>
                  <a:cubicBezTo>
                    <a:pt x="86" y="119"/>
                    <a:pt x="87" y="120"/>
                    <a:pt x="88" y="120"/>
                  </a:cubicBezTo>
                  <a:cubicBezTo>
                    <a:pt x="89" y="122"/>
                    <a:pt x="90" y="123"/>
                    <a:pt x="91" y="124"/>
                  </a:cubicBezTo>
                  <a:cubicBezTo>
                    <a:pt x="91" y="124"/>
                    <a:pt x="92" y="124"/>
                    <a:pt x="92" y="124"/>
                  </a:cubicBezTo>
                  <a:cubicBezTo>
                    <a:pt x="92" y="125"/>
                    <a:pt x="93" y="126"/>
                    <a:pt x="94" y="126"/>
                  </a:cubicBezTo>
                  <a:cubicBezTo>
                    <a:pt x="95" y="127"/>
                    <a:pt x="96" y="127"/>
                    <a:pt x="96" y="128"/>
                  </a:cubicBezTo>
                  <a:cubicBezTo>
                    <a:pt x="98" y="130"/>
                    <a:pt x="99" y="132"/>
                    <a:pt x="101" y="132"/>
                  </a:cubicBezTo>
                  <a:cubicBezTo>
                    <a:pt x="101" y="133"/>
                    <a:pt x="101" y="133"/>
                    <a:pt x="102" y="133"/>
                  </a:cubicBezTo>
                  <a:cubicBezTo>
                    <a:pt x="103" y="134"/>
                    <a:pt x="103" y="136"/>
                    <a:pt x="105" y="137"/>
                  </a:cubicBezTo>
                  <a:cubicBezTo>
                    <a:pt x="105" y="137"/>
                    <a:pt x="105" y="137"/>
                    <a:pt x="105" y="137"/>
                  </a:cubicBezTo>
                  <a:cubicBezTo>
                    <a:pt x="106" y="138"/>
                    <a:pt x="106" y="138"/>
                    <a:pt x="107" y="139"/>
                  </a:cubicBezTo>
                  <a:cubicBezTo>
                    <a:pt x="108" y="140"/>
                    <a:pt x="108" y="141"/>
                    <a:pt x="108" y="141"/>
                  </a:cubicBezTo>
                  <a:cubicBezTo>
                    <a:pt x="109" y="142"/>
                    <a:pt x="109" y="142"/>
                    <a:pt x="109" y="143"/>
                  </a:cubicBezTo>
                  <a:cubicBezTo>
                    <a:pt x="110" y="144"/>
                    <a:pt x="110" y="145"/>
                    <a:pt x="111" y="145"/>
                  </a:cubicBezTo>
                  <a:cubicBezTo>
                    <a:pt x="112" y="145"/>
                    <a:pt x="113" y="145"/>
                    <a:pt x="114" y="144"/>
                  </a:cubicBezTo>
                  <a:cubicBezTo>
                    <a:pt x="114" y="143"/>
                    <a:pt x="113" y="143"/>
                    <a:pt x="113" y="142"/>
                  </a:cubicBezTo>
                  <a:cubicBezTo>
                    <a:pt x="114" y="142"/>
                    <a:pt x="114" y="141"/>
                    <a:pt x="114" y="141"/>
                  </a:cubicBezTo>
                  <a:cubicBezTo>
                    <a:pt x="115" y="140"/>
                    <a:pt x="115" y="140"/>
                    <a:pt x="114" y="139"/>
                  </a:cubicBezTo>
                  <a:cubicBezTo>
                    <a:pt x="114" y="139"/>
                    <a:pt x="114" y="139"/>
                    <a:pt x="114" y="138"/>
                  </a:cubicBezTo>
                  <a:cubicBezTo>
                    <a:pt x="116" y="138"/>
                    <a:pt x="117" y="138"/>
                    <a:pt x="117" y="136"/>
                  </a:cubicBezTo>
                  <a:cubicBezTo>
                    <a:pt x="117" y="134"/>
                    <a:pt x="119" y="133"/>
                    <a:pt x="120" y="133"/>
                  </a:cubicBezTo>
                  <a:cubicBezTo>
                    <a:pt x="121" y="132"/>
                    <a:pt x="122" y="132"/>
                    <a:pt x="123" y="131"/>
                  </a:cubicBezTo>
                  <a:cubicBezTo>
                    <a:pt x="123" y="131"/>
                    <a:pt x="122" y="131"/>
                    <a:pt x="122" y="130"/>
                  </a:cubicBezTo>
                  <a:cubicBezTo>
                    <a:pt x="122" y="130"/>
                    <a:pt x="123" y="130"/>
                    <a:pt x="123" y="130"/>
                  </a:cubicBezTo>
                  <a:cubicBezTo>
                    <a:pt x="124" y="128"/>
                    <a:pt x="125" y="127"/>
                    <a:pt x="126" y="125"/>
                  </a:cubicBezTo>
                  <a:cubicBezTo>
                    <a:pt x="127" y="124"/>
                    <a:pt x="127" y="123"/>
                    <a:pt x="128" y="122"/>
                  </a:cubicBezTo>
                  <a:cubicBezTo>
                    <a:pt x="129" y="121"/>
                    <a:pt x="129" y="120"/>
                    <a:pt x="129" y="119"/>
                  </a:cubicBezTo>
                  <a:cubicBezTo>
                    <a:pt x="129" y="118"/>
                    <a:pt x="130" y="117"/>
                    <a:pt x="131" y="117"/>
                  </a:cubicBezTo>
                  <a:cubicBezTo>
                    <a:pt x="131" y="116"/>
                    <a:pt x="131" y="115"/>
                    <a:pt x="132" y="115"/>
                  </a:cubicBezTo>
                  <a:cubicBezTo>
                    <a:pt x="132" y="114"/>
                    <a:pt x="132" y="114"/>
                    <a:pt x="132" y="114"/>
                  </a:cubicBezTo>
                  <a:cubicBezTo>
                    <a:pt x="132" y="113"/>
                    <a:pt x="133" y="113"/>
                    <a:pt x="133" y="113"/>
                  </a:cubicBezTo>
                  <a:cubicBezTo>
                    <a:pt x="133" y="112"/>
                    <a:pt x="133" y="112"/>
                    <a:pt x="133" y="112"/>
                  </a:cubicBezTo>
                  <a:cubicBezTo>
                    <a:pt x="133" y="112"/>
                    <a:pt x="134" y="112"/>
                    <a:pt x="134" y="112"/>
                  </a:cubicBezTo>
                  <a:cubicBezTo>
                    <a:pt x="134" y="111"/>
                    <a:pt x="134" y="111"/>
                    <a:pt x="135" y="110"/>
                  </a:cubicBezTo>
                  <a:cubicBezTo>
                    <a:pt x="135" y="110"/>
                    <a:pt x="136" y="110"/>
                    <a:pt x="136" y="109"/>
                  </a:cubicBezTo>
                  <a:cubicBezTo>
                    <a:pt x="136" y="108"/>
                    <a:pt x="136" y="108"/>
                    <a:pt x="137" y="107"/>
                  </a:cubicBezTo>
                  <a:cubicBezTo>
                    <a:pt x="138" y="107"/>
                    <a:pt x="139" y="106"/>
                    <a:pt x="139" y="105"/>
                  </a:cubicBezTo>
                  <a:close/>
                  <a:moveTo>
                    <a:pt x="78" y="73"/>
                  </a:moveTo>
                  <a:cubicBezTo>
                    <a:pt x="78" y="74"/>
                    <a:pt x="77" y="74"/>
                    <a:pt x="77" y="74"/>
                  </a:cubicBezTo>
                  <a:cubicBezTo>
                    <a:pt x="77" y="75"/>
                    <a:pt x="77" y="75"/>
                    <a:pt x="76" y="76"/>
                  </a:cubicBezTo>
                  <a:cubicBezTo>
                    <a:pt x="75" y="76"/>
                    <a:pt x="74" y="77"/>
                    <a:pt x="73" y="78"/>
                  </a:cubicBezTo>
                  <a:cubicBezTo>
                    <a:pt x="73" y="78"/>
                    <a:pt x="73" y="78"/>
                    <a:pt x="72" y="78"/>
                  </a:cubicBezTo>
                  <a:cubicBezTo>
                    <a:pt x="72" y="79"/>
                    <a:pt x="72" y="79"/>
                    <a:pt x="71" y="79"/>
                  </a:cubicBezTo>
                  <a:cubicBezTo>
                    <a:pt x="70" y="79"/>
                    <a:pt x="69" y="78"/>
                    <a:pt x="69" y="78"/>
                  </a:cubicBezTo>
                  <a:cubicBezTo>
                    <a:pt x="68" y="76"/>
                    <a:pt x="67" y="75"/>
                    <a:pt x="66" y="73"/>
                  </a:cubicBezTo>
                  <a:cubicBezTo>
                    <a:pt x="66" y="73"/>
                    <a:pt x="66" y="73"/>
                    <a:pt x="66" y="73"/>
                  </a:cubicBezTo>
                  <a:cubicBezTo>
                    <a:pt x="64" y="71"/>
                    <a:pt x="63" y="70"/>
                    <a:pt x="61" y="69"/>
                  </a:cubicBezTo>
                  <a:cubicBezTo>
                    <a:pt x="61" y="69"/>
                    <a:pt x="61" y="68"/>
                    <a:pt x="61" y="67"/>
                  </a:cubicBezTo>
                  <a:cubicBezTo>
                    <a:pt x="62" y="67"/>
                    <a:pt x="63" y="68"/>
                    <a:pt x="63" y="68"/>
                  </a:cubicBezTo>
                  <a:cubicBezTo>
                    <a:pt x="64" y="68"/>
                    <a:pt x="64" y="69"/>
                    <a:pt x="65" y="69"/>
                  </a:cubicBezTo>
                  <a:cubicBezTo>
                    <a:pt x="65" y="69"/>
                    <a:pt x="66" y="69"/>
                    <a:pt x="67" y="69"/>
                  </a:cubicBezTo>
                  <a:cubicBezTo>
                    <a:pt x="67" y="69"/>
                    <a:pt x="68" y="69"/>
                    <a:pt x="69" y="68"/>
                  </a:cubicBezTo>
                  <a:cubicBezTo>
                    <a:pt x="69" y="68"/>
                    <a:pt x="69" y="67"/>
                    <a:pt x="70" y="67"/>
                  </a:cubicBezTo>
                  <a:cubicBezTo>
                    <a:pt x="70" y="66"/>
                    <a:pt x="71" y="66"/>
                    <a:pt x="72" y="66"/>
                  </a:cubicBezTo>
                  <a:cubicBezTo>
                    <a:pt x="75" y="65"/>
                    <a:pt x="78" y="66"/>
                    <a:pt x="81" y="65"/>
                  </a:cubicBezTo>
                  <a:cubicBezTo>
                    <a:pt x="82" y="65"/>
                    <a:pt x="83" y="65"/>
                    <a:pt x="84" y="65"/>
                  </a:cubicBezTo>
                  <a:cubicBezTo>
                    <a:pt x="83" y="67"/>
                    <a:pt x="83" y="68"/>
                    <a:pt x="82" y="69"/>
                  </a:cubicBezTo>
                  <a:cubicBezTo>
                    <a:pt x="81" y="70"/>
                    <a:pt x="81" y="70"/>
                    <a:pt x="81" y="71"/>
                  </a:cubicBezTo>
                  <a:cubicBezTo>
                    <a:pt x="80" y="72"/>
                    <a:pt x="79" y="73"/>
                    <a:pt x="78" y="73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" name="Freeform 15"/>
            <p:cNvSpPr>
              <a:spLocks noEditPoints="1"/>
            </p:cNvSpPr>
            <p:nvPr/>
          </p:nvSpPr>
          <p:spPr bwMode="auto">
            <a:xfrm>
              <a:off x="5753100" y="2651125"/>
              <a:ext cx="550862" cy="482600"/>
            </a:xfrm>
            <a:custGeom>
              <a:avLst/>
              <a:gdLst>
                <a:gd name="T0" fmla="*/ 139 w 146"/>
                <a:gd name="T1" fmla="*/ 117 h 128"/>
                <a:gd name="T2" fmla="*/ 118 w 146"/>
                <a:gd name="T3" fmla="*/ 111 h 128"/>
                <a:gd name="T4" fmla="*/ 89 w 146"/>
                <a:gd name="T5" fmla="*/ 98 h 128"/>
                <a:gd name="T6" fmla="*/ 64 w 146"/>
                <a:gd name="T7" fmla="*/ 79 h 128"/>
                <a:gd name="T8" fmla="*/ 70 w 146"/>
                <a:gd name="T9" fmla="*/ 66 h 128"/>
                <a:gd name="T10" fmla="*/ 87 w 146"/>
                <a:gd name="T11" fmla="*/ 55 h 128"/>
                <a:gd name="T12" fmla="*/ 97 w 146"/>
                <a:gd name="T13" fmla="*/ 43 h 128"/>
                <a:gd name="T14" fmla="*/ 96 w 146"/>
                <a:gd name="T15" fmla="*/ 39 h 128"/>
                <a:gd name="T16" fmla="*/ 78 w 146"/>
                <a:gd name="T17" fmla="*/ 41 h 128"/>
                <a:gd name="T18" fmla="*/ 69 w 146"/>
                <a:gd name="T19" fmla="*/ 42 h 128"/>
                <a:gd name="T20" fmla="*/ 64 w 146"/>
                <a:gd name="T21" fmla="*/ 47 h 128"/>
                <a:gd name="T22" fmla="*/ 59 w 146"/>
                <a:gd name="T23" fmla="*/ 41 h 128"/>
                <a:gd name="T24" fmla="*/ 57 w 146"/>
                <a:gd name="T25" fmla="*/ 46 h 128"/>
                <a:gd name="T26" fmla="*/ 58 w 146"/>
                <a:gd name="T27" fmla="*/ 34 h 128"/>
                <a:gd name="T28" fmla="*/ 60 w 146"/>
                <a:gd name="T29" fmla="*/ 33 h 128"/>
                <a:gd name="T30" fmla="*/ 63 w 146"/>
                <a:gd name="T31" fmla="*/ 25 h 128"/>
                <a:gd name="T32" fmla="*/ 68 w 146"/>
                <a:gd name="T33" fmla="*/ 25 h 128"/>
                <a:gd name="T34" fmla="*/ 75 w 146"/>
                <a:gd name="T35" fmla="*/ 17 h 128"/>
                <a:gd name="T36" fmla="*/ 85 w 146"/>
                <a:gd name="T37" fmla="*/ 14 h 128"/>
                <a:gd name="T38" fmla="*/ 93 w 146"/>
                <a:gd name="T39" fmla="*/ 9 h 128"/>
                <a:gd name="T40" fmla="*/ 88 w 146"/>
                <a:gd name="T41" fmla="*/ 3 h 128"/>
                <a:gd name="T42" fmla="*/ 69 w 146"/>
                <a:gd name="T43" fmla="*/ 1 h 128"/>
                <a:gd name="T44" fmla="*/ 61 w 146"/>
                <a:gd name="T45" fmla="*/ 1 h 128"/>
                <a:gd name="T46" fmla="*/ 51 w 146"/>
                <a:gd name="T47" fmla="*/ 6 h 128"/>
                <a:gd name="T48" fmla="*/ 28 w 146"/>
                <a:gd name="T49" fmla="*/ 10 h 128"/>
                <a:gd name="T50" fmla="*/ 38 w 146"/>
                <a:gd name="T51" fmla="*/ 19 h 128"/>
                <a:gd name="T52" fmla="*/ 45 w 146"/>
                <a:gd name="T53" fmla="*/ 29 h 128"/>
                <a:gd name="T54" fmla="*/ 41 w 146"/>
                <a:gd name="T55" fmla="*/ 37 h 128"/>
                <a:gd name="T56" fmla="*/ 37 w 146"/>
                <a:gd name="T57" fmla="*/ 43 h 128"/>
                <a:gd name="T58" fmla="*/ 32 w 146"/>
                <a:gd name="T59" fmla="*/ 51 h 128"/>
                <a:gd name="T60" fmla="*/ 23 w 146"/>
                <a:gd name="T61" fmla="*/ 61 h 128"/>
                <a:gd name="T62" fmla="*/ 19 w 146"/>
                <a:gd name="T63" fmla="*/ 79 h 128"/>
                <a:gd name="T64" fmla="*/ 27 w 146"/>
                <a:gd name="T65" fmla="*/ 86 h 128"/>
                <a:gd name="T66" fmla="*/ 33 w 146"/>
                <a:gd name="T67" fmla="*/ 85 h 128"/>
                <a:gd name="T68" fmla="*/ 30 w 146"/>
                <a:gd name="T69" fmla="*/ 102 h 128"/>
                <a:gd name="T70" fmla="*/ 16 w 146"/>
                <a:gd name="T71" fmla="*/ 116 h 128"/>
                <a:gd name="T72" fmla="*/ 0 w 146"/>
                <a:gd name="T73" fmla="*/ 114 h 128"/>
                <a:gd name="T74" fmla="*/ 4 w 146"/>
                <a:gd name="T75" fmla="*/ 126 h 128"/>
                <a:gd name="T76" fmla="*/ 15 w 146"/>
                <a:gd name="T77" fmla="*/ 127 h 128"/>
                <a:gd name="T78" fmla="*/ 22 w 146"/>
                <a:gd name="T79" fmla="*/ 127 h 128"/>
                <a:gd name="T80" fmla="*/ 29 w 146"/>
                <a:gd name="T81" fmla="*/ 122 h 128"/>
                <a:gd name="T82" fmla="*/ 37 w 146"/>
                <a:gd name="T83" fmla="*/ 118 h 128"/>
                <a:gd name="T84" fmla="*/ 41 w 146"/>
                <a:gd name="T85" fmla="*/ 110 h 128"/>
                <a:gd name="T86" fmla="*/ 45 w 146"/>
                <a:gd name="T87" fmla="*/ 103 h 128"/>
                <a:gd name="T88" fmla="*/ 48 w 146"/>
                <a:gd name="T89" fmla="*/ 97 h 128"/>
                <a:gd name="T90" fmla="*/ 49 w 146"/>
                <a:gd name="T91" fmla="*/ 95 h 128"/>
                <a:gd name="T92" fmla="*/ 54 w 146"/>
                <a:gd name="T93" fmla="*/ 83 h 128"/>
                <a:gd name="T94" fmla="*/ 83 w 146"/>
                <a:gd name="T95" fmla="*/ 109 h 128"/>
                <a:gd name="T96" fmla="*/ 99 w 146"/>
                <a:gd name="T97" fmla="*/ 120 h 128"/>
                <a:gd name="T98" fmla="*/ 112 w 146"/>
                <a:gd name="T99" fmla="*/ 119 h 128"/>
                <a:gd name="T100" fmla="*/ 134 w 146"/>
                <a:gd name="T101" fmla="*/ 123 h 128"/>
                <a:gd name="T102" fmla="*/ 75 w 146"/>
                <a:gd name="T103" fmla="*/ 58 h 128"/>
                <a:gd name="T104" fmla="*/ 37 w 146"/>
                <a:gd name="T105" fmla="*/ 86 h 128"/>
                <a:gd name="T106" fmla="*/ 38 w 146"/>
                <a:gd name="T107" fmla="*/ 114 h 128"/>
                <a:gd name="T108" fmla="*/ 43 w 146"/>
                <a:gd name="T109" fmla="*/ 58 h 128"/>
                <a:gd name="T110" fmla="*/ 36 w 146"/>
                <a:gd name="T111" fmla="*/ 69 h 128"/>
                <a:gd name="T112" fmla="*/ 27 w 146"/>
                <a:gd name="T113" fmla="*/ 69 h 128"/>
                <a:gd name="T114" fmla="*/ 38 w 146"/>
                <a:gd name="T115" fmla="*/ 56 h 128"/>
                <a:gd name="T116" fmla="*/ 44 w 146"/>
                <a:gd name="T117" fmla="*/ 47 h 128"/>
                <a:gd name="T118" fmla="*/ 62 w 146"/>
                <a:gd name="T119" fmla="*/ 66 h 128"/>
                <a:gd name="T120" fmla="*/ 56 w 146"/>
                <a:gd name="T121" fmla="*/ 57 h 128"/>
                <a:gd name="T122" fmla="*/ 53 w 146"/>
                <a:gd name="T123" fmla="*/ 54 h 128"/>
                <a:gd name="T124" fmla="*/ 61 w 146"/>
                <a:gd name="T125" fmla="*/ 52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46" h="128">
                  <a:moveTo>
                    <a:pt x="140" y="122"/>
                  </a:moveTo>
                  <a:cubicBezTo>
                    <a:pt x="140" y="121"/>
                    <a:pt x="139" y="121"/>
                    <a:pt x="139" y="121"/>
                  </a:cubicBezTo>
                  <a:cubicBezTo>
                    <a:pt x="138" y="120"/>
                    <a:pt x="137" y="120"/>
                    <a:pt x="136" y="120"/>
                  </a:cubicBezTo>
                  <a:cubicBezTo>
                    <a:pt x="136" y="120"/>
                    <a:pt x="136" y="120"/>
                    <a:pt x="135" y="119"/>
                  </a:cubicBezTo>
                  <a:cubicBezTo>
                    <a:pt x="136" y="119"/>
                    <a:pt x="136" y="119"/>
                    <a:pt x="136" y="119"/>
                  </a:cubicBezTo>
                  <a:cubicBezTo>
                    <a:pt x="136" y="118"/>
                    <a:pt x="137" y="118"/>
                    <a:pt x="137" y="118"/>
                  </a:cubicBezTo>
                  <a:cubicBezTo>
                    <a:pt x="138" y="118"/>
                    <a:pt x="138" y="117"/>
                    <a:pt x="139" y="117"/>
                  </a:cubicBezTo>
                  <a:cubicBezTo>
                    <a:pt x="140" y="117"/>
                    <a:pt x="141" y="117"/>
                    <a:pt x="143" y="117"/>
                  </a:cubicBezTo>
                  <a:cubicBezTo>
                    <a:pt x="143" y="117"/>
                    <a:pt x="143" y="117"/>
                    <a:pt x="143" y="117"/>
                  </a:cubicBezTo>
                  <a:cubicBezTo>
                    <a:pt x="142" y="116"/>
                    <a:pt x="141" y="116"/>
                    <a:pt x="139" y="116"/>
                  </a:cubicBezTo>
                  <a:cubicBezTo>
                    <a:pt x="138" y="116"/>
                    <a:pt x="137" y="116"/>
                    <a:pt x="136" y="115"/>
                  </a:cubicBezTo>
                  <a:cubicBezTo>
                    <a:pt x="135" y="114"/>
                    <a:pt x="133" y="114"/>
                    <a:pt x="131" y="113"/>
                  </a:cubicBezTo>
                  <a:cubicBezTo>
                    <a:pt x="127" y="112"/>
                    <a:pt x="124" y="112"/>
                    <a:pt x="121" y="111"/>
                  </a:cubicBezTo>
                  <a:cubicBezTo>
                    <a:pt x="120" y="111"/>
                    <a:pt x="119" y="111"/>
                    <a:pt x="118" y="111"/>
                  </a:cubicBezTo>
                  <a:cubicBezTo>
                    <a:pt x="116" y="110"/>
                    <a:pt x="114" y="110"/>
                    <a:pt x="112" y="110"/>
                  </a:cubicBezTo>
                  <a:cubicBezTo>
                    <a:pt x="110" y="109"/>
                    <a:pt x="109" y="109"/>
                    <a:pt x="107" y="109"/>
                  </a:cubicBezTo>
                  <a:cubicBezTo>
                    <a:pt x="105" y="108"/>
                    <a:pt x="103" y="108"/>
                    <a:pt x="102" y="107"/>
                  </a:cubicBezTo>
                  <a:cubicBezTo>
                    <a:pt x="101" y="107"/>
                    <a:pt x="101" y="107"/>
                    <a:pt x="101" y="107"/>
                  </a:cubicBezTo>
                  <a:cubicBezTo>
                    <a:pt x="99" y="107"/>
                    <a:pt x="97" y="106"/>
                    <a:pt x="96" y="104"/>
                  </a:cubicBezTo>
                  <a:cubicBezTo>
                    <a:pt x="95" y="103"/>
                    <a:pt x="94" y="103"/>
                    <a:pt x="93" y="102"/>
                  </a:cubicBezTo>
                  <a:cubicBezTo>
                    <a:pt x="92" y="101"/>
                    <a:pt x="91" y="100"/>
                    <a:pt x="89" y="98"/>
                  </a:cubicBezTo>
                  <a:cubicBezTo>
                    <a:pt x="88" y="97"/>
                    <a:pt x="86" y="95"/>
                    <a:pt x="84" y="94"/>
                  </a:cubicBezTo>
                  <a:cubicBezTo>
                    <a:pt x="83" y="93"/>
                    <a:pt x="82" y="92"/>
                    <a:pt x="80" y="91"/>
                  </a:cubicBezTo>
                  <a:cubicBezTo>
                    <a:pt x="79" y="90"/>
                    <a:pt x="78" y="89"/>
                    <a:pt x="77" y="88"/>
                  </a:cubicBezTo>
                  <a:cubicBezTo>
                    <a:pt x="76" y="88"/>
                    <a:pt x="75" y="87"/>
                    <a:pt x="74" y="86"/>
                  </a:cubicBezTo>
                  <a:cubicBezTo>
                    <a:pt x="74" y="86"/>
                    <a:pt x="74" y="86"/>
                    <a:pt x="73" y="85"/>
                  </a:cubicBezTo>
                  <a:cubicBezTo>
                    <a:pt x="71" y="84"/>
                    <a:pt x="69" y="83"/>
                    <a:pt x="67" y="81"/>
                  </a:cubicBezTo>
                  <a:cubicBezTo>
                    <a:pt x="66" y="81"/>
                    <a:pt x="65" y="80"/>
                    <a:pt x="64" y="79"/>
                  </a:cubicBezTo>
                  <a:cubicBezTo>
                    <a:pt x="63" y="78"/>
                    <a:pt x="62" y="77"/>
                    <a:pt x="61" y="76"/>
                  </a:cubicBezTo>
                  <a:cubicBezTo>
                    <a:pt x="60" y="75"/>
                    <a:pt x="60" y="75"/>
                    <a:pt x="59" y="74"/>
                  </a:cubicBezTo>
                  <a:cubicBezTo>
                    <a:pt x="60" y="74"/>
                    <a:pt x="60" y="73"/>
                    <a:pt x="61" y="73"/>
                  </a:cubicBezTo>
                  <a:cubicBezTo>
                    <a:pt x="62" y="72"/>
                    <a:pt x="63" y="72"/>
                    <a:pt x="63" y="71"/>
                  </a:cubicBezTo>
                  <a:cubicBezTo>
                    <a:pt x="64" y="71"/>
                    <a:pt x="64" y="70"/>
                    <a:pt x="64" y="70"/>
                  </a:cubicBezTo>
                  <a:cubicBezTo>
                    <a:pt x="66" y="70"/>
                    <a:pt x="67" y="69"/>
                    <a:pt x="68" y="68"/>
                  </a:cubicBezTo>
                  <a:cubicBezTo>
                    <a:pt x="69" y="68"/>
                    <a:pt x="69" y="67"/>
                    <a:pt x="70" y="66"/>
                  </a:cubicBezTo>
                  <a:cubicBezTo>
                    <a:pt x="71" y="66"/>
                    <a:pt x="72" y="65"/>
                    <a:pt x="73" y="64"/>
                  </a:cubicBezTo>
                  <a:cubicBezTo>
                    <a:pt x="75" y="63"/>
                    <a:pt x="76" y="62"/>
                    <a:pt x="77" y="62"/>
                  </a:cubicBezTo>
                  <a:cubicBezTo>
                    <a:pt x="77" y="61"/>
                    <a:pt x="78" y="61"/>
                    <a:pt x="78" y="61"/>
                  </a:cubicBezTo>
                  <a:cubicBezTo>
                    <a:pt x="79" y="60"/>
                    <a:pt x="80" y="60"/>
                    <a:pt x="81" y="59"/>
                  </a:cubicBezTo>
                  <a:cubicBezTo>
                    <a:pt x="82" y="59"/>
                    <a:pt x="83" y="58"/>
                    <a:pt x="83" y="58"/>
                  </a:cubicBezTo>
                  <a:cubicBezTo>
                    <a:pt x="85" y="57"/>
                    <a:pt x="86" y="56"/>
                    <a:pt x="87" y="56"/>
                  </a:cubicBezTo>
                  <a:cubicBezTo>
                    <a:pt x="87" y="55"/>
                    <a:pt x="87" y="55"/>
                    <a:pt x="87" y="55"/>
                  </a:cubicBezTo>
                  <a:cubicBezTo>
                    <a:pt x="89" y="54"/>
                    <a:pt x="91" y="54"/>
                    <a:pt x="93" y="52"/>
                  </a:cubicBezTo>
                  <a:cubicBezTo>
                    <a:pt x="94" y="51"/>
                    <a:pt x="95" y="51"/>
                    <a:pt x="96" y="50"/>
                  </a:cubicBezTo>
                  <a:cubicBezTo>
                    <a:pt x="98" y="49"/>
                    <a:pt x="100" y="48"/>
                    <a:pt x="101" y="47"/>
                  </a:cubicBezTo>
                  <a:cubicBezTo>
                    <a:pt x="102" y="47"/>
                    <a:pt x="102" y="46"/>
                    <a:pt x="101" y="46"/>
                  </a:cubicBezTo>
                  <a:cubicBezTo>
                    <a:pt x="101" y="45"/>
                    <a:pt x="101" y="44"/>
                    <a:pt x="101" y="44"/>
                  </a:cubicBezTo>
                  <a:cubicBezTo>
                    <a:pt x="100" y="43"/>
                    <a:pt x="100" y="43"/>
                    <a:pt x="100" y="43"/>
                  </a:cubicBezTo>
                  <a:cubicBezTo>
                    <a:pt x="99" y="44"/>
                    <a:pt x="98" y="44"/>
                    <a:pt x="97" y="43"/>
                  </a:cubicBezTo>
                  <a:cubicBezTo>
                    <a:pt x="97" y="43"/>
                    <a:pt x="96" y="43"/>
                    <a:pt x="96" y="43"/>
                  </a:cubicBezTo>
                  <a:cubicBezTo>
                    <a:pt x="95" y="43"/>
                    <a:pt x="95" y="43"/>
                    <a:pt x="94" y="44"/>
                  </a:cubicBezTo>
                  <a:cubicBezTo>
                    <a:pt x="94" y="44"/>
                    <a:pt x="94" y="43"/>
                    <a:pt x="93" y="43"/>
                  </a:cubicBezTo>
                  <a:cubicBezTo>
                    <a:pt x="93" y="43"/>
                    <a:pt x="94" y="43"/>
                    <a:pt x="94" y="43"/>
                  </a:cubicBezTo>
                  <a:cubicBezTo>
                    <a:pt x="93" y="42"/>
                    <a:pt x="94" y="41"/>
                    <a:pt x="94" y="41"/>
                  </a:cubicBezTo>
                  <a:cubicBezTo>
                    <a:pt x="95" y="40"/>
                    <a:pt x="95" y="40"/>
                    <a:pt x="96" y="40"/>
                  </a:cubicBezTo>
                  <a:cubicBezTo>
                    <a:pt x="96" y="39"/>
                    <a:pt x="96" y="39"/>
                    <a:pt x="96" y="39"/>
                  </a:cubicBezTo>
                  <a:cubicBezTo>
                    <a:pt x="96" y="39"/>
                    <a:pt x="96" y="39"/>
                    <a:pt x="96" y="39"/>
                  </a:cubicBezTo>
                  <a:cubicBezTo>
                    <a:pt x="95" y="39"/>
                    <a:pt x="93" y="39"/>
                    <a:pt x="92" y="40"/>
                  </a:cubicBezTo>
                  <a:cubicBezTo>
                    <a:pt x="92" y="40"/>
                    <a:pt x="92" y="40"/>
                    <a:pt x="92" y="40"/>
                  </a:cubicBezTo>
                  <a:cubicBezTo>
                    <a:pt x="90" y="40"/>
                    <a:pt x="88" y="40"/>
                    <a:pt x="86" y="40"/>
                  </a:cubicBezTo>
                  <a:cubicBezTo>
                    <a:pt x="85" y="41"/>
                    <a:pt x="84" y="41"/>
                    <a:pt x="83" y="41"/>
                  </a:cubicBezTo>
                  <a:cubicBezTo>
                    <a:pt x="82" y="41"/>
                    <a:pt x="81" y="41"/>
                    <a:pt x="80" y="42"/>
                  </a:cubicBezTo>
                  <a:cubicBezTo>
                    <a:pt x="79" y="41"/>
                    <a:pt x="79" y="41"/>
                    <a:pt x="78" y="41"/>
                  </a:cubicBezTo>
                  <a:cubicBezTo>
                    <a:pt x="78" y="41"/>
                    <a:pt x="78" y="41"/>
                    <a:pt x="77" y="41"/>
                  </a:cubicBezTo>
                  <a:cubicBezTo>
                    <a:pt x="76" y="42"/>
                    <a:pt x="75" y="42"/>
                    <a:pt x="75" y="42"/>
                  </a:cubicBezTo>
                  <a:cubicBezTo>
                    <a:pt x="74" y="42"/>
                    <a:pt x="74" y="42"/>
                    <a:pt x="73" y="42"/>
                  </a:cubicBezTo>
                  <a:cubicBezTo>
                    <a:pt x="73" y="41"/>
                    <a:pt x="72" y="42"/>
                    <a:pt x="72" y="42"/>
                  </a:cubicBezTo>
                  <a:cubicBezTo>
                    <a:pt x="71" y="42"/>
                    <a:pt x="71" y="42"/>
                    <a:pt x="71" y="41"/>
                  </a:cubicBezTo>
                  <a:cubicBezTo>
                    <a:pt x="71" y="42"/>
                    <a:pt x="71" y="42"/>
                    <a:pt x="71" y="42"/>
                  </a:cubicBezTo>
                  <a:cubicBezTo>
                    <a:pt x="70" y="42"/>
                    <a:pt x="69" y="41"/>
                    <a:pt x="69" y="42"/>
                  </a:cubicBezTo>
                  <a:cubicBezTo>
                    <a:pt x="68" y="42"/>
                    <a:pt x="68" y="43"/>
                    <a:pt x="68" y="44"/>
                  </a:cubicBezTo>
                  <a:cubicBezTo>
                    <a:pt x="68" y="44"/>
                    <a:pt x="68" y="44"/>
                    <a:pt x="68" y="44"/>
                  </a:cubicBezTo>
                  <a:cubicBezTo>
                    <a:pt x="67" y="45"/>
                    <a:pt x="67" y="45"/>
                    <a:pt x="67" y="46"/>
                  </a:cubicBezTo>
                  <a:cubicBezTo>
                    <a:pt x="67" y="46"/>
                    <a:pt x="66" y="46"/>
                    <a:pt x="66" y="46"/>
                  </a:cubicBezTo>
                  <a:cubicBezTo>
                    <a:pt x="66" y="46"/>
                    <a:pt x="66" y="46"/>
                    <a:pt x="66" y="46"/>
                  </a:cubicBezTo>
                  <a:cubicBezTo>
                    <a:pt x="65" y="46"/>
                    <a:pt x="65" y="47"/>
                    <a:pt x="64" y="47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3" y="48"/>
                    <a:pt x="61" y="48"/>
                    <a:pt x="60" y="48"/>
                  </a:cubicBezTo>
                  <a:cubicBezTo>
                    <a:pt x="59" y="48"/>
                    <a:pt x="58" y="47"/>
                    <a:pt x="57" y="47"/>
                  </a:cubicBezTo>
                  <a:cubicBezTo>
                    <a:pt x="57" y="46"/>
                    <a:pt x="58" y="46"/>
                    <a:pt x="58" y="46"/>
                  </a:cubicBezTo>
                  <a:cubicBezTo>
                    <a:pt x="58" y="46"/>
                    <a:pt x="57" y="45"/>
                    <a:pt x="58" y="45"/>
                  </a:cubicBezTo>
                  <a:cubicBezTo>
                    <a:pt x="58" y="45"/>
                    <a:pt x="58" y="45"/>
                    <a:pt x="58" y="44"/>
                  </a:cubicBezTo>
                  <a:cubicBezTo>
                    <a:pt x="58" y="43"/>
                    <a:pt x="58" y="43"/>
                    <a:pt x="59" y="42"/>
                  </a:cubicBezTo>
                  <a:cubicBezTo>
                    <a:pt x="59" y="41"/>
                    <a:pt x="59" y="41"/>
                    <a:pt x="59" y="41"/>
                  </a:cubicBezTo>
                  <a:cubicBezTo>
                    <a:pt x="59" y="40"/>
                    <a:pt x="59" y="40"/>
                    <a:pt x="59" y="39"/>
                  </a:cubicBezTo>
                  <a:cubicBezTo>
                    <a:pt x="59" y="39"/>
                    <a:pt x="59" y="39"/>
                    <a:pt x="59" y="39"/>
                  </a:cubicBezTo>
                  <a:cubicBezTo>
                    <a:pt x="59" y="39"/>
                    <a:pt x="58" y="39"/>
                    <a:pt x="58" y="40"/>
                  </a:cubicBezTo>
                  <a:cubicBezTo>
                    <a:pt x="58" y="40"/>
                    <a:pt x="58" y="41"/>
                    <a:pt x="58" y="41"/>
                  </a:cubicBezTo>
                  <a:cubicBezTo>
                    <a:pt x="58" y="42"/>
                    <a:pt x="58" y="42"/>
                    <a:pt x="58" y="43"/>
                  </a:cubicBezTo>
                  <a:cubicBezTo>
                    <a:pt x="58" y="43"/>
                    <a:pt x="58" y="43"/>
                    <a:pt x="58" y="43"/>
                  </a:cubicBezTo>
                  <a:cubicBezTo>
                    <a:pt x="57" y="44"/>
                    <a:pt x="57" y="45"/>
                    <a:pt x="57" y="46"/>
                  </a:cubicBezTo>
                  <a:cubicBezTo>
                    <a:pt x="56" y="46"/>
                    <a:pt x="55" y="45"/>
                    <a:pt x="55" y="45"/>
                  </a:cubicBezTo>
                  <a:cubicBezTo>
                    <a:pt x="55" y="44"/>
                    <a:pt x="55" y="43"/>
                    <a:pt x="55" y="43"/>
                  </a:cubicBezTo>
                  <a:cubicBezTo>
                    <a:pt x="55" y="43"/>
                    <a:pt x="55" y="42"/>
                    <a:pt x="55" y="42"/>
                  </a:cubicBezTo>
                  <a:cubicBezTo>
                    <a:pt x="55" y="41"/>
                    <a:pt x="55" y="41"/>
                    <a:pt x="55" y="40"/>
                  </a:cubicBezTo>
                  <a:cubicBezTo>
                    <a:pt x="55" y="40"/>
                    <a:pt x="55" y="39"/>
                    <a:pt x="56" y="38"/>
                  </a:cubicBezTo>
                  <a:cubicBezTo>
                    <a:pt x="56" y="38"/>
                    <a:pt x="57" y="38"/>
                    <a:pt x="57" y="37"/>
                  </a:cubicBezTo>
                  <a:cubicBezTo>
                    <a:pt x="57" y="36"/>
                    <a:pt x="57" y="35"/>
                    <a:pt x="58" y="34"/>
                  </a:cubicBezTo>
                  <a:cubicBezTo>
                    <a:pt x="59" y="34"/>
                    <a:pt x="59" y="35"/>
                    <a:pt x="59" y="36"/>
                  </a:cubicBezTo>
                  <a:cubicBezTo>
                    <a:pt x="59" y="37"/>
                    <a:pt x="59" y="38"/>
                    <a:pt x="59" y="38"/>
                  </a:cubicBezTo>
                  <a:cubicBezTo>
                    <a:pt x="59" y="38"/>
                    <a:pt x="59" y="39"/>
                    <a:pt x="59" y="39"/>
                  </a:cubicBezTo>
                  <a:cubicBezTo>
                    <a:pt x="59" y="38"/>
                    <a:pt x="59" y="38"/>
                    <a:pt x="59" y="38"/>
                  </a:cubicBezTo>
                  <a:cubicBezTo>
                    <a:pt x="60" y="38"/>
                    <a:pt x="60" y="38"/>
                    <a:pt x="60" y="38"/>
                  </a:cubicBezTo>
                  <a:cubicBezTo>
                    <a:pt x="61" y="37"/>
                    <a:pt x="61" y="36"/>
                    <a:pt x="61" y="35"/>
                  </a:cubicBezTo>
                  <a:cubicBezTo>
                    <a:pt x="61" y="35"/>
                    <a:pt x="60" y="34"/>
                    <a:pt x="60" y="33"/>
                  </a:cubicBezTo>
                  <a:cubicBezTo>
                    <a:pt x="61" y="31"/>
                    <a:pt x="60" y="29"/>
                    <a:pt x="60" y="28"/>
                  </a:cubicBezTo>
                  <a:cubicBezTo>
                    <a:pt x="60" y="28"/>
                    <a:pt x="60" y="28"/>
                    <a:pt x="60" y="28"/>
                  </a:cubicBezTo>
                  <a:cubicBezTo>
                    <a:pt x="60" y="28"/>
                    <a:pt x="60" y="28"/>
                    <a:pt x="60" y="28"/>
                  </a:cubicBezTo>
                  <a:cubicBezTo>
                    <a:pt x="61" y="28"/>
                    <a:pt x="61" y="28"/>
                    <a:pt x="61" y="28"/>
                  </a:cubicBezTo>
                  <a:cubicBezTo>
                    <a:pt x="61" y="28"/>
                    <a:pt x="61" y="27"/>
                    <a:pt x="61" y="27"/>
                  </a:cubicBezTo>
                  <a:cubicBezTo>
                    <a:pt x="61" y="26"/>
                    <a:pt x="62" y="26"/>
                    <a:pt x="62" y="26"/>
                  </a:cubicBezTo>
                  <a:cubicBezTo>
                    <a:pt x="62" y="25"/>
                    <a:pt x="63" y="25"/>
                    <a:pt x="63" y="25"/>
                  </a:cubicBezTo>
                  <a:cubicBezTo>
                    <a:pt x="64" y="24"/>
                    <a:pt x="65" y="24"/>
                    <a:pt x="65" y="23"/>
                  </a:cubicBezTo>
                  <a:cubicBezTo>
                    <a:pt x="65" y="21"/>
                    <a:pt x="66" y="21"/>
                    <a:pt x="68" y="21"/>
                  </a:cubicBezTo>
                  <a:cubicBezTo>
                    <a:pt x="69" y="21"/>
                    <a:pt x="69" y="20"/>
                    <a:pt x="69" y="19"/>
                  </a:cubicBezTo>
                  <a:cubicBezTo>
                    <a:pt x="70" y="20"/>
                    <a:pt x="70" y="20"/>
                    <a:pt x="70" y="20"/>
                  </a:cubicBezTo>
                  <a:cubicBezTo>
                    <a:pt x="69" y="22"/>
                    <a:pt x="68" y="24"/>
                    <a:pt x="66" y="25"/>
                  </a:cubicBezTo>
                  <a:cubicBezTo>
                    <a:pt x="67" y="26"/>
                    <a:pt x="67" y="26"/>
                    <a:pt x="67" y="25"/>
                  </a:cubicBezTo>
                  <a:cubicBezTo>
                    <a:pt x="68" y="25"/>
                    <a:pt x="68" y="25"/>
                    <a:pt x="68" y="25"/>
                  </a:cubicBezTo>
                  <a:cubicBezTo>
                    <a:pt x="69" y="25"/>
                    <a:pt x="69" y="23"/>
                    <a:pt x="70" y="23"/>
                  </a:cubicBezTo>
                  <a:cubicBezTo>
                    <a:pt x="69" y="23"/>
                    <a:pt x="69" y="22"/>
                    <a:pt x="69" y="22"/>
                  </a:cubicBezTo>
                  <a:cubicBezTo>
                    <a:pt x="70" y="21"/>
                    <a:pt x="70" y="22"/>
                    <a:pt x="71" y="22"/>
                  </a:cubicBezTo>
                  <a:cubicBezTo>
                    <a:pt x="71" y="21"/>
                    <a:pt x="72" y="21"/>
                    <a:pt x="72" y="21"/>
                  </a:cubicBezTo>
                  <a:cubicBezTo>
                    <a:pt x="73" y="19"/>
                    <a:pt x="74" y="19"/>
                    <a:pt x="74" y="18"/>
                  </a:cubicBezTo>
                  <a:cubicBezTo>
                    <a:pt x="74" y="18"/>
                    <a:pt x="74" y="18"/>
                    <a:pt x="74" y="18"/>
                  </a:cubicBezTo>
                  <a:cubicBezTo>
                    <a:pt x="75" y="18"/>
                    <a:pt x="75" y="17"/>
                    <a:pt x="75" y="17"/>
                  </a:cubicBezTo>
                  <a:cubicBezTo>
                    <a:pt x="76" y="17"/>
                    <a:pt x="76" y="16"/>
                    <a:pt x="77" y="16"/>
                  </a:cubicBezTo>
                  <a:cubicBezTo>
                    <a:pt x="78" y="16"/>
                    <a:pt x="78" y="15"/>
                    <a:pt x="78" y="15"/>
                  </a:cubicBezTo>
                  <a:cubicBezTo>
                    <a:pt x="79" y="15"/>
                    <a:pt x="79" y="15"/>
                    <a:pt x="80" y="14"/>
                  </a:cubicBezTo>
                  <a:cubicBezTo>
                    <a:pt x="80" y="15"/>
                    <a:pt x="80" y="15"/>
                    <a:pt x="81" y="15"/>
                  </a:cubicBezTo>
                  <a:cubicBezTo>
                    <a:pt x="82" y="14"/>
                    <a:pt x="82" y="15"/>
                    <a:pt x="83" y="15"/>
                  </a:cubicBezTo>
                  <a:cubicBezTo>
                    <a:pt x="84" y="15"/>
                    <a:pt x="84" y="15"/>
                    <a:pt x="84" y="15"/>
                  </a:cubicBezTo>
                  <a:cubicBezTo>
                    <a:pt x="84" y="15"/>
                    <a:pt x="85" y="14"/>
                    <a:pt x="85" y="14"/>
                  </a:cubicBezTo>
                  <a:cubicBezTo>
                    <a:pt x="85" y="14"/>
                    <a:pt x="86" y="14"/>
                    <a:pt x="86" y="14"/>
                  </a:cubicBezTo>
                  <a:cubicBezTo>
                    <a:pt x="86" y="14"/>
                    <a:pt x="87" y="13"/>
                    <a:pt x="87" y="13"/>
                  </a:cubicBezTo>
                  <a:cubicBezTo>
                    <a:pt x="88" y="13"/>
                    <a:pt x="89" y="13"/>
                    <a:pt x="90" y="12"/>
                  </a:cubicBezTo>
                  <a:cubicBezTo>
                    <a:pt x="90" y="12"/>
                    <a:pt x="90" y="12"/>
                    <a:pt x="90" y="12"/>
                  </a:cubicBezTo>
                  <a:cubicBezTo>
                    <a:pt x="92" y="12"/>
                    <a:pt x="93" y="12"/>
                    <a:pt x="93" y="11"/>
                  </a:cubicBezTo>
                  <a:cubicBezTo>
                    <a:pt x="93" y="11"/>
                    <a:pt x="93" y="10"/>
                    <a:pt x="94" y="10"/>
                  </a:cubicBezTo>
                  <a:cubicBezTo>
                    <a:pt x="93" y="9"/>
                    <a:pt x="93" y="9"/>
                    <a:pt x="93" y="9"/>
                  </a:cubicBezTo>
                  <a:cubicBezTo>
                    <a:pt x="92" y="8"/>
                    <a:pt x="92" y="8"/>
                    <a:pt x="91" y="8"/>
                  </a:cubicBezTo>
                  <a:cubicBezTo>
                    <a:pt x="90" y="8"/>
                    <a:pt x="90" y="8"/>
                    <a:pt x="89" y="7"/>
                  </a:cubicBezTo>
                  <a:cubicBezTo>
                    <a:pt x="89" y="8"/>
                    <a:pt x="88" y="8"/>
                    <a:pt x="88" y="7"/>
                  </a:cubicBezTo>
                  <a:cubicBezTo>
                    <a:pt x="88" y="7"/>
                    <a:pt x="88" y="7"/>
                    <a:pt x="88" y="7"/>
                  </a:cubicBezTo>
                  <a:cubicBezTo>
                    <a:pt x="88" y="7"/>
                    <a:pt x="88" y="7"/>
                    <a:pt x="88" y="7"/>
                  </a:cubicBezTo>
                  <a:cubicBezTo>
                    <a:pt x="88" y="5"/>
                    <a:pt x="87" y="6"/>
                    <a:pt x="89" y="3"/>
                  </a:cubicBezTo>
                  <a:cubicBezTo>
                    <a:pt x="89" y="3"/>
                    <a:pt x="88" y="3"/>
                    <a:pt x="88" y="3"/>
                  </a:cubicBezTo>
                  <a:cubicBezTo>
                    <a:pt x="88" y="2"/>
                    <a:pt x="88" y="2"/>
                    <a:pt x="87" y="2"/>
                  </a:cubicBezTo>
                  <a:cubicBezTo>
                    <a:pt x="86" y="2"/>
                    <a:pt x="86" y="2"/>
                    <a:pt x="85" y="2"/>
                  </a:cubicBezTo>
                  <a:cubicBezTo>
                    <a:pt x="84" y="2"/>
                    <a:pt x="82" y="2"/>
                    <a:pt x="81" y="1"/>
                  </a:cubicBezTo>
                  <a:cubicBezTo>
                    <a:pt x="80" y="1"/>
                    <a:pt x="79" y="1"/>
                    <a:pt x="79" y="1"/>
                  </a:cubicBezTo>
                  <a:cubicBezTo>
                    <a:pt x="78" y="1"/>
                    <a:pt x="78" y="1"/>
                    <a:pt x="78" y="1"/>
                  </a:cubicBezTo>
                  <a:cubicBezTo>
                    <a:pt x="77" y="1"/>
                    <a:pt x="75" y="1"/>
                    <a:pt x="74" y="1"/>
                  </a:cubicBezTo>
                  <a:cubicBezTo>
                    <a:pt x="72" y="1"/>
                    <a:pt x="71" y="1"/>
                    <a:pt x="69" y="1"/>
                  </a:cubicBezTo>
                  <a:cubicBezTo>
                    <a:pt x="69" y="1"/>
                    <a:pt x="69" y="1"/>
                    <a:pt x="69" y="1"/>
                  </a:cubicBezTo>
                  <a:cubicBezTo>
                    <a:pt x="68" y="1"/>
                    <a:pt x="68" y="1"/>
                    <a:pt x="68" y="1"/>
                  </a:cubicBezTo>
                  <a:cubicBezTo>
                    <a:pt x="67" y="0"/>
                    <a:pt x="67" y="0"/>
                    <a:pt x="66" y="1"/>
                  </a:cubicBezTo>
                  <a:cubicBezTo>
                    <a:pt x="66" y="1"/>
                    <a:pt x="66" y="0"/>
                    <a:pt x="66" y="0"/>
                  </a:cubicBezTo>
                  <a:cubicBezTo>
                    <a:pt x="65" y="0"/>
                    <a:pt x="64" y="0"/>
                    <a:pt x="63" y="0"/>
                  </a:cubicBezTo>
                  <a:cubicBezTo>
                    <a:pt x="63" y="0"/>
                    <a:pt x="63" y="1"/>
                    <a:pt x="63" y="1"/>
                  </a:cubicBezTo>
                  <a:cubicBezTo>
                    <a:pt x="62" y="2"/>
                    <a:pt x="62" y="2"/>
                    <a:pt x="61" y="1"/>
                  </a:cubicBezTo>
                  <a:cubicBezTo>
                    <a:pt x="61" y="1"/>
                    <a:pt x="62" y="1"/>
                    <a:pt x="62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1" y="1"/>
                    <a:pt x="60" y="2"/>
                    <a:pt x="59" y="1"/>
                  </a:cubicBezTo>
                  <a:cubicBezTo>
                    <a:pt x="58" y="1"/>
                    <a:pt x="57" y="1"/>
                    <a:pt x="57" y="2"/>
                  </a:cubicBezTo>
                  <a:cubicBezTo>
                    <a:pt x="57" y="2"/>
                    <a:pt x="57" y="2"/>
                    <a:pt x="56" y="2"/>
                  </a:cubicBezTo>
                  <a:cubicBezTo>
                    <a:pt x="56" y="3"/>
                    <a:pt x="55" y="4"/>
                    <a:pt x="55" y="4"/>
                  </a:cubicBezTo>
                  <a:cubicBezTo>
                    <a:pt x="54" y="5"/>
                    <a:pt x="52" y="6"/>
                    <a:pt x="51" y="6"/>
                  </a:cubicBezTo>
                  <a:cubicBezTo>
                    <a:pt x="49" y="7"/>
                    <a:pt x="47" y="7"/>
                    <a:pt x="45" y="8"/>
                  </a:cubicBezTo>
                  <a:cubicBezTo>
                    <a:pt x="42" y="9"/>
                    <a:pt x="39" y="9"/>
                    <a:pt x="36" y="8"/>
                  </a:cubicBezTo>
                  <a:cubicBezTo>
                    <a:pt x="36" y="8"/>
                    <a:pt x="35" y="8"/>
                    <a:pt x="35" y="8"/>
                  </a:cubicBezTo>
                  <a:cubicBezTo>
                    <a:pt x="34" y="8"/>
                    <a:pt x="33" y="7"/>
                    <a:pt x="32" y="7"/>
                  </a:cubicBezTo>
                  <a:cubicBezTo>
                    <a:pt x="31" y="6"/>
                    <a:pt x="30" y="6"/>
                    <a:pt x="29" y="6"/>
                  </a:cubicBezTo>
                  <a:cubicBezTo>
                    <a:pt x="29" y="7"/>
                    <a:pt x="28" y="7"/>
                    <a:pt x="28" y="7"/>
                  </a:cubicBezTo>
                  <a:cubicBezTo>
                    <a:pt x="28" y="8"/>
                    <a:pt x="28" y="9"/>
                    <a:pt x="28" y="10"/>
                  </a:cubicBezTo>
                  <a:cubicBezTo>
                    <a:pt x="28" y="10"/>
                    <a:pt x="28" y="10"/>
                    <a:pt x="28" y="11"/>
                  </a:cubicBezTo>
                  <a:cubicBezTo>
                    <a:pt x="28" y="11"/>
                    <a:pt x="28" y="11"/>
                    <a:pt x="28" y="12"/>
                  </a:cubicBezTo>
                  <a:cubicBezTo>
                    <a:pt x="28" y="12"/>
                    <a:pt x="29" y="12"/>
                    <a:pt x="30" y="13"/>
                  </a:cubicBezTo>
                  <a:cubicBezTo>
                    <a:pt x="29" y="13"/>
                    <a:pt x="29" y="13"/>
                    <a:pt x="29" y="14"/>
                  </a:cubicBezTo>
                  <a:cubicBezTo>
                    <a:pt x="29" y="14"/>
                    <a:pt x="30" y="14"/>
                    <a:pt x="30" y="15"/>
                  </a:cubicBezTo>
                  <a:cubicBezTo>
                    <a:pt x="31" y="15"/>
                    <a:pt x="33" y="16"/>
                    <a:pt x="34" y="16"/>
                  </a:cubicBezTo>
                  <a:cubicBezTo>
                    <a:pt x="35" y="17"/>
                    <a:pt x="36" y="18"/>
                    <a:pt x="38" y="19"/>
                  </a:cubicBezTo>
                  <a:cubicBezTo>
                    <a:pt x="38" y="19"/>
                    <a:pt x="39" y="20"/>
                    <a:pt x="40" y="21"/>
                  </a:cubicBezTo>
                  <a:cubicBezTo>
                    <a:pt x="41" y="21"/>
                    <a:pt x="42" y="22"/>
                    <a:pt x="42" y="22"/>
                  </a:cubicBezTo>
                  <a:cubicBezTo>
                    <a:pt x="43" y="23"/>
                    <a:pt x="45" y="24"/>
                    <a:pt x="45" y="25"/>
                  </a:cubicBezTo>
                  <a:cubicBezTo>
                    <a:pt x="46" y="25"/>
                    <a:pt x="46" y="25"/>
                    <a:pt x="46" y="25"/>
                  </a:cubicBezTo>
                  <a:cubicBezTo>
                    <a:pt x="47" y="25"/>
                    <a:pt x="48" y="25"/>
                    <a:pt x="49" y="26"/>
                  </a:cubicBezTo>
                  <a:cubicBezTo>
                    <a:pt x="48" y="27"/>
                    <a:pt x="48" y="27"/>
                    <a:pt x="47" y="28"/>
                  </a:cubicBezTo>
                  <a:cubicBezTo>
                    <a:pt x="47" y="29"/>
                    <a:pt x="46" y="29"/>
                    <a:pt x="45" y="29"/>
                  </a:cubicBezTo>
                  <a:cubicBezTo>
                    <a:pt x="44" y="29"/>
                    <a:pt x="44" y="28"/>
                    <a:pt x="43" y="28"/>
                  </a:cubicBezTo>
                  <a:cubicBezTo>
                    <a:pt x="43" y="28"/>
                    <a:pt x="43" y="28"/>
                    <a:pt x="42" y="28"/>
                  </a:cubicBezTo>
                  <a:cubicBezTo>
                    <a:pt x="42" y="29"/>
                    <a:pt x="41" y="29"/>
                    <a:pt x="41" y="29"/>
                  </a:cubicBezTo>
                  <a:cubicBezTo>
                    <a:pt x="41" y="31"/>
                    <a:pt x="41" y="33"/>
                    <a:pt x="41" y="34"/>
                  </a:cubicBezTo>
                  <a:cubicBezTo>
                    <a:pt x="41" y="34"/>
                    <a:pt x="41" y="34"/>
                    <a:pt x="41" y="35"/>
                  </a:cubicBezTo>
                  <a:cubicBezTo>
                    <a:pt x="41" y="35"/>
                    <a:pt x="42" y="36"/>
                    <a:pt x="42" y="36"/>
                  </a:cubicBezTo>
                  <a:cubicBezTo>
                    <a:pt x="42" y="37"/>
                    <a:pt x="42" y="37"/>
                    <a:pt x="41" y="37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39" y="39"/>
                    <a:pt x="38" y="40"/>
                    <a:pt x="38" y="41"/>
                  </a:cubicBezTo>
                  <a:cubicBezTo>
                    <a:pt x="38" y="41"/>
                    <a:pt x="39" y="41"/>
                    <a:pt x="39" y="41"/>
                  </a:cubicBezTo>
                  <a:cubicBezTo>
                    <a:pt x="39" y="41"/>
                    <a:pt x="39" y="42"/>
                    <a:pt x="39" y="42"/>
                  </a:cubicBezTo>
                  <a:cubicBezTo>
                    <a:pt x="39" y="42"/>
                    <a:pt x="38" y="42"/>
                    <a:pt x="37" y="42"/>
                  </a:cubicBezTo>
                  <a:cubicBezTo>
                    <a:pt x="37" y="43"/>
                    <a:pt x="37" y="43"/>
                    <a:pt x="37" y="43"/>
                  </a:cubicBezTo>
                  <a:cubicBezTo>
                    <a:pt x="37" y="44"/>
                    <a:pt x="36" y="45"/>
                    <a:pt x="35" y="45"/>
                  </a:cubicBezTo>
                  <a:cubicBezTo>
                    <a:pt x="34" y="46"/>
                    <a:pt x="34" y="47"/>
                    <a:pt x="34" y="48"/>
                  </a:cubicBezTo>
                  <a:cubicBezTo>
                    <a:pt x="34" y="48"/>
                    <a:pt x="34" y="48"/>
                    <a:pt x="34" y="48"/>
                  </a:cubicBezTo>
                  <a:cubicBezTo>
                    <a:pt x="33" y="48"/>
                    <a:pt x="33" y="48"/>
                    <a:pt x="33" y="49"/>
                  </a:cubicBezTo>
                  <a:cubicBezTo>
                    <a:pt x="32" y="49"/>
                    <a:pt x="32" y="49"/>
                    <a:pt x="32" y="50"/>
                  </a:cubicBezTo>
                  <a:cubicBezTo>
                    <a:pt x="32" y="50"/>
                    <a:pt x="32" y="50"/>
                    <a:pt x="33" y="50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51"/>
                    <a:pt x="32" y="51"/>
                    <a:pt x="31" y="50"/>
                  </a:cubicBezTo>
                  <a:cubicBezTo>
                    <a:pt x="31" y="51"/>
                    <a:pt x="30" y="52"/>
                    <a:pt x="30" y="53"/>
                  </a:cubicBezTo>
                  <a:cubicBezTo>
                    <a:pt x="29" y="54"/>
                    <a:pt x="29" y="54"/>
                    <a:pt x="29" y="54"/>
                  </a:cubicBezTo>
                  <a:cubicBezTo>
                    <a:pt x="29" y="55"/>
                    <a:pt x="29" y="55"/>
                    <a:pt x="29" y="55"/>
                  </a:cubicBezTo>
                  <a:cubicBezTo>
                    <a:pt x="28" y="55"/>
                    <a:pt x="28" y="55"/>
                    <a:pt x="27" y="56"/>
                  </a:cubicBezTo>
                  <a:cubicBezTo>
                    <a:pt x="28" y="56"/>
                    <a:pt x="28" y="57"/>
                    <a:pt x="27" y="57"/>
                  </a:cubicBezTo>
                  <a:cubicBezTo>
                    <a:pt x="25" y="58"/>
                    <a:pt x="24" y="60"/>
                    <a:pt x="23" y="61"/>
                  </a:cubicBezTo>
                  <a:cubicBezTo>
                    <a:pt x="22" y="62"/>
                    <a:pt x="21" y="63"/>
                    <a:pt x="20" y="63"/>
                  </a:cubicBezTo>
                  <a:cubicBezTo>
                    <a:pt x="19" y="64"/>
                    <a:pt x="18" y="65"/>
                    <a:pt x="17" y="66"/>
                  </a:cubicBezTo>
                  <a:cubicBezTo>
                    <a:pt x="16" y="67"/>
                    <a:pt x="16" y="68"/>
                    <a:pt x="17" y="69"/>
                  </a:cubicBezTo>
                  <a:cubicBezTo>
                    <a:pt x="17" y="69"/>
                    <a:pt x="17" y="69"/>
                    <a:pt x="17" y="70"/>
                  </a:cubicBezTo>
                  <a:cubicBezTo>
                    <a:pt x="17" y="71"/>
                    <a:pt x="16" y="72"/>
                    <a:pt x="17" y="73"/>
                  </a:cubicBezTo>
                  <a:cubicBezTo>
                    <a:pt x="17" y="73"/>
                    <a:pt x="17" y="74"/>
                    <a:pt x="17" y="74"/>
                  </a:cubicBezTo>
                  <a:cubicBezTo>
                    <a:pt x="17" y="76"/>
                    <a:pt x="18" y="77"/>
                    <a:pt x="19" y="79"/>
                  </a:cubicBezTo>
                  <a:cubicBezTo>
                    <a:pt x="19" y="79"/>
                    <a:pt x="19" y="79"/>
                    <a:pt x="19" y="79"/>
                  </a:cubicBezTo>
                  <a:cubicBezTo>
                    <a:pt x="19" y="80"/>
                    <a:pt x="20" y="81"/>
                    <a:pt x="22" y="82"/>
                  </a:cubicBezTo>
                  <a:cubicBezTo>
                    <a:pt x="22" y="82"/>
                    <a:pt x="23" y="82"/>
                    <a:pt x="24" y="83"/>
                  </a:cubicBezTo>
                  <a:cubicBezTo>
                    <a:pt x="24" y="83"/>
                    <a:pt x="24" y="84"/>
                    <a:pt x="25" y="85"/>
                  </a:cubicBezTo>
                  <a:cubicBezTo>
                    <a:pt x="25" y="85"/>
                    <a:pt x="25" y="85"/>
                    <a:pt x="25" y="85"/>
                  </a:cubicBezTo>
                  <a:cubicBezTo>
                    <a:pt x="25" y="85"/>
                    <a:pt x="26" y="85"/>
                    <a:pt x="26" y="85"/>
                  </a:cubicBezTo>
                  <a:cubicBezTo>
                    <a:pt x="26" y="85"/>
                    <a:pt x="26" y="86"/>
                    <a:pt x="27" y="86"/>
                  </a:cubicBezTo>
                  <a:cubicBezTo>
                    <a:pt x="27" y="85"/>
                    <a:pt x="27" y="85"/>
                    <a:pt x="27" y="85"/>
                  </a:cubicBezTo>
                  <a:cubicBezTo>
                    <a:pt x="28" y="86"/>
                    <a:pt x="28" y="86"/>
                    <a:pt x="29" y="86"/>
                  </a:cubicBezTo>
                  <a:cubicBezTo>
                    <a:pt x="29" y="86"/>
                    <a:pt x="30" y="86"/>
                    <a:pt x="30" y="86"/>
                  </a:cubicBezTo>
                  <a:cubicBezTo>
                    <a:pt x="31" y="87"/>
                    <a:pt x="31" y="86"/>
                    <a:pt x="32" y="86"/>
                  </a:cubicBezTo>
                  <a:cubicBezTo>
                    <a:pt x="32" y="86"/>
                    <a:pt x="32" y="85"/>
                    <a:pt x="32" y="85"/>
                  </a:cubicBezTo>
                  <a:cubicBezTo>
                    <a:pt x="32" y="85"/>
                    <a:pt x="32" y="86"/>
                    <a:pt x="33" y="86"/>
                  </a:cubicBezTo>
                  <a:cubicBezTo>
                    <a:pt x="33" y="86"/>
                    <a:pt x="33" y="85"/>
                    <a:pt x="33" y="85"/>
                  </a:cubicBezTo>
                  <a:cubicBezTo>
                    <a:pt x="33" y="85"/>
                    <a:pt x="34" y="85"/>
                    <a:pt x="34" y="85"/>
                  </a:cubicBezTo>
                  <a:cubicBezTo>
                    <a:pt x="34" y="85"/>
                    <a:pt x="35" y="85"/>
                    <a:pt x="35" y="85"/>
                  </a:cubicBezTo>
                  <a:cubicBezTo>
                    <a:pt x="36" y="86"/>
                    <a:pt x="36" y="86"/>
                    <a:pt x="37" y="86"/>
                  </a:cubicBezTo>
                  <a:cubicBezTo>
                    <a:pt x="36" y="87"/>
                    <a:pt x="36" y="88"/>
                    <a:pt x="36" y="89"/>
                  </a:cubicBezTo>
                  <a:cubicBezTo>
                    <a:pt x="36" y="90"/>
                    <a:pt x="36" y="91"/>
                    <a:pt x="35" y="92"/>
                  </a:cubicBezTo>
                  <a:cubicBezTo>
                    <a:pt x="34" y="94"/>
                    <a:pt x="34" y="96"/>
                    <a:pt x="32" y="98"/>
                  </a:cubicBezTo>
                  <a:cubicBezTo>
                    <a:pt x="32" y="99"/>
                    <a:pt x="31" y="101"/>
                    <a:pt x="30" y="102"/>
                  </a:cubicBezTo>
                  <a:cubicBezTo>
                    <a:pt x="29" y="103"/>
                    <a:pt x="29" y="104"/>
                    <a:pt x="28" y="105"/>
                  </a:cubicBezTo>
                  <a:cubicBezTo>
                    <a:pt x="28" y="106"/>
                    <a:pt x="28" y="107"/>
                    <a:pt x="27" y="107"/>
                  </a:cubicBezTo>
                  <a:cubicBezTo>
                    <a:pt x="27" y="108"/>
                    <a:pt x="26" y="108"/>
                    <a:pt x="26" y="109"/>
                  </a:cubicBezTo>
                  <a:cubicBezTo>
                    <a:pt x="25" y="110"/>
                    <a:pt x="23" y="111"/>
                    <a:pt x="22" y="113"/>
                  </a:cubicBezTo>
                  <a:cubicBezTo>
                    <a:pt x="21" y="114"/>
                    <a:pt x="20" y="114"/>
                    <a:pt x="19" y="115"/>
                  </a:cubicBezTo>
                  <a:cubicBezTo>
                    <a:pt x="19" y="115"/>
                    <a:pt x="18" y="115"/>
                    <a:pt x="18" y="115"/>
                  </a:cubicBezTo>
                  <a:cubicBezTo>
                    <a:pt x="18" y="115"/>
                    <a:pt x="17" y="115"/>
                    <a:pt x="16" y="116"/>
                  </a:cubicBezTo>
                  <a:cubicBezTo>
                    <a:pt x="15" y="116"/>
                    <a:pt x="14" y="116"/>
                    <a:pt x="13" y="117"/>
                  </a:cubicBezTo>
                  <a:cubicBezTo>
                    <a:pt x="13" y="117"/>
                    <a:pt x="13" y="117"/>
                    <a:pt x="12" y="117"/>
                  </a:cubicBezTo>
                  <a:cubicBezTo>
                    <a:pt x="10" y="117"/>
                    <a:pt x="8" y="117"/>
                    <a:pt x="6" y="116"/>
                  </a:cubicBezTo>
                  <a:cubicBezTo>
                    <a:pt x="6" y="116"/>
                    <a:pt x="6" y="117"/>
                    <a:pt x="5" y="116"/>
                  </a:cubicBezTo>
                  <a:cubicBezTo>
                    <a:pt x="4" y="116"/>
                    <a:pt x="3" y="115"/>
                    <a:pt x="2" y="114"/>
                  </a:cubicBezTo>
                  <a:cubicBezTo>
                    <a:pt x="2" y="113"/>
                    <a:pt x="1" y="113"/>
                    <a:pt x="1" y="112"/>
                  </a:cubicBezTo>
                  <a:cubicBezTo>
                    <a:pt x="1" y="113"/>
                    <a:pt x="0" y="113"/>
                    <a:pt x="0" y="114"/>
                  </a:cubicBezTo>
                  <a:cubicBezTo>
                    <a:pt x="0" y="115"/>
                    <a:pt x="0" y="116"/>
                    <a:pt x="0" y="117"/>
                  </a:cubicBezTo>
                  <a:cubicBezTo>
                    <a:pt x="0" y="118"/>
                    <a:pt x="0" y="119"/>
                    <a:pt x="0" y="119"/>
                  </a:cubicBezTo>
                  <a:cubicBezTo>
                    <a:pt x="1" y="120"/>
                    <a:pt x="1" y="120"/>
                    <a:pt x="2" y="121"/>
                  </a:cubicBezTo>
                  <a:cubicBezTo>
                    <a:pt x="2" y="121"/>
                    <a:pt x="3" y="122"/>
                    <a:pt x="3" y="122"/>
                  </a:cubicBezTo>
                  <a:cubicBezTo>
                    <a:pt x="3" y="122"/>
                    <a:pt x="3" y="122"/>
                    <a:pt x="2" y="123"/>
                  </a:cubicBezTo>
                  <a:cubicBezTo>
                    <a:pt x="3" y="123"/>
                    <a:pt x="4" y="125"/>
                    <a:pt x="5" y="125"/>
                  </a:cubicBezTo>
                  <a:cubicBezTo>
                    <a:pt x="5" y="125"/>
                    <a:pt x="5" y="126"/>
                    <a:pt x="4" y="126"/>
                  </a:cubicBezTo>
                  <a:cubicBezTo>
                    <a:pt x="6" y="126"/>
                    <a:pt x="7" y="127"/>
                    <a:pt x="8" y="127"/>
                  </a:cubicBezTo>
                  <a:cubicBezTo>
                    <a:pt x="8" y="127"/>
                    <a:pt x="9" y="128"/>
                    <a:pt x="9" y="127"/>
                  </a:cubicBezTo>
                  <a:cubicBezTo>
                    <a:pt x="10" y="127"/>
                    <a:pt x="10" y="127"/>
                    <a:pt x="10" y="128"/>
                  </a:cubicBezTo>
                  <a:cubicBezTo>
                    <a:pt x="11" y="128"/>
                    <a:pt x="11" y="128"/>
                    <a:pt x="12" y="128"/>
                  </a:cubicBezTo>
                  <a:cubicBezTo>
                    <a:pt x="12" y="127"/>
                    <a:pt x="13" y="127"/>
                    <a:pt x="13" y="127"/>
                  </a:cubicBezTo>
                  <a:cubicBezTo>
                    <a:pt x="14" y="127"/>
                    <a:pt x="14" y="127"/>
                    <a:pt x="15" y="127"/>
                  </a:cubicBezTo>
                  <a:cubicBezTo>
                    <a:pt x="15" y="127"/>
                    <a:pt x="15" y="127"/>
                    <a:pt x="15" y="127"/>
                  </a:cubicBezTo>
                  <a:cubicBezTo>
                    <a:pt x="16" y="128"/>
                    <a:pt x="17" y="127"/>
                    <a:pt x="18" y="126"/>
                  </a:cubicBezTo>
                  <a:cubicBezTo>
                    <a:pt x="18" y="126"/>
                    <a:pt x="19" y="126"/>
                    <a:pt x="19" y="126"/>
                  </a:cubicBezTo>
                  <a:cubicBezTo>
                    <a:pt x="19" y="127"/>
                    <a:pt x="19" y="127"/>
                    <a:pt x="20" y="127"/>
                  </a:cubicBezTo>
                  <a:cubicBezTo>
                    <a:pt x="20" y="127"/>
                    <a:pt x="21" y="127"/>
                    <a:pt x="22" y="127"/>
                  </a:cubicBezTo>
                  <a:cubicBezTo>
                    <a:pt x="21" y="127"/>
                    <a:pt x="21" y="126"/>
                    <a:pt x="21" y="126"/>
                  </a:cubicBezTo>
                  <a:cubicBezTo>
                    <a:pt x="21" y="126"/>
                    <a:pt x="21" y="126"/>
                    <a:pt x="22" y="126"/>
                  </a:cubicBezTo>
                  <a:cubicBezTo>
                    <a:pt x="22" y="127"/>
                    <a:pt x="22" y="127"/>
                    <a:pt x="22" y="127"/>
                  </a:cubicBezTo>
                  <a:cubicBezTo>
                    <a:pt x="22" y="127"/>
                    <a:pt x="22" y="126"/>
                    <a:pt x="22" y="126"/>
                  </a:cubicBezTo>
                  <a:cubicBezTo>
                    <a:pt x="23" y="126"/>
                    <a:pt x="23" y="126"/>
                    <a:pt x="24" y="126"/>
                  </a:cubicBezTo>
                  <a:cubicBezTo>
                    <a:pt x="24" y="126"/>
                    <a:pt x="25" y="125"/>
                    <a:pt x="26" y="125"/>
                  </a:cubicBezTo>
                  <a:cubicBezTo>
                    <a:pt x="26" y="125"/>
                    <a:pt x="26" y="124"/>
                    <a:pt x="26" y="124"/>
                  </a:cubicBezTo>
                  <a:cubicBezTo>
                    <a:pt x="27" y="124"/>
                    <a:pt x="28" y="123"/>
                    <a:pt x="28" y="122"/>
                  </a:cubicBezTo>
                  <a:cubicBezTo>
                    <a:pt x="29" y="122"/>
                    <a:pt x="29" y="122"/>
                    <a:pt x="29" y="122"/>
                  </a:cubicBezTo>
                  <a:cubicBezTo>
                    <a:pt x="29" y="122"/>
                    <a:pt x="29" y="122"/>
                    <a:pt x="29" y="122"/>
                  </a:cubicBezTo>
                  <a:cubicBezTo>
                    <a:pt x="29" y="121"/>
                    <a:pt x="30" y="121"/>
                    <a:pt x="30" y="121"/>
                  </a:cubicBezTo>
                  <a:cubicBezTo>
                    <a:pt x="30" y="121"/>
                    <a:pt x="31" y="120"/>
                    <a:pt x="31" y="120"/>
                  </a:cubicBezTo>
                  <a:cubicBezTo>
                    <a:pt x="31" y="119"/>
                    <a:pt x="32" y="120"/>
                    <a:pt x="33" y="119"/>
                  </a:cubicBezTo>
                  <a:cubicBezTo>
                    <a:pt x="33" y="118"/>
                    <a:pt x="33" y="118"/>
                    <a:pt x="34" y="117"/>
                  </a:cubicBezTo>
                  <a:cubicBezTo>
                    <a:pt x="35" y="118"/>
                    <a:pt x="34" y="119"/>
                    <a:pt x="34" y="120"/>
                  </a:cubicBezTo>
                  <a:cubicBezTo>
                    <a:pt x="35" y="120"/>
                    <a:pt x="35" y="118"/>
                    <a:pt x="36" y="118"/>
                  </a:cubicBezTo>
                  <a:cubicBezTo>
                    <a:pt x="37" y="118"/>
                    <a:pt x="37" y="118"/>
                    <a:pt x="37" y="118"/>
                  </a:cubicBezTo>
                  <a:cubicBezTo>
                    <a:pt x="37" y="118"/>
                    <a:pt x="37" y="118"/>
                    <a:pt x="37" y="117"/>
                  </a:cubicBezTo>
                  <a:cubicBezTo>
                    <a:pt x="37" y="117"/>
                    <a:pt x="36" y="117"/>
                    <a:pt x="36" y="117"/>
                  </a:cubicBezTo>
                  <a:cubicBezTo>
                    <a:pt x="37" y="116"/>
                    <a:pt x="37" y="116"/>
                    <a:pt x="38" y="116"/>
                  </a:cubicBezTo>
                  <a:cubicBezTo>
                    <a:pt x="38" y="116"/>
                    <a:pt x="38" y="115"/>
                    <a:pt x="38" y="114"/>
                  </a:cubicBezTo>
                  <a:cubicBezTo>
                    <a:pt x="39" y="114"/>
                    <a:pt x="39" y="114"/>
                    <a:pt x="39" y="114"/>
                  </a:cubicBezTo>
                  <a:cubicBezTo>
                    <a:pt x="40" y="113"/>
                    <a:pt x="40" y="113"/>
                    <a:pt x="40" y="112"/>
                  </a:cubicBezTo>
                  <a:cubicBezTo>
                    <a:pt x="41" y="112"/>
                    <a:pt x="41" y="111"/>
                    <a:pt x="41" y="110"/>
                  </a:cubicBezTo>
                  <a:cubicBezTo>
                    <a:pt x="41" y="110"/>
                    <a:pt x="42" y="110"/>
                    <a:pt x="42" y="110"/>
                  </a:cubicBezTo>
                  <a:cubicBezTo>
                    <a:pt x="42" y="110"/>
                    <a:pt x="42" y="109"/>
                    <a:pt x="43" y="109"/>
                  </a:cubicBezTo>
                  <a:cubicBezTo>
                    <a:pt x="42" y="108"/>
                    <a:pt x="42" y="108"/>
                    <a:pt x="42" y="108"/>
                  </a:cubicBezTo>
                  <a:cubicBezTo>
                    <a:pt x="42" y="108"/>
                    <a:pt x="42" y="107"/>
                    <a:pt x="42" y="107"/>
                  </a:cubicBezTo>
                  <a:cubicBezTo>
                    <a:pt x="43" y="107"/>
                    <a:pt x="44" y="107"/>
                    <a:pt x="44" y="106"/>
                  </a:cubicBezTo>
                  <a:cubicBezTo>
                    <a:pt x="44" y="105"/>
                    <a:pt x="45" y="104"/>
                    <a:pt x="45" y="104"/>
                  </a:cubicBezTo>
                  <a:cubicBezTo>
                    <a:pt x="45" y="104"/>
                    <a:pt x="45" y="104"/>
                    <a:pt x="45" y="103"/>
                  </a:cubicBezTo>
                  <a:cubicBezTo>
                    <a:pt x="45" y="103"/>
                    <a:pt x="45" y="103"/>
                    <a:pt x="44" y="103"/>
                  </a:cubicBezTo>
                  <a:cubicBezTo>
                    <a:pt x="44" y="102"/>
                    <a:pt x="45" y="102"/>
                    <a:pt x="46" y="102"/>
                  </a:cubicBezTo>
                  <a:cubicBezTo>
                    <a:pt x="46" y="102"/>
                    <a:pt x="46" y="102"/>
                    <a:pt x="46" y="102"/>
                  </a:cubicBezTo>
                  <a:cubicBezTo>
                    <a:pt x="47" y="101"/>
                    <a:pt x="47" y="100"/>
                    <a:pt x="47" y="99"/>
                  </a:cubicBezTo>
                  <a:cubicBezTo>
                    <a:pt x="47" y="99"/>
                    <a:pt x="47" y="99"/>
                    <a:pt x="47" y="99"/>
                  </a:cubicBezTo>
                  <a:cubicBezTo>
                    <a:pt x="46" y="98"/>
                    <a:pt x="46" y="98"/>
                    <a:pt x="46" y="97"/>
                  </a:cubicBezTo>
                  <a:cubicBezTo>
                    <a:pt x="47" y="98"/>
                    <a:pt x="47" y="98"/>
                    <a:pt x="48" y="97"/>
                  </a:cubicBezTo>
                  <a:cubicBezTo>
                    <a:pt x="48" y="96"/>
                    <a:pt x="48" y="96"/>
                    <a:pt x="47" y="95"/>
                  </a:cubicBezTo>
                  <a:cubicBezTo>
                    <a:pt x="48" y="95"/>
                    <a:pt x="48" y="95"/>
                    <a:pt x="48" y="95"/>
                  </a:cubicBezTo>
                  <a:cubicBezTo>
                    <a:pt x="48" y="95"/>
                    <a:pt x="48" y="95"/>
                    <a:pt x="48" y="95"/>
                  </a:cubicBezTo>
                  <a:cubicBezTo>
                    <a:pt x="48" y="95"/>
                    <a:pt x="48" y="95"/>
                    <a:pt x="47" y="95"/>
                  </a:cubicBezTo>
                  <a:cubicBezTo>
                    <a:pt x="47" y="94"/>
                    <a:pt x="47" y="94"/>
                    <a:pt x="47" y="94"/>
                  </a:cubicBezTo>
                  <a:cubicBezTo>
                    <a:pt x="48" y="94"/>
                    <a:pt x="48" y="93"/>
                    <a:pt x="49" y="93"/>
                  </a:cubicBezTo>
                  <a:cubicBezTo>
                    <a:pt x="49" y="94"/>
                    <a:pt x="48" y="94"/>
                    <a:pt x="49" y="95"/>
                  </a:cubicBezTo>
                  <a:cubicBezTo>
                    <a:pt x="49" y="94"/>
                    <a:pt x="49" y="94"/>
                    <a:pt x="49" y="93"/>
                  </a:cubicBezTo>
                  <a:cubicBezTo>
                    <a:pt x="49" y="93"/>
                    <a:pt x="49" y="93"/>
                    <a:pt x="49" y="93"/>
                  </a:cubicBezTo>
                  <a:cubicBezTo>
                    <a:pt x="50" y="92"/>
                    <a:pt x="49" y="92"/>
                    <a:pt x="49" y="91"/>
                  </a:cubicBezTo>
                  <a:cubicBezTo>
                    <a:pt x="49" y="91"/>
                    <a:pt x="50" y="91"/>
                    <a:pt x="50" y="90"/>
                  </a:cubicBezTo>
                  <a:cubicBezTo>
                    <a:pt x="50" y="89"/>
                    <a:pt x="51" y="87"/>
                    <a:pt x="51" y="85"/>
                  </a:cubicBezTo>
                  <a:cubicBezTo>
                    <a:pt x="51" y="84"/>
                    <a:pt x="52" y="83"/>
                    <a:pt x="52" y="82"/>
                  </a:cubicBezTo>
                  <a:cubicBezTo>
                    <a:pt x="53" y="83"/>
                    <a:pt x="53" y="83"/>
                    <a:pt x="54" y="83"/>
                  </a:cubicBezTo>
                  <a:cubicBezTo>
                    <a:pt x="56" y="85"/>
                    <a:pt x="58" y="86"/>
                    <a:pt x="60" y="87"/>
                  </a:cubicBezTo>
                  <a:cubicBezTo>
                    <a:pt x="61" y="88"/>
                    <a:pt x="62" y="89"/>
                    <a:pt x="64" y="90"/>
                  </a:cubicBezTo>
                  <a:cubicBezTo>
                    <a:pt x="65" y="91"/>
                    <a:pt x="66" y="92"/>
                    <a:pt x="67" y="93"/>
                  </a:cubicBezTo>
                  <a:cubicBezTo>
                    <a:pt x="68" y="94"/>
                    <a:pt x="70" y="95"/>
                    <a:pt x="71" y="96"/>
                  </a:cubicBezTo>
                  <a:cubicBezTo>
                    <a:pt x="72" y="97"/>
                    <a:pt x="73" y="98"/>
                    <a:pt x="74" y="99"/>
                  </a:cubicBezTo>
                  <a:cubicBezTo>
                    <a:pt x="76" y="100"/>
                    <a:pt x="77" y="102"/>
                    <a:pt x="78" y="103"/>
                  </a:cubicBezTo>
                  <a:cubicBezTo>
                    <a:pt x="79" y="105"/>
                    <a:pt x="81" y="107"/>
                    <a:pt x="83" y="109"/>
                  </a:cubicBezTo>
                  <a:cubicBezTo>
                    <a:pt x="85" y="111"/>
                    <a:pt x="87" y="113"/>
                    <a:pt x="89" y="115"/>
                  </a:cubicBezTo>
                  <a:cubicBezTo>
                    <a:pt x="89" y="115"/>
                    <a:pt x="90" y="115"/>
                    <a:pt x="90" y="115"/>
                  </a:cubicBezTo>
                  <a:cubicBezTo>
                    <a:pt x="91" y="116"/>
                    <a:pt x="92" y="116"/>
                    <a:pt x="93" y="116"/>
                  </a:cubicBezTo>
                  <a:cubicBezTo>
                    <a:pt x="94" y="117"/>
                    <a:pt x="95" y="117"/>
                    <a:pt x="95" y="118"/>
                  </a:cubicBezTo>
                  <a:cubicBezTo>
                    <a:pt x="96" y="118"/>
                    <a:pt x="96" y="118"/>
                    <a:pt x="96" y="118"/>
                  </a:cubicBezTo>
                  <a:cubicBezTo>
                    <a:pt x="97" y="118"/>
                    <a:pt x="98" y="118"/>
                    <a:pt x="98" y="119"/>
                  </a:cubicBezTo>
                  <a:cubicBezTo>
                    <a:pt x="98" y="119"/>
                    <a:pt x="99" y="120"/>
                    <a:pt x="99" y="120"/>
                  </a:cubicBezTo>
                  <a:cubicBezTo>
                    <a:pt x="100" y="121"/>
                    <a:pt x="100" y="121"/>
                    <a:pt x="100" y="121"/>
                  </a:cubicBezTo>
                  <a:cubicBezTo>
                    <a:pt x="101" y="121"/>
                    <a:pt x="101" y="121"/>
                    <a:pt x="102" y="122"/>
                  </a:cubicBezTo>
                  <a:cubicBezTo>
                    <a:pt x="102" y="122"/>
                    <a:pt x="103" y="123"/>
                    <a:pt x="104" y="123"/>
                  </a:cubicBezTo>
                  <a:cubicBezTo>
                    <a:pt x="104" y="122"/>
                    <a:pt x="104" y="121"/>
                    <a:pt x="104" y="120"/>
                  </a:cubicBezTo>
                  <a:cubicBezTo>
                    <a:pt x="105" y="120"/>
                    <a:pt x="105" y="119"/>
                    <a:pt x="106" y="119"/>
                  </a:cubicBezTo>
                  <a:cubicBezTo>
                    <a:pt x="108" y="119"/>
                    <a:pt x="109" y="119"/>
                    <a:pt x="111" y="119"/>
                  </a:cubicBezTo>
                  <a:cubicBezTo>
                    <a:pt x="112" y="119"/>
                    <a:pt x="112" y="119"/>
                    <a:pt x="112" y="119"/>
                  </a:cubicBezTo>
                  <a:cubicBezTo>
                    <a:pt x="113" y="119"/>
                    <a:pt x="113" y="119"/>
                    <a:pt x="113" y="119"/>
                  </a:cubicBezTo>
                  <a:cubicBezTo>
                    <a:pt x="114" y="119"/>
                    <a:pt x="115" y="120"/>
                    <a:pt x="116" y="120"/>
                  </a:cubicBezTo>
                  <a:cubicBezTo>
                    <a:pt x="117" y="120"/>
                    <a:pt x="118" y="120"/>
                    <a:pt x="119" y="121"/>
                  </a:cubicBezTo>
                  <a:cubicBezTo>
                    <a:pt x="121" y="121"/>
                    <a:pt x="122" y="121"/>
                    <a:pt x="124" y="121"/>
                  </a:cubicBezTo>
                  <a:cubicBezTo>
                    <a:pt x="125" y="122"/>
                    <a:pt x="127" y="122"/>
                    <a:pt x="128" y="122"/>
                  </a:cubicBezTo>
                  <a:cubicBezTo>
                    <a:pt x="129" y="122"/>
                    <a:pt x="129" y="122"/>
                    <a:pt x="129" y="122"/>
                  </a:cubicBezTo>
                  <a:cubicBezTo>
                    <a:pt x="131" y="122"/>
                    <a:pt x="132" y="123"/>
                    <a:pt x="134" y="123"/>
                  </a:cubicBezTo>
                  <a:cubicBezTo>
                    <a:pt x="136" y="124"/>
                    <a:pt x="138" y="124"/>
                    <a:pt x="141" y="124"/>
                  </a:cubicBezTo>
                  <a:cubicBezTo>
                    <a:pt x="142" y="124"/>
                    <a:pt x="143" y="124"/>
                    <a:pt x="144" y="125"/>
                  </a:cubicBezTo>
                  <a:cubicBezTo>
                    <a:pt x="146" y="125"/>
                    <a:pt x="146" y="125"/>
                    <a:pt x="146" y="123"/>
                  </a:cubicBezTo>
                  <a:cubicBezTo>
                    <a:pt x="146" y="123"/>
                    <a:pt x="145" y="123"/>
                    <a:pt x="144" y="123"/>
                  </a:cubicBezTo>
                  <a:cubicBezTo>
                    <a:pt x="143" y="123"/>
                    <a:pt x="142" y="123"/>
                    <a:pt x="140" y="122"/>
                  </a:cubicBezTo>
                  <a:close/>
                  <a:moveTo>
                    <a:pt x="74" y="58"/>
                  </a:moveTo>
                  <a:cubicBezTo>
                    <a:pt x="75" y="58"/>
                    <a:pt x="75" y="58"/>
                    <a:pt x="75" y="58"/>
                  </a:cubicBezTo>
                  <a:cubicBezTo>
                    <a:pt x="75" y="59"/>
                    <a:pt x="75" y="59"/>
                    <a:pt x="74" y="59"/>
                  </a:cubicBezTo>
                  <a:cubicBezTo>
                    <a:pt x="74" y="59"/>
                    <a:pt x="74" y="58"/>
                    <a:pt x="74" y="58"/>
                  </a:cubicBezTo>
                  <a:close/>
                  <a:moveTo>
                    <a:pt x="67" y="63"/>
                  </a:moveTo>
                  <a:cubicBezTo>
                    <a:pt x="67" y="64"/>
                    <a:pt x="67" y="64"/>
                    <a:pt x="67" y="64"/>
                  </a:cubicBezTo>
                  <a:cubicBezTo>
                    <a:pt x="66" y="64"/>
                    <a:pt x="66" y="64"/>
                    <a:pt x="66" y="64"/>
                  </a:cubicBezTo>
                  <a:cubicBezTo>
                    <a:pt x="66" y="64"/>
                    <a:pt x="67" y="64"/>
                    <a:pt x="67" y="63"/>
                  </a:cubicBezTo>
                  <a:close/>
                  <a:moveTo>
                    <a:pt x="37" y="86"/>
                  </a:moveTo>
                  <a:cubicBezTo>
                    <a:pt x="37" y="85"/>
                    <a:pt x="36" y="85"/>
                    <a:pt x="36" y="85"/>
                  </a:cubicBezTo>
                  <a:cubicBezTo>
                    <a:pt x="36" y="85"/>
                    <a:pt x="37" y="84"/>
                    <a:pt x="37" y="84"/>
                  </a:cubicBezTo>
                  <a:cubicBezTo>
                    <a:pt x="38" y="84"/>
                    <a:pt x="37" y="85"/>
                    <a:pt x="37" y="86"/>
                  </a:cubicBezTo>
                  <a:close/>
                  <a:moveTo>
                    <a:pt x="38" y="114"/>
                  </a:moveTo>
                  <a:cubicBezTo>
                    <a:pt x="37" y="114"/>
                    <a:pt x="37" y="114"/>
                    <a:pt x="37" y="114"/>
                  </a:cubicBezTo>
                  <a:cubicBezTo>
                    <a:pt x="37" y="114"/>
                    <a:pt x="37" y="114"/>
                    <a:pt x="37" y="114"/>
                  </a:cubicBezTo>
                  <a:cubicBezTo>
                    <a:pt x="37" y="114"/>
                    <a:pt x="38" y="114"/>
                    <a:pt x="38" y="114"/>
                  </a:cubicBezTo>
                  <a:cubicBezTo>
                    <a:pt x="38" y="114"/>
                    <a:pt x="38" y="114"/>
                    <a:pt x="38" y="114"/>
                  </a:cubicBezTo>
                  <a:close/>
                  <a:moveTo>
                    <a:pt x="37" y="112"/>
                  </a:moveTo>
                  <a:cubicBezTo>
                    <a:pt x="38" y="112"/>
                    <a:pt x="39" y="112"/>
                    <a:pt x="39" y="113"/>
                  </a:cubicBezTo>
                  <a:cubicBezTo>
                    <a:pt x="38" y="113"/>
                    <a:pt x="38" y="113"/>
                    <a:pt x="37" y="112"/>
                  </a:cubicBezTo>
                  <a:close/>
                  <a:moveTo>
                    <a:pt x="44" y="52"/>
                  </a:moveTo>
                  <a:cubicBezTo>
                    <a:pt x="43" y="54"/>
                    <a:pt x="43" y="56"/>
                    <a:pt x="43" y="58"/>
                  </a:cubicBezTo>
                  <a:cubicBezTo>
                    <a:pt x="43" y="58"/>
                    <a:pt x="43" y="58"/>
                    <a:pt x="43" y="58"/>
                  </a:cubicBezTo>
                  <a:cubicBezTo>
                    <a:pt x="43" y="60"/>
                    <a:pt x="42" y="61"/>
                    <a:pt x="42" y="62"/>
                  </a:cubicBezTo>
                  <a:cubicBezTo>
                    <a:pt x="42" y="63"/>
                    <a:pt x="41" y="63"/>
                    <a:pt x="41" y="64"/>
                  </a:cubicBezTo>
                  <a:cubicBezTo>
                    <a:pt x="41" y="64"/>
                    <a:pt x="41" y="64"/>
                    <a:pt x="41" y="64"/>
                  </a:cubicBezTo>
                  <a:cubicBezTo>
                    <a:pt x="40" y="65"/>
                    <a:pt x="40" y="66"/>
                    <a:pt x="39" y="67"/>
                  </a:cubicBezTo>
                  <a:cubicBezTo>
                    <a:pt x="39" y="67"/>
                    <a:pt x="39" y="68"/>
                    <a:pt x="38" y="68"/>
                  </a:cubicBezTo>
                  <a:cubicBezTo>
                    <a:pt x="38" y="68"/>
                    <a:pt x="38" y="68"/>
                    <a:pt x="38" y="69"/>
                  </a:cubicBezTo>
                  <a:cubicBezTo>
                    <a:pt x="38" y="69"/>
                    <a:pt x="37" y="69"/>
                    <a:pt x="36" y="69"/>
                  </a:cubicBezTo>
                  <a:cubicBezTo>
                    <a:pt x="36" y="69"/>
                    <a:pt x="35" y="68"/>
                    <a:pt x="35" y="68"/>
                  </a:cubicBezTo>
                  <a:cubicBezTo>
                    <a:pt x="34" y="68"/>
                    <a:pt x="33" y="69"/>
                    <a:pt x="33" y="70"/>
                  </a:cubicBezTo>
                  <a:cubicBezTo>
                    <a:pt x="32" y="71"/>
                    <a:pt x="32" y="71"/>
                    <a:pt x="33" y="72"/>
                  </a:cubicBezTo>
                  <a:cubicBezTo>
                    <a:pt x="31" y="73"/>
                    <a:pt x="30" y="73"/>
                    <a:pt x="28" y="74"/>
                  </a:cubicBezTo>
                  <a:cubicBezTo>
                    <a:pt x="27" y="74"/>
                    <a:pt x="26" y="73"/>
                    <a:pt x="25" y="73"/>
                  </a:cubicBezTo>
                  <a:cubicBezTo>
                    <a:pt x="26" y="72"/>
                    <a:pt x="26" y="71"/>
                    <a:pt x="27" y="70"/>
                  </a:cubicBezTo>
                  <a:cubicBezTo>
                    <a:pt x="27" y="70"/>
                    <a:pt x="27" y="70"/>
                    <a:pt x="27" y="69"/>
                  </a:cubicBezTo>
                  <a:cubicBezTo>
                    <a:pt x="28" y="68"/>
                    <a:pt x="29" y="67"/>
                    <a:pt x="30" y="66"/>
                  </a:cubicBezTo>
                  <a:cubicBezTo>
                    <a:pt x="30" y="65"/>
                    <a:pt x="31" y="64"/>
                    <a:pt x="31" y="63"/>
                  </a:cubicBezTo>
                  <a:cubicBezTo>
                    <a:pt x="31" y="63"/>
                    <a:pt x="31" y="63"/>
                    <a:pt x="32" y="63"/>
                  </a:cubicBezTo>
                  <a:cubicBezTo>
                    <a:pt x="33" y="63"/>
                    <a:pt x="33" y="61"/>
                    <a:pt x="34" y="60"/>
                  </a:cubicBezTo>
                  <a:cubicBezTo>
                    <a:pt x="35" y="59"/>
                    <a:pt x="35" y="58"/>
                    <a:pt x="36" y="57"/>
                  </a:cubicBezTo>
                  <a:cubicBezTo>
                    <a:pt x="36" y="57"/>
                    <a:pt x="36" y="57"/>
                    <a:pt x="36" y="56"/>
                  </a:cubicBezTo>
                  <a:cubicBezTo>
                    <a:pt x="37" y="56"/>
                    <a:pt x="37" y="56"/>
                    <a:pt x="38" y="56"/>
                  </a:cubicBezTo>
                  <a:cubicBezTo>
                    <a:pt x="38" y="55"/>
                    <a:pt x="38" y="55"/>
                    <a:pt x="38" y="54"/>
                  </a:cubicBezTo>
                  <a:cubicBezTo>
                    <a:pt x="38" y="54"/>
                    <a:pt x="38" y="54"/>
                    <a:pt x="39" y="54"/>
                  </a:cubicBezTo>
                  <a:cubicBezTo>
                    <a:pt x="39" y="54"/>
                    <a:pt x="39" y="54"/>
                    <a:pt x="39" y="54"/>
                  </a:cubicBezTo>
                  <a:cubicBezTo>
                    <a:pt x="40" y="53"/>
                    <a:pt x="40" y="53"/>
                    <a:pt x="40" y="51"/>
                  </a:cubicBezTo>
                  <a:cubicBezTo>
                    <a:pt x="40" y="51"/>
                    <a:pt x="40" y="51"/>
                    <a:pt x="41" y="51"/>
                  </a:cubicBezTo>
                  <a:cubicBezTo>
                    <a:pt x="41" y="50"/>
                    <a:pt x="42" y="49"/>
                    <a:pt x="42" y="48"/>
                  </a:cubicBezTo>
                  <a:cubicBezTo>
                    <a:pt x="43" y="48"/>
                    <a:pt x="43" y="48"/>
                    <a:pt x="44" y="47"/>
                  </a:cubicBezTo>
                  <a:cubicBezTo>
                    <a:pt x="44" y="48"/>
                    <a:pt x="44" y="48"/>
                    <a:pt x="43" y="48"/>
                  </a:cubicBezTo>
                  <a:cubicBezTo>
                    <a:pt x="43" y="48"/>
                    <a:pt x="44" y="48"/>
                    <a:pt x="44" y="49"/>
                  </a:cubicBezTo>
                  <a:cubicBezTo>
                    <a:pt x="44" y="49"/>
                    <a:pt x="44" y="49"/>
                    <a:pt x="44" y="49"/>
                  </a:cubicBezTo>
                  <a:cubicBezTo>
                    <a:pt x="44" y="50"/>
                    <a:pt x="44" y="51"/>
                    <a:pt x="44" y="52"/>
                  </a:cubicBezTo>
                  <a:close/>
                  <a:moveTo>
                    <a:pt x="60" y="69"/>
                  </a:moveTo>
                  <a:cubicBezTo>
                    <a:pt x="60" y="68"/>
                    <a:pt x="60" y="67"/>
                    <a:pt x="61" y="67"/>
                  </a:cubicBezTo>
                  <a:cubicBezTo>
                    <a:pt x="61" y="67"/>
                    <a:pt x="61" y="66"/>
                    <a:pt x="62" y="66"/>
                  </a:cubicBezTo>
                  <a:cubicBezTo>
                    <a:pt x="62" y="66"/>
                    <a:pt x="62" y="67"/>
                    <a:pt x="62" y="67"/>
                  </a:cubicBezTo>
                  <a:cubicBezTo>
                    <a:pt x="62" y="68"/>
                    <a:pt x="61" y="69"/>
                    <a:pt x="60" y="69"/>
                  </a:cubicBezTo>
                  <a:close/>
                  <a:moveTo>
                    <a:pt x="66" y="64"/>
                  </a:moveTo>
                  <a:cubicBezTo>
                    <a:pt x="66" y="66"/>
                    <a:pt x="65" y="65"/>
                    <a:pt x="64" y="66"/>
                  </a:cubicBezTo>
                  <a:cubicBezTo>
                    <a:pt x="64" y="65"/>
                    <a:pt x="65" y="65"/>
                    <a:pt x="66" y="64"/>
                  </a:cubicBezTo>
                  <a:close/>
                  <a:moveTo>
                    <a:pt x="55" y="59"/>
                  </a:moveTo>
                  <a:cubicBezTo>
                    <a:pt x="55" y="59"/>
                    <a:pt x="56" y="58"/>
                    <a:pt x="56" y="57"/>
                  </a:cubicBezTo>
                  <a:cubicBezTo>
                    <a:pt x="56" y="57"/>
                    <a:pt x="55" y="56"/>
                    <a:pt x="55" y="55"/>
                  </a:cubicBezTo>
                  <a:cubicBezTo>
                    <a:pt x="55" y="56"/>
                    <a:pt x="55" y="56"/>
                    <a:pt x="55" y="56"/>
                  </a:cubicBezTo>
                  <a:cubicBezTo>
                    <a:pt x="55" y="57"/>
                    <a:pt x="54" y="59"/>
                    <a:pt x="54" y="60"/>
                  </a:cubicBezTo>
                  <a:cubicBezTo>
                    <a:pt x="54" y="60"/>
                    <a:pt x="54" y="61"/>
                    <a:pt x="53" y="62"/>
                  </a:cubicBezTo>
                  <a:cubicBezTo>
                    <a:pt x="52" y="62"/>
                    <a:pt x="52" y="62"/>
                    <a:pt x="52" y="62"/>
                  </a:cubicBezTo>
                  <a:cubicBezTo>
                    <a:pt x="52" y="61"/>
                    <a:pt x="52" y="60"/>
                    <a:pt x="52" y="59"/>
                  </a:cubicBezTo>
                  <a:cubicBezTo>
                    <a:pt x="53" y="58"/>
                    <a:pt x="53" y="56"/>
                    <a:pt x="53" y="54"/>
                  </a:cubicBezTo>
                  <a:cubicBezTo>
                    <a:pt x="53" y="54"/>
                    <a:pt x="53" y="53"/>
                    <a:pt x="54" y="52"/>
                  </a:cubicBezTo>
                  <a:cubicBezTo>
                    <a:pt x="54" y="52"/>
                    <a:pt x="54" y="51"/>
                    <a:pt x="54" y="51"/>
                  </a:cubicBezTo>
                  <a:cubicBezTo>
                    <a:pt x="55" y="51"/>
                    <a:pt x="55" y="51"/>
                    <a:pt x="55" y="52"/>
                  </a:cubicBezTo>
                  <a:cubicBezTo>
                    <a:pt x="55" y="53"/>
                    <a:pt x="55" y="54"/>
                    <a:pt x="55" y="55"/>
                  </a:cubicBezTo>
                  <a:cubicBezTo>
                    <a:pt x="56" y="55"/>
                    <a:pt x="57" y="54"/>
                    <a:pt x="57" y="52"/>
                  </a:cubicBezTo>
                  <a:cubicBezTo>
                    <a:pt x="58" y="52"/>
                    <a:pt x="59" y="52"/>
                    <a:pt x="61" y="52"/>
                  </a:cubicBezTo>
                  <a:cubicBezTo>
                    <a:pt x="61" y="52"/>
                    <a:pt x="61" y="52"/>
                    <a:pt x="61" y="52"/>
                  </a:cubicBezTo>
                  <a:cubicBezTo>
                    <a:pt x="61" y="52"/>
                    <a:pt x="62" y="52"/>
                    <a:pt x="63" y="52"/>
                  </a:cubicBezTo>
                  <a:cubicBezTo>
                    <a:pt x="63" y="52"/>
                    <a:pt x="64" y="52"/>
                    <a:pt x="64" y="52"/>
                  </a:cubicBezTo>
                  <a:cubicBezTo>
                    <a:pt x="65" y="52"/>
                    <a:pt x="65" y="53"/>
                    <a:pt x="64" y="53"/>
                  </a:cubicBezTo>
                  <a:cubicBezTo>
                    <a:pt x="63" y="54"/>
                    <a:pt x="63" y="54"/>
                    <a:pt x="62" y="55"/>
                  </a:cubicBezTo>
                  <a:cubicBezTo>
                    <a:pt x="60" y="56"/>
                    <a:pt x="59" y="57"/>
                    <a:pt x="57" y="58"/>
                  </a:cubicBezTo>
                  <a:cubicBezTo>
                    <a:pt x="57" y="59"/>
                    <a:pt x="56" y="59"/>
                    <a:pt x="55" y="59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" name="Freeform 16"/>
            <p:cNvSpPr>
              <a:spLocks/>
            </p:cNvSpPr>
            <p:nvPr/>
          </p:nvSpPr>
          <p:spPr bwMode="auto">
            <a:xfrm>
              <a:off x="6602413" y="269240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7" name="Freeform 18"/>
            <p:cNvSpPr>
              <a:spLocks noEditPoints="1"/>
            </p:cNvSpPr>
            <p:nvPr/>
          </p:nvSpPr>
          <p:spPr bwMode="auto">
            <a:xfrm>
              <a:off x="5240338" y="1098549"/>
              <a:ext cx="1460500" cy="1476376"/>
            </a:xfrm>
            <a:custGeom>
              <a:avLst/>
              <a:gdLst>
                <a:gd name="T0" fmla="*/ 354 w 387"/>
                <a:gd name="T1" fmla="*/ 273 h 392"/>
                <a:gd name="T2" fmla="*/ 365 w 387"/>
                <a:gd name="T3" fmla="*/ 178 h 392"/>
                <a:gd name="T4" fmla="*/ 120 w 387"/>
                <a:gd name="T5" fmla="*/ 65 h 392"/>
                <a:gd name="T6" fmla="*/ 166 w 387"/>
                <a:gd name="T7" fmla="*/ 306 h 392"/>
                <a:gd name="T8" fmla="*/ 161 w 387"/>
                <a:gd name="T9" fmla="*/ 320 h 392"/>
                <a:gd name="T10" fmla="*/ 70 w 387"/>
                <a:gd name="T11" fmla="*/ 79 h 392"/>
                <a:gd name="T12" fmla="*/ 324 w 387"/>
                <a:gd name="T13" fmla="*/ 72 h 392"/>
                <a:gd name="T14" fmla="*/ 381 w 387"/>
                <a:gd name="T15" fmla="*/ 182 h 392"/>
                <a:gd name="T16" fmla="*/ 385 w 387"/>
                <a:gd name="T17" fmla="*/ 210 h 392"/>
                <a:gd name="T18" fmla="*/ 381 w 387"/>
                <a:gd name="T19" fmla="*/ 147 h 392"/>
                <a:gd name="T20" fmla="*/ 313 w 387"/>
                <a:gd name="T21" fmla="*/ 49 h 392"/>
                <a:gd name="T22" fmla="*/ 83 w 387"/>
                <a:gd name="T23" fmla="*/ 48 h 392"/>
                <a:gd name="T24" fmla="*/ 114 w 387"/>
                <a:gd name="T25" fmla="*/ 328 h 392"/>
                <a:gd name="T26" fmla="*/ 247 w 387"/>
                <a:gd name="T27" fmla="*/ 296 h 392"/>
                <a:gd name="T28" fmla="*/ 270 w 387"/>
                <a:gd name="T29" fmla="*/ 197 h 392"/>
                <a:gd name="T30" fmla="*/ 236 w 387"/>
                <a:gd name="T31" fmla="*/ 153 h 392"/>
                <a:gd name="T32" fmla="*/ 209 w 387"/>
                <a:gd name="T33" fmla="*/ 169 h 392"/>
                <a:gd name="T34" fmla="*/ 235 w 387"/>
                <a:gd name="T35" fmla="*/ 212 h 392"/>
                <a:gd name="T36" fmla="*/ 202 w 387"/>
                <a:gd name="T37" fmla="*/ 172 h 392"/>
                <a:gd name="T38" fmla="*/ 167 w 387"/>
                <a:gd name="T39" fmla="*/ 160 h 392"/>
                <a:gd name="T40" fmla="*/ 163 w 387"/>
                <a:gd name="T41" fmla="*/ 151 h 392"/>
                <a:gd name="T42" fmla="*/ 193 w 387"/>
                <a:gd name="T43" fmla="*/ 148 h 392"/>
                <a:gd name="T44" fmla="*/ 251 w 387"/>
                <a:gd name="T45" fmla="*/ 139 h 392"/>
                <a:gd name="T46" fmla="*/ 265 w 387"/>
                <a:gd name="T47" fmla="*/ 297 h 392"/>
                <a:gd name="T48" fmla="*/ 11 w 387"/>
                <a:gd name="T49" fmla="*/ 225 h 392"/>
                <a:gd name="T50" fmla="*/ 3 w 387"/>
                <a:gd name="T51" fmla="*/ 194 h 392"/>
                <a:gd name="T52" fmla="*/ 121 w 387"/>
                <a:gd name="T53" fmla="*/ 367 h 392"/>
                <a:gd name="T54" fmla="*/ 303 w 387"/>
                <a:gd name="T55" fmla="*/ 294 h 392"/>
                <a:gd name="T56" fmla="*/ 324 w 387"/>
                <a:gd name="T57" fmla="*/ 196 h 392"/>
                <a:gd name="T58" fmla="*/ 104 w 387"/>
                <a:gd name="T59" fmla="*/ 131 h 392"/>
                <a:gd name="T60" fmla="*/ 119 w 387"/>
                <a:gd name="T61" fmla="*/ 267 h 392"/>
                <a:gd name="T62" fmla="*/ 76 w 387"/>
                <a:gd name="T63" fmla="*/ 208 h 392"/>
                <a:gd name="T64" fmla="*/ 241 w 387"/>
                <a:gd name="T65" fmla="*/ 67 h 392"/>
                <a:gd name="T66" fmla="*/ 329 w 387"/>
                <a:gd name="T67" fmla="*/ 266 h 392"/>
                <a:gd name="T68" fmla="*/ 279 w 387"/>
                <a:gd name="T69" fmla="*/ 321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87" h="392">
                  <a:moveTo>
                    <a:pt x="345" y="288"/>
                  </a:moveTo>
                  <a:cubicBezTo>
                    <a:pt x="347" y="286"/>
                    <a:pt x="352" y="277"/>
                    <a:pt x="354" y="273"/>
                  </a:cubicBezTo>
                  <a:cubicBezTo>
                    <a:pt x="360" y="254"/>
                    <a:pt x="363" y="240"/>
                    <a:pt x="364" y="233"/>
                  </a:cubicBezTo>
                  <a:cubicBezTo>
                    <a:pt x="366" y="219"/>
                    <a:pt x="367" y="195"/>
                    <a:pt x="365" y="178"/>
                  </a:cubicBezTo>
                  <a:cubicBezTo>
                    <a:pt x="358" y="135"/>
                    <a:pt x="331" y="104"/>
                    <a:pt x="312" y="87"/>
                  </a:cubicBezTo>
                  <a:cubicBezTo>
                    <a:pt x="288" y="66"/>
                    <a:pt x="199" y="11"/>
                    <a:pt x="120" y="65"/>
                  </a:cubicBezTo>
                  <a:cubicBezTo>
                    <a:pt x="39" y="118"/>
                    <a:pt x="50" y="204"/>
                    <a:pt x="63" y="233"/>
                  </a:cubicBezTo>
                  <a:cubicBezTo>
                    <a:pt x="75" y="262"/>
                    <a:pt x="112" y="310"/>
                    <a:pt x="166" y="306"/>
                  </a:cubicBezTo>
                  <a:cubicBezTo>
                    <a:pt x="220" y="302"/>
                    <a:pt x="238" y="249"/>
                    <a:pt x="238" y="249"/>
                  </a:cubicBezTo>
                  <a:cubicBezTo>
                    <a:pt x="236" y="292"/>
                    <a:pt x="195" y="317"/>
                    <a:pt x="161" y="320"/>
                  </a:cubicBezTo>
                  <a:cubicBezTo>
                    <a:pt x="124" y="323"/>
                    <a:pt x="73" y="292"/>
                    <a:pt x="50" y="244"/>
                  </a:cubicBezTo>
                  <a:cubicBezTo>
                    <a:pt x="27" y="196"/>
                    <a:pt x="32" y="124"/>
                    <a:pt x="70" y="79"/>
                  </a:cubicBezTo>
                  <a:cubicBezTo>
                    <a:pt x="100" y="43"/>
                    <a:pt x="140" y="21"/>
                    <a:pt x="200" y="22"/>
                  </a:cubicBezTo>
                  <a:cubicBezTo>
                    <a:pt x="248" y="23"/>
                    <a:pt x="293" y="44"/>
                    <a:pt x="324" y="72"/>
                  </a:cubicBezTo>
                  <a:cubicBezTo>
                    <a:pt x="355" y="100"/>
                    <a:pt x="368" y="128"/>
                    <a:pt x="373" y="142"/>
                  </a:cubicBezTo>
                  <a:cubicBezTo>
                    <a:pt x="377" y="154"/>
                    <a:pt x="380" y="166"/>
                    <a:pt x="381" y="182"/>
                  </a:cubicBezTo>
                  <a:cubicBezTo>
                    <a:pt x="383" y="196"/>
                    <a:pt x="384" y="209"/>
                    <a:pt x="383" y="224"/>
                  </a:cubicBezTo>
                  <a:cubicBezTo>
                    <a:pt x="384" y="218"/>
                    <a:pt x="385" y="212"/>
                    <a:pt x="385" y="210"/>
                  </a:cubicBezTo>
                  <a:cubicBezTo>
                    <a:pt x="385" y="204"/>
                    <a:pt x="386" y="196"/>
                    <a:pt x="387" y="187"/>
                  </a:cubicBezTo>
                  <a:cubicBezTo>
                    <a:pt x="387" y="177"/>
                    <a:pt x="386" y="166"/>
                    <a:pt x="381" y="147"/>
                  </a:cubicBezTo>
                  <a:cubicBezTo>
                    <a:pt x="378" y="133"/>
                    <a:pt x="368" y="111"/>
                    <a:pt x="362" y="103"/>
                  </a:cubicBezTo>
                  <a:cubicBezTo>
                    <a:pt x="355" y="91"/>
                    <a:pt x="346" y="74"/>
                    <a:pt x="313" y="49"/>
                  </a:cubicBezTo>
                  <a:cubicBezTo>
                    <a:pt x="282" y="25"/>
                    <a:pt x="256" y="17"/>
                    <a:pt x="232" y="12"/>
                  </a:cubicBezTo>
                  <a:cubicBezTo>
                    <a:pt x="173" y="0"/>
                    <a:pt x="114" y="20"/>
                    <a:pt x="83" y="48"/>
                  </a:cubicBezTo>
                  <a:cubicBezTo>
                    <a:pt x="44" y="84"/>
                    <a:pt x="7" y="130"/>
                    <a:pt x="22" y="208"/>
                  </a:cubicBezTo>
                  <a:cubicBezTo>
                    <a:pt x="38" y="286"/>
                    <a:pt x="89" y="318"/>
                    <a:pt x="114" y="328"/>
                  </a:cubicBezTo>
                  <a:cubicBezTo>
                    <a:pt x="133" y="335"/>
                    <a:pt x="159" y="337"/>
                    <a:pt x="177" y="334"/>
                  </a:cubicBezTo>
                  <a:cubicBezTo>
                    <a:pt x="196" y="331"/>
                    <a:pt x="225" y="320"/>
                    <a:pt x="247" y="296"/>
                  </a:cubicBezTo>
                  <a:cubicBezTo>
                    <a:pt x="264" y="277"/>
                    <a:pt x="269" y="257"/>
                    <a:pt x="272" y="242"/>
                  </a:cubicBezTo>
                  <a:cubicBezTo>
                    <a:pt x="275" y="224"/>
                    <a:pt x="270" y="197"/>
                    <a:pt x="270" y="197"/>
                  </a:cubicBezTo>
                  <a:cubicBezTo>
                    <a:pt x="270" y="196"/>
                    <a:pt x="270" y="196"/>
                    <a:pt x="270" y="196"/>
                  </a:cubicBezTo>
                  <a:cubicBezTo>
                    <a:pt x="259" y="163"/>
                    <a:pt x="246" y="157"/>
                    <a:pt x="236" y="153"/>
                  </a:cubicBezTo>
                  <a:cubicBezTo>
                    <a:pt x="229" y="150"/>
                    <a:pt x="219" y="149"/>
                    <a:pt x="212" y="152"/>
                  </a:cubicBezTo>
                  <a:cubicBezTo>
                    <a:pt x="202" y="157"/>
                    <a:pt x="202" y="160"/>
                    <a:pt x="209" y="169"/>
                  </a:cubicBezTo>
                  <a:cubicBezTo>
                    <a:pt x="213" y="174"/>
                    <a:pt x="219" y="180"/>
                    <a:pt x="226" y="188"/>
                  </a:cubicBezTo>
                  <a:cubicBezTo>
                    <a:pt x="236" y="200"/>
                    <a:pt x="235" y="212"/>
                    <a:pt x="235" y="212"/>
                  </a:cubicBezTo>
                  <a:cubicBezTo>
                    <a:pt x="234" y="198"/>
                    <a:pt x="227" y="194"/>
                    <a:pt x="222" y="189"/>
                  </a:cubicBezTo>
                  <a:cubicBezTo>
                    <a:pt x="218" y="185"/>
                    <a:pt x="209" y="178"/>
                    <a:pt x="202" y="172"/>
                  </a:cubicBezTo>
                  <a:cubicBezTo>
                    <a:pt x="199" y="170"/>
                    <a:pt x="195" y="169"/>
                    <a:pt x="190" y="168"/>
                  </a:cubicBezTo>
                  <a:cubicBezTo>
                    <a:pt x="185" y="167"/>
                    <a:pt x="173" y="163"/>
                    <a:pt x="167" y="160"/>
                  </a:cubicBezTo>
                  <a:cubicBezTo>
                    <a:pt x="160" y="158"/>
                    <a:pt x="158" y="156"/>
                    <a:pt x="158" y="154"/>
                  </a:cubicBezTo>
                  <a:cubicBezTo>
                    <a:pt x="157" y="151"/>
                    <a:pt x="160" y="151"/>
                    <a:pt x="163" y="151"/>
                  </a:cubicBezTo>
                  <a:cubicBezTo>
                    <a:pt x="165" y="151"/>
                    <a:pt x="170" y="152"/>
                    <a:pt x="179" y="151"/>
                  </a:cubicBezTo>
                  <a:cubicBezTo>
                    <a:pt x="187" y="151"/>
                    <a:pt x="193" y="148"/>
                    <a:pt x="193" y="148"/>
                  </a:cubicBezTo>
                  <a:cubicBezTo>
                    <a:pt x="196" y="137"/>
                    <a:pt x="202" y="134"/>
                    <a:pt x="209" y="131"/>
                  </a:cubicBezTo>
                  <a:cubicBezTo>
                    <a:pt x="216" y="129"/>
                    <a:pt x="233" y="129"/>
                    <a:pt x="251" y="139"/>
                  </a:cubicBezTo>
                  <a:cubicBezTo>
                    <a:pt x="270" y="149"/>
                    <a:pt x="283" y="167"/>
                    <a:pt x="289" y="197"/>
                  </a:cubicBezTo>
                  <a:cubicBezTo>
                    <a:pt x="294" y="225"/>
                    <a:pt x="288" y="267"/>
                    <a:pt x="265" y="297"/>
                  </a:cubicBezTo>
                  <a:cubicBezTo>
                    <a:pt x="242" y="328"/>
                    <a:pt x="192" y="369"/>
                    <a:pt x="122" y="347"/>
                  </a:cubicBezTo>
                  <a:cubicBezTo>
                    <a:pt x="56" y="327"/>
                    <a:pt x="24" y="273"/>
                    <a:pt x="11" y="225"/>
                  </a:cubicBezTo>
                  <a:cubicBezTo>
                    <a:pt x="7" y="206"/>
                    <a:pt x="4" y="197"/>
                    <a:pt x="3" y="193"/>
                  </a:cubicBezTo>
                  <a:cubicBezTo>
                    <a:pt x="3" y="193"/>
                    <a:pt x="3" y="193"/>
                    <a:pt x="3" y="194"/>
                  </a:cubicBezTo>
                  <a:cubicBezTo>
                    <a:pt x="2" y="207"/>
                    <a:pt x="0" y="242"/>
                    <a:pt x="21" y="281"/>
                  </a:cubicBezTo>
                  <a:cubicBezTo>
                    <a:pt x="43" y="320"/>
                    <a:pt x="76" y="352"/>
                    <a:pt x="121" y="367"/>
                  </a:cubicBezTo>
                  <a:cubicBezTo>
                    <a:pt x="197" y="392"/>
                    <a:pt x="292" y="367"/>
                    <a:pt x="345" y="288"/>
                  </a:cubicBezTo>
                  <a:close/>
                  <a:moveTo>
                    <a:pt x="303" y="294"/>
                  </a:moveTo>
                  <a:cubicBezTo>
                    <a:pt x="307" y="287"/>
                    <a:pt x="312" y="277"/>
                    <a:pt x="318" y="260"/>
                  </a:cubicBezTo>
                  <a:cubicBezTo>
                    <a:pt x="323" y="243"/>
                    <a:pt x="326" y="224"/>
                    <a:pt x="324" y="196"/>
                  </a:cubicBezTo>
                  <a:cubicBezTo>
                    <a:pt x="321" y="152"/>
                    <a:pt x="292" y="112"/>
                    <a:pt x="251" y="92"/>
                  </a:cubicBezTo>
                  <a:cubicBezTo>
                    <a:pt x="204" y="69"/>
                    <a:pt x="137" y="81"/>
                    <a:pt x="104" y="131"/>
                  </a:cubicBezTo>
                  <a:cubicBezTo>
                    <a:pt x="73" y="178"/>
                    <a:pt x="86" y="218"/>
                    <a:pt x="101" y="243"/>
                  </a:cubicBezTo>
                  <a:cubicBezTo>
                    <a:pt x="110" y="258"/>
                    <a:pt x="119" y="267"/>
                    <a:pt x="119" y="267"/>
                  </a:cubicBezTo>
                  <a:cubicBezTo>
                    <a:pt x="119" y="267"/>
                    <a:pt x="106" y="260"/>
                    <a:pt x="94" y="246"/>
                  </a:cubicBezTo>
                  <a:cubicBezTo>
                    <a:pt x="86" y="235"/>
                    <a:pt x="79" y="219"/>
                    <a:pt x="76" y="208"/>
                  </a:cubicBezTo>
                  <a:cubicBezTo>
                    <a:pt x="65" y="171"/>
                    <a:pt x="84" y="119"/>
                    <a:pt x="107" y="100"/>
                  </a:cubicBezTo>
                  <a:cubicBezTo>
                    <a:pt x="129" y="81"/>
                    <a:pt x="174" y="45"/>
                    <a:pt x="241" y="67"/>
                  </a:cubicBezTo>
                  <a:cubicBezTo>
                    <a:pt x="308" y="89"/>
                    <a:pt x="344" y="148"/>
                    <a:pt x="344" y="194"/>
                  </a:cubicBezTo>
                  <a:cubicBezTo>
                    <a:pt x="344" y="225"/>
                    <a:pt x="337" y="251"/>
                    <a:pt x="329" y="266"/>
                  </a:cubicBezTo>
                  <a:cubicBezTo>
                    <a:pt x="325" y="276"/>
                    <a:pt x="316" y="291"/>
                    <a:pt x="308" y="300"/>
                  </a:cubicBezTo>
                  <a:cubicBezTo>
                    <a:pt x="293" y="314"/>
                    <a:pt x="284" y="318"/>
                    <a:pt x="279" y="321"/>
                  </a:cubicBezTo>
                  <a:cubicBezTo>
                    <a:pt x="291" y="311"/>
                    <a:pt x="297" y="303"/>
                    <a:pt x="303" y="294"/>
                  </a:cubicBezTo>
                  <a:close/>
                </a:path>
              </a:pathLst>
            </a:custGeom>
            <a:solidFill>
              <a:srgbClr val="009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8" name="Freeform 19"/>
            <p:cNvSpPr>
              <a:spLocks/>
            </p:cNvSpPr>
            <p:nvPr/>
          </p:nvSpPr>
          <p:spPr bwMode="auto">
            <a:xfrm>
              <a:off x="6597650" y="27638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1" name="Freeform 22"/>
            <p:cNvSpPr>
              <a:spLocks noEditPoints="1"/>
            </p:cNvSpPr>
            <p:nvPr/>
          </p:nvSpPr>
          <p:spPr bwMode="auto">
            <a:xfrm>
              <a:off x="6300788" y="2605088"/>
              <a:ext cx="542925" cy="603250"/>
            </a:xfrm>
            <a:custGeom>
              <a:avLst/>
              <a:gdLst>
                <a:gd name="T0" fmla="*/ 120 w 144"/>
                <a:gd name="T1" fmla="*/ 83 h 160"/>
                <a:gd name="T2" fmla="*/ 130 w 144"/>
                <a:gd name="T3" fmla="*/ 71 h 160"/>
                <a:gd name="T4" fmla="*/ 140 w 144"/>
                <a:gd name="T5" fmla="*/ 57 h 160"/>
                <a:gd name="T6" fmla="*/ 134 w 144"/>
                <a:gd name="T7" fmla="*/ 43 h 160"/>
                <a:gd name="T8" fmla="*/ 117 w 144"/>
                <a:gd name="T9" fmla="*/ 49 h 160"/>
                <a:gd name="T10" fmla="*/ 121 w 144"/>
                <a:gd name="T11" fmla="*/ 36 h 160"/>
                <a:gd name="T12" fmla="*/ 124 w 144"/>
                <a:gd name="T13" fmla="*/ 29 h 160"/>
                <a:gd name="T14" fmla="*/ 126 w 144"/>
                <a:gd name="T15" fmla="*/ 19 h 160"/>
                <a:gd name="T16" fmla="*/ 125 w 144"/>
                <a:gd name="T17" fmla="*/ 10 h 160"/>
                <a:gd name="T18" fmla="*/ 112 w 144"/>
                <a:gd name="T19" fmla="*/ 2 h 160"/>
                <a:gd name="T20" fmla="*/ 112 w 144"/>
                <a:gd name="T21" fmla="*/ 25 h 160"/>
                <a:gd name="T22" fmla="*/ 96 w 144"/>
                <a:gd name="T23" fmla="*/ 55 h 160"/>
                <a:gd name="T24" fmla="*/ 81 w 144"/>
                <a:gd name="T25" fmla="*/ 56 h 160"/>
                <a:gd name="T26" fmla="*/ 80 w 144"/>
                <a:gd name="T27" fmla="*/ 47 h 160"/>
                <a:gd name="T28" fmla="*/ 72 w 144"/>
                <a:gd name="T29" fmla="*/ 37 h 160"/>
                <a:gd name="T30" fmla="*/ 75 w 144"/>
                <a:gd name="T31" fmla="*/ 31 h 160"/>
                <a:gd name="T32" fmla="*/ 75 w 144"/>
                <a:gd name="T33" fmla="*/ 26 h 160"/>
                <a:gd name="T34" fmla="*/ 81 w 144"/>
                <a:gd name="T35" fmla="*/ 24 h 160"/>
                <a:gd name="T36" fmla="*/ 93 w 144"/>
                <a:gd name="T37" fmla="*/ 18 h 160"/>
                <a:gd name="T38" fmla="*/ 77 w 144"/>
                <a:gd name="T39" fmla="*/ 3 h 160"/>
                <a:gd name="T40" fmla="*/ 61 w 144"/>
                <a:gd name="T41" fmla="*/ 5 h 160"/>
                <a:gd name="T42" fmla="*/ 42 w 144"/>
                <a:gd name="T43" fmla="*/ 3 h 160"/>
                <a:gd name="T44" fmla="*/ 47 w 144"/>
                <a:gd name="T45" fmla="*/ 13 h 160"/>
                <a:gd name="T46" fmla="*/ 60 w 144"/>
                <a:gd name="T47" fmla="*/ 22 h 160"/>
                <a:gd name="T48" fmla="*/ 46 w 144"/>
                <a:gd name="T49" fmla="*/ 35 h 160"/>
                <a:gd name="T50" fmla="*/ 44 w 144"/>
                <a:gd name="T51" fmla="*/ 49 h 160"/>
                <a:gd name="T52" fmla="*/ 41 w 144"/>
                <a:gd name="T53" fmla="*/ 67 h 160"/>
                <a:gd name="T54" fmla="*/ 13 w 144"/>
                <a:gd name="T55" fmla="*/ 83 h 160"/>
                <a:gd name="T56" fmla="*/ 3 w 144"/>
                <a:gd name="T57" fmla="*/ 87 h 160"/>
                <a:gd name="T58" fmla="*/ 3 w 144"/>
                <a:gd name="T59" fmla="*/ 102 h 160"/>
                <a:gd name="T60" fmla="*/ 23 w 144"/>
                <a:gd name="T61" fmla="*/ 94 h 160"/>
                <a:gd name="T62" fmla="*/ 43 w 144"/>
                <a:gd name="T63" fmla="*/ 82 h 160"/>
                <a:gd name="T64" fmla="*/ 47 w 144"/>
                <a:gd name="T65" fmla="*/ 88 h 160"/>
                <a:gd name="T66" fmla="*/ 23 w 144"/>
                <a:gd name="T67" fmla="*/ 111 h 160"/>
                <a:gd name="T68" fmla="*/ 36 w 144"/>
                <a:gd name="T69" fmla="*/ 129 h 160"/>
                <a:gd name="T70" fmla="*/ 47 w 144"/>
                <a:gd name="T71" fmla="*/ 119 h 160"/>
                <a:gd name="T72" fmla="*/ 58 w 144"/>
                <a:gd name="T73" fmla="*/ 99 h 160"/>
                <a:gd name="T74" fmla="*/ 53 w 144"/>
                <a:gd name="T75" fmla="*/ 131 h 160"/>
                <a:gd name="T76" fmla="*/ 42 w 144"/>
                <a:gd name="T77" fmla="*/ 141 h 160"/>
                <a:gd name="T78" fmla="*/ 39 w 144"/>
                <a:gd name="T79" fmla="*/ 159 h 160"/>
                <a:gd name="T80" fmla="*/ 45 w 144"/>
                <a:gd name="T81" fmla="*/ 157 h 160"/>
                <a:gd name="T82" fmla="*/ 61 w 144"/>
                <a:gd name="T83" fmla="*/ 137 h 160"/>
                <a:gd name="T84" fmla="*/ 76 w 144"/>
                <a:gd name="T85" fmla="*/ 128 h 160"/>
                <a:gd name="T86" fmla="*/ 93 w 144"/>
                <a:gd name="T87" fmla="*/ 122 h 160"/>
                <a:gd name="T88" fmla="*/ 104 w 144"/>
                <a:gd name="T89" fmla="*/ 108 h 160"/>
                <a:gd name="T90" fmla="*/ 119 w 144"/>
                <a:gd name="T91" fmla="*/ 41 h 160"/>
                <a:gd name="T92" fmla="*/ 28 w 144"/>
                <a:gd name="T93" fmla="*/ 107 h 160"/>
                <a:gd name="T94" fmla="*/ 46 w 144"/>
                <a:gd name="T95" fmla="*/ 99 h 160"/>
                <a:gd name="T96" fmla="*/ 89 w 144"/>
                <a:gd name="T97" fmla="*/ 109 h 160"/>
                <a:gd name="T98" fmla="*/ 81 w 144"/>
                <a:gd name="T99" fmla="*/ 108 h 160"/>
                <a:gd name="T100" fmla="*/ 74 w 144"/>
                <a:gd name="T101" fmla="*/ 97 h 160"/>
                <a:gd name="T102" fmla="*/ 65 w 144"/>
                <a:gd name="T103" fmla="*/ 83 h 160"/>
                <a:gd name="T104" fmla="*/ 76 w 144"/>
                <a:gd name="T105" fmla="*/ 74 h 160"/>
                <a:gd name="T106" fmla="*/ 85 w 144"/>
                <a:gd name="T107" fmla="*/ 79 h 160"/>
                <a:gd name="T108" fmla="*/ 91 w 144"/>
                <a:gd name="T109" fmla="*/ 95 h 160"/>
                <a:gd name="T110" fmla="*/ 116 w 144"/>
                <a:gd name="T111" fmla="*/ 46 h 160"/>
                <a:gd name="T112" fmla="*/ 102 w 144"/>
                <a:gd name="T113" fmla="*/ 77 h 160"/>
                <a:gd name="T114" fmla="*/ 108 w 144"/>
                <a:gd name="T115" fmla="*/ 66 h 160"/>
                <a:gd name="T116" fmla="*/ 128 w 144"/>
                <a:gd name="T117" fmla="*/ 53 h 160"/>
                <a:gd name="T118" fmla="*/ 103 w 144"/>
                <a:gd name="T119" fmla="*/ 78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44" h="160">
                  <a:moveTo>
                    <a:pt x="104" y="108"/>
                  </a:moveTo>
                  <a:cubicBezTo>
                    <a:pt x="104" y="107"/>
                    <a:pt x="105" y="105"/>
                    <a:pt x="105" y="104"/>
                  </a:cubicBezTo>
                  <a:cubicBezTo>
                    <a:pt x="106" y="102"/>
                    <a:pt x="106" y="100"/>
                    <a:pt x="106" y="99"/>
                  </a:cubicBezTo>
                  <a:cubicBezTo>
                    <a:pt x="107" y="97"/>
                    <a:pt x="107" y="96"/>
                    <a:pt x="108" y="95"/>
                  </a:cubicBezTo>
                  <a:cubicBezTo>
                    <a:pt x="110" y="95"/>
                    <a:pt x="111" y="93"/>
                    <a:pt x="112" y="92"/>
                  </a:cubicBezTo>
                  <a:cubicBezTo>
                    <a:pt x="112" y="92"/>
                    <a:pt x="113" y="91"/>
                    <a:pt x="113" y="91"/>
                  </a:cubicBezTo>
                  <a:cubicBezTo>
                    <a:pt x="114" y="90"/>
                    <a:pt x="115" y="89"/>
                    <a:pt x="115" y="89"/>
                  </a:cubicBezTo>
                  <a:cubicBezTo>
                    <a:pt x="116" y="88"/>
                    <a:pt x="116" y="88"/>
                    <a:pt x="117" y="87"/>
                  </a:cubicBezTo>
                  <a:cubicBezTo>
                    <a:pt x="118" y="86"/>
                    <a:pt x="119" y="84"/>
                    <a:pt x="120" y="83"/>
                  </a:cubicBezTo>
                  <a:cubicBezTo>
                    <a:pt x="121" y="82"/>
                    <a:pt x="122" y="81"/>
                    <a:pt x="123" y="79"/>
                  </a:cubicBezTo>
                  <a:cubicBezTo>
                    <a:pt x="124" y="79"/>
                    <a:pt x="124" y="78"/>
                    <a:pt x="125" y="78"/>
                  </a:cubicBezTo>
                  <a:cubicBezTo>
                    <a:pt x="125" y="78"/>
                    <a:pt x="125" y="78"/>
                    <a:pt x="125" y="77"/>
                  </a:cubicBezTo>
                  <a:cubicBezTo>
                    <a:pt x="126" y="77"/>
                    <a:pt x="126" y="76"/>
                    <a:pt x="127" y="75"/>
                  </a:cubicBezTo>
                  <a:cubicBezTo>
                    <a:pt x="127" y="75"/>
                    <a:pt x="127" y="75"/>
                    <a:pt x="127" y="75"/>
                  </a:cubicBezTo>
                  <a:cubicBezTo>
                    <a:pt x="127" y="75"/>
                    <a:pt x="127" y="75"/>
                    <a:pt x="127" y="75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29" y="74"/>
                    <a:pt x="129" y="73"/>
                    <a:pt x="129" y="73"/>
                  </a:cubicBezTo>
                  <a:cubicBezTo>
                    <a:pt x="129" y="72"/>
                    <a:pt x="129" y="72"/>
                    <a:pt x="130" y="71"/>
                  </a:cubicBezTo>
                  <a:cubicBezTo>
                    <a:pt x="131" y="71"/>
                    <a:pt x="131" y="70"/>
                    <a:pt x="131" y="70"/>
                  </a:cubicBezTo>
                  <a:cubicBezTo>
                    <a:pt x="131" y="69"/>
                    <a:pt x="132" y="68"/>
                    <a:pt x="132" y="68"/>
                  </a:cubicBezTo>
                  <a:cubicBezTo>
                    <a:pt x="133" y="68"/>
                    <a:pt x="133" y="67"/>
                    <a:pt x="133" y="67"/>
                  </a:cubicBezTo>
                  <a:cubicBezTo>
                    <a:pt x="133" y="66"/>
                    <a:pt x="134" y="66"/>
                    <a:pt x="134" y="65"/>
                  </a:cubicBezTo>
                  <a:cubicBezTo>
                    <a:pt x="134" y="65"/>
                    <a:pt x="135" y="65"/>
                    <a:pt x="135" y="65"/>
                  </a:cubicBezTo>
                  <a:cubicBezTo>
                    <a:pt x="135" y="64"/>
                    <a:pt x="135" y="64"/>
                    <a:pt x="135" y="64"/>
                  </a:cubicBezTo>
                  <a:cubicBezTo>
                    <a:pt x="136" y="63"/>
                    <a:pt x="136" y="62"/>
                    <a:pt x="137" y="61"/>
                  </a:cubicBezTo>
                  <a:cubicBezTo>
                    <a:pt x="138" y="60"/>
                    <a:pt x="139" y="59"/>
                    <a:pt x="139" y="58"/>
                  </a:cubicBezTo>
                  <a:cubicBezTo>
                    <a:pt x="139" y="58"/>
                    <a:pt x="140" y="57"/>
                    <a:pt x="140" y="57"/>
                  </a:cubicBezTo>
                  <a:cubicBezTo>
                    <a:pt x="141" y="55"/>
                    <a:pt x="142" y="54"/>
                    <a:pt x="142" y="53"/>
                  </a:cubicBezTo>
                  <a:cubicBezTo>
                    <a:pt x="143" y="52"/>
                    <a:pt x="143" y="50"/>
                    <a:pt x="143" y="49"/>
                  </a:cubicBezTo>
                  <a:cubicBezTo>
                    <a:pt x="144" y="49"/>
                    <a:pt x="143" y="49"/>
                    <a:pt x="143" y="49"/>
                  </a:cubicBezTo>
                  <a:cubicBezTo>
                    <a:pt x="143" y="49"/>
                    <a:pt x="143" y="48"/>
                    <a:pt x="143" y="48"/>
                  </a:cubicBezTo>
                  <a:cubicBezTo>
                    <a:pt x="144" y="47"/>
                    <a:pt x="143" y="45"/>
                    <a:pt x="142" y="45"/>
                  </a:cubicBezTo>
                  <a:cubicBezTo>
                    <a:pt x="142" y="45"/>
                    <a:pt x="142" y="45"/>
                    <a:pt x="142" y="45"/>
                  </a:cubicBezTo>
                  <a:cubicBezTo>
                    <a:pt x="140" y="44"/>
                    <a:pt x="139" y="44"/>
                    <a:pt x="138" y="43"/>
                  </a:cubicBezTo>
                  <a:cubicBezTo>
                    <a:pt x="137" y="43"/>
                    <a:pt x="136" y="43"/>
                    <a:pt x="135" y="43"/>
                  </a:cubicBezTo>
                  <a:cubicBezTo>
                    <a:pt x="135" y="42"/>
                    <a:pt x="135" y="43"/>
                    <a:pt x="134" y="43"/>
                  </a:cubicBezTo>
                  <a:cubicBezTo>
                    <a:pt x="133" y="43"/>
                    <a:pt x="132" y="43"/>
                    <a:pt x="131" y="43"/>
                  </a:cubicBezTo>
                  <a:cubicBezTo>
                    <a:pt x="131" y="43"/>
                    <a:pt x="130" y="42"/>
                    <a:pt x="130" y="42"/>
                  </a:cubicBezTo>
                  <a:cubicBezTo>
                    <a:pt x="129" y="42"/>
                    <a:pt x="128" y="41"/>
                    <a:pt x="127" y="42"/>
                  </a:cubicBezTo>
                  <a:cubicBezTo>
                    <a:pt x="127" y="42"/>
                    <a:pt x="127" y="42"/>
                    <a:pt x="127" y="42"/>
                  </a:cubicBezTo>
                  <a:cubicBezTo>
                    <a:pt x="126" y="42"/>
                    <a:pt x="126" y="42"/>
                    <a:pt x="125" y="42"/>
                  </a:cubicBezTo>
                  <a:cubicBezTo>
                    <a:pt x="124" y="43"/>
                    <a:pt x="123" y="44"/>
                    <a:pt x="123" y="45"/>
                  </a:cubicBezTo>
                  <a:cubicBezTo>
                    <a:pt x="122" y="46"/>
                    <a:pt x="122" y="46"/>
                    <a:pt x="121" y="46"/>
                  </a:cubicBezTo>
                  <a:cubicBezTo>
                    <a:pt x="120" y="47"/>
                    <a:pt x="119" y="48"/>
                    <a:pt x="117" y="48"/>
                  </a:cubicBezTo>
                  <a:cubicBezTo>
                    <a:pt x="117" y="49"/>
                    <a:pt x="117" y="49"/>
                    <a:pt x="117" y="49"/>
                  </a:cubicBezTo>
                  <a:cubicBezTo>
                    <a:pt x="116" y="49"/>
                    <a:pt x="116" y="49"/>
                    <a:pt x="116" y="48"/>
                  </a:cubicBezTo>
                  <a:cubicBezTo>
                    <a:pt x="117" y="48"/>
                    <a:pt x="117" y="47"/>
                    <a:pt x="118" y="46"/>
                  </a:cubicBezTo>
                  <a:cubicBezTo>
                    <a:pt x="118" y="46"/>
                    <a:pt x="118" y="46"/>
                    <a:pt x="118" y="46"/>
                  </a:cubicBezTo>
                  <a:cubicBezTo>
                    <a:pt x="119" y="45"/>
                    <a:pt x="119" y="44"/>
                    <a:pt x="119" y="44"/>
                  </a:cubicBezTo>
                  <a:cubicBezTo>
                    <a:pt x="119" y="43"/>
                    <a:pt x="120" y="42"/>
                    <a:pt x="120" y="41"/>
                  </a:cubicBezTo>
                  <a:cubicBezTo>
                    <a:pt x="120" y="41"/>
                    <a:pt x="120" y="40"/>
                    <a:pt x="121" y="40"/>
                  </a:cubicBezTo>
                  <a:cubicBezTo>
                    <a:pt x="121" y="39"/>
                    <a:pt x="121" y="39"/>
                    <a:pt x="121" y="38"/>
                  </a:cubicBezTo>
                  <a:cubicBezTo>
                    <a:pt x="122" y="38"/>
                    <a:pt x="121" y="37"/>
                    <a:pt x="122" y="36"/>
                  </a:cubicBezTo>
                  <a:cubicBezTo>
                    <a:pt x="122" y="36"/>
                    <a:pt x="121" y="36"/>
                    <a:pt x="121" y="36"/>
                  </a:cubicBezTo>
                  <a:cubicBezTo>
                    <a:pt x="120" y="35"/>
                    <a:pt x="121" y="34"/>
                    <a:pt x="122" y="33"/>
                  </a:cubicBezTo>
                  <a:cubicBezTo>
                    <a:pt x="122" y="33"/>
                    <a:pt x="122" y="33"/>
                    <a:pt x="122" y="33"/>
                  </a:cubicBezTo>
                  <a:cubicBezTo>
                    <a:pt x="122" y="33"/>
                    <a:pt x="122" y="33"/>
                    <a:pt x="123" y="33"/>
                  </a:cubicBezTo>
                  <a:cubicBezTo>
                    <a:pt x="123" y="32"/>
                    <a:pt x="122" y="32"/>
                    <a:pt x="122" y="32"/>
                  </a:cubicBezTo>
                  <a:cubicBezTo>
                    <a:pt x="122" y="31"/>
                    <a:pt x="123" y="31"/>
                    <a:pt x="123" y="30"/>
                  </a:cubicBezTo>
                  <a:cubicBezTo>
                    <a:pt x="123" y="30"/>
                    <a:pt x="123" y="29"/>
                    <a:pt x="123" y="29"/>
                  </a:cubicBezTo>
                  <a:cubicBezTo>
                    <a:pt x="123" y="28"/>
                    <a:pt x="124" y="27"/>
                    <a:pt x="124" y="27"/>
                  </a:cubicBezTo>
                  <a:cubicBezTo>
                    <a:pt x="125" y="27"/>
                    <a:pt x="124" y="26"/>
                    <a:pt x="124" y="26"/>
                  </a:cubicBezTo>
                  <a:cubicBezTo>
                    <a:pt x="126" y="27"/>
                    <a:pt x="125" y="28"/>
                    <a:pt x="124" y="29"/>
                  </a:cubicBezTo>
                  <a:cubicBezTo>
                    <a:pt x="125" y="30"/>
                    <a:pt x="125" y="30"/>
                    <a:pt x="125" y="30"/>
                  </a:cubicBezTo>
                  <a:cubicBezTo>
                    <a:pt x="126" y="28"/>
                    <a:pt x="126" y="27"/>
                    <a:pt x="126" y="25"/>
                  </a:cubicBezTo>
                  <a:cubicBezTo>
                    <a:pt x="127" y="24"/>
                    <a:pt x="128" y="23"/>
                    <a:pt x="127" y="21"/>
                  </a:cubicBezTo>
                  <a:cubicBezTo>
                    <a:pt x="127" y="22"/>
                    <a:pt x="126" y="22"/>
                    <a:pt x="125" y="23"/>
                  </a:cubicBezTo>
                  <a:cubicBezTo>
                    <a:pt x="126" y="23"/>
                    <a:pt x="126" y="23"/>
                    <a:pt x="126" y="23"/>
                  </a:cubicBezTo>
                  <a:cubicBezTo>
                    <a:pt x="126" y="24"/>
                    <a:pt x="126" y="24"/>
                    <a:pt x="125" y="25"/>
                  </a:cubicBezTo>
                  <a:cubicBezTo>
                    <a:pt x="125" y="24"/>
                    <a:pt x="125" y="23"/>
                    <a:pt x="125" y="23"/>
                  </a:cubicBezTo>
                  <a:cubicBezTo>
                    <a:pt x="125" y="22"/>
                    <a:pt x="125" y="21"/>
                    <a:pt x="125" y="21"/>
                  </a:cubicBezTo>
                  <a:cubicBezTo>
                    <a:pt x="125" y="20"/>
                    <a:pt x="125" y="19"/>
                    <a:pt x="126" y="19"/>
                  </a:cubicBezTo>
                  <a:cubicBezTo>
                    <a:pt x="126" y="20"/>
                    <a:pt x="126" y="20"/>
                    <a:pt x="126" y="20"/>
                  </a:cubicBezTo>
                  <a:cubicBezTo>
                    <a:pt x="127" y="20"/>
                    <a:pt x="127" y="20"/>
                    <a:pt x="128" y="20"/>
                  </a:cubicBezTo>
                  <a:cubicBezTo>
                    <a:pt x="128" y="20"/>
                    <a:pt x="128" y="20"/>
                    <a:pt x="128" y="19"/>
                  </a:cubicBezTo>
                  <a:cubicBezTo>
                    <a:pt x="128" y="19"/>
                    <a:pt x="128" y="18"/>
                    <a:pt x="128" y="18"/>
                  </a:cubicBezTo>
                  <a:cubicBezTo>
                    <a:pt x="129" y="17"/>
                    <a:pt x="129" y="17"/>
                    <a:pt x="128" y="16"/>
                  </a:cubicBezTo>
                  <a:cubicBezTo>
                    <a:pt x="128" y="16"/>
                    <a:pt x="129" y="15"/>
                    <a:pt x="129" y="15"/>
                  </a:cubicBezTo>
                  <a:cubicBezTo>
                    <a:pt x="129" y="15"/>
                    <a:pt x="129" y="15"/>
                    <a:pt x="129" y="15"/>
                  </a:cubicBezTo>
                  <a:cubicBezTo>
                    <a:pt x="128" y="13"/>
                    <a:pt x="127" y="12"/>
                    <a:pt x="126" y="11"/>
                  </a:cubicBezTo>
                  <a:cubicBezTo>
                    <a:pt x="125" y="11"/>
                    <a:pt x="125" y="10"/>
                    <a:pt x="125" y="10"/>
                  </a:cubicBezTo>
                  <a:cubicBezTo>
                    <a:pt x="124" y="8"/>
                    <a:pt x="124" y="7"/>
                    <a:pt x="123" y="6"/>
                  </a:cubicBezTo>
                  <a:cubicBezTo>
                    <a:pt x="122" y="5"/>
                    <a:pt x="121" y="4"/>
                    <a:pt x="120" y="4"/>
                  </a:cubicBezTo>
                  <a:cubicBezTo>
                    <a:pt x="120" y="4"/>
                    <a:pt x="120" y="4"/>
                    <a:pt x="119" y="4"/>
                  </a:cubicBezTo>
                  <a:cubicBezTo>
                    <a:pt x="119" y="4"/>
                    <a:pt x="119" y="3"/>
                    <a:pt x="118" y="3"/>
                  </a:cubicBezTo>
                  <a:cubicBezTo>
                    <a:pt x="118" y="3"/>
                    <a:pt x="117" y="2"/>
                    <a:pt x="117" y="2"/>
                  </a:cubicBezTo>
                  <a:cubicBezTo>
                    <a:pt x="116" y="1"/>
                    <a:pt x="116" y="1"/>
                    <a:pt x="115" y="1"/>
                  </a:cubicBezTo>
                  <a:cubicBezTo>
                    <a:pt x="114" y="0"/>
                    <a:pt x="114" y="1"/>
                    <a:pt x="114" y="1"/>
                  </a:cubicBezTo>
                  <a:cubicBezTo>
                    <a:pt x="114" y="1"/>
                    <a:pt x="113" y="2"/>
                    <a:pt x="113" y="1"/>
                  </a:cubicBezTo>
                  <a:cubicBezTo>
                    <a:pt x="113" y="1"/>
                    <a:pt x="112" y="2"/>
                    <a:pt x="112" y="2"/>
                  </a:cubicBezTo>
                  <a:cubicBezTo>
                    <a:pt x="111" y="3"/>
                    <a:pt x="111" y="4"/>
                    <a:pt x="111" y="5"/>
                  </a:cubicBezTo>
                  <a:cubicBezTo>
                    <a:pt x="112" y="6"/>
                    <a:pt x="112" y="7"/>
                    <a:pt x="112" y="8"/>
                  </a:cubicBezTo>
                  <a:cubicBezTo>
                    <a:pt x="113" y="9"/>
                    <a:pt x="113" y="9"/>
                    <a:pt x="113" y="9"/>
                  </a:cubicBezTo>
                  <a:cubicBezTo>
                    <a:pt x="112" y="10"/>
                    <a:pt x="112" y="10"/>
                    <a:pt x="113" y="11"/>
                  </a:cubicBezTo>
                  <a:cubicBezTo>
                    <a:pt x="114" y="10"/>
                    <a:pt x="114" y="11"/>
                    <a:pt x="115" y="12"/>
                  </a:cubicBezTo>
                  <a:cubicBezTo>
                    <a:pt x="115" y="12"/>
                    <a:pt x="115" y="12"/>
                    <a:pt x="115" y="13"/>
                  </a:cubicBezTo>
                  <a:cubicBezTo>
                    <a:pt x="115" y="14"/>
                    <a:pt x="115" y="15"/>
                    <a:pt x="114" y="17"/>
                  </a:cubicBezTo>
                  <a:cubicBezTo>
                    <a:pt x="114" y="18"/>
                    <a:pt x="114" y="19"/>
                    <a:pt x="114" y="20"/>
                  </a:cubicBezTo>
                  <a:cubicBezTo>
                    <a:pt x="113" y="21"/>
                    <a:pt x="113" y="23"/>
                    <a:pt x="112" y="25"/>
                  </a:cubicBezTo>
                  <a:cubicBezTo>
                    <a:pt x="112" y="26"/>
                    <a:pt x="111" y="27"/>
                    <a:pt x="111" y="28"/>
                  </a:cubicBezTo>
                  <a:cubicBezTo>
                    <a:pt x="111" y="29"/>
                    <a:pt x="110" y="30"/>
                    <a:pt x="110" y="31"/>
                  </a:cubicBezTo>
                  <a:cubicBezTo>
                    <a:pt x="110" y="32"/>
                    <a:pt x="109" y="33"/>
                    <a:pt x="109" y="34"/>
                  </a:cubicBezTo>
                  <a:cubicBezTo>
                    <a:pt x="108" y="35"/>
                    <a:pt x="108" y="36"/>
                    <a:pt x="107" y="37"/>
                  </a:cubicBezTo>
                  <a:cubicBezTo>
                    <a:pt x="106" y="38"/>
                    <a:pt x="105" y="40"/>
                    <a:pt x="104" y="42"/>
                  </a:cubicBezTo>
                  <a:cubicBezTo>
                    <a:pt x="103" y="44"/>
                    <a:pt x="102" y="46"/>
                    <a:pt x="101" y="48"/>
                  </a:cubicBezTo>
                  <a:cubicBezTo>
                    <a:pt x="101" y="49"/>
                    <a:pt x="100" y="50"/>
                    <a:pt x="99" y="51"/>
                  </a:cubicBezTo>
                  <a:cubicBezTo>
                    <a:pt x="99" y="52"/>
                    <a:pt x="98" y="52"/>
                    <a:pt x="98" y="53"/>
                  </a:cubicBezTo>
                  <a:cubicBezTo>
                    <a:pt x="97" y="54"/>
                    <a:pt x="97" y="55"/>
                    <a:pt x="96" y="55"/>
                  </a:cubicBezTo>
                  <a:cubicBezTo>
                    <a:pt x="96" y="55"/>
                    <a:pt x="95" y="55"/>
                    <a:pt x="95" y="56"/>
                  </a:cubicBezTo>
                  <a:cubicBezTo>
                    <a:pt x="95" y="56"/>
                    <a:pt x="94" y="56"/>
                    <a:pt x="94" y="56"/>
                  </a:cubicBezTo>
                  <a:cubicBezTo>
                    <a:pt x="94" y="56"/>
                    <a:pt x="94" y="57"/>
                    <a:pt x="93" y="57"/>
                  </a:cubicBezTo>
                  <a:cubicBezTo>
                    <a:pt x="93" y="57"/>
                    <a:pt x="92" y="58"/>
                    <a:pt x="92" y="58"/>
                  </a:cubicBezTo>
                  <a:cubicBezTo>
                    <a:pt x="91" y="59"/>
                    <a:pt x="91" y="59"/>
                    <a:pt x="90" y="58"/>
                  </a:cubicBezTo>
                  <a:cubicBezTo>
                    <a:pt x="89" y="58"/>
                    <a:pt x="89" y="58"/>
                    <a:pt x="88" y="58"/>
                  </a:cubicBezTo>
                  <a:cubicBezTo>
                    <a:pt x="88" y="58"/>
                    <a:pt x="87" y="58"/>
                    <a:pt x="87" y="58"/>
                  </a:cubicBezTo>
                  <a:cubicBezTo>
                    <a:pt x="85" y="57"/>
                    <a:pt x="84" y="57"/>
                    <a:pt x="82" y="56"/>
                  </a:cubicBezTo>
                  <a:cubicBezTo>
                    <a:pt x="82" y="56"/>
                    <a:pt x="81" y="56"/>
                    <a:pt x="81" y="56"/>
                  </a:cubicBezTo>
                  <a:cubicBezTo>
                    <a:pt x="79" y="56"/>
                    <a:pt x="79" y="56"/>
                    <a:pt x="78" y="55"/>
                  </a:cubicBezTo>
                  <a:cubicBezTo>
                    <a:pt x="77" y="55"/>
                    <a:pt x="77" y="55"/>
                    <a:pt x="77" y="55"/>
                  </a:cubicBezTo>
                  <a:cubicBezTo>
                    <a:pt x="76" y="55"/>
                    <a:pt x="76" y="55"/>
                    <a:pt x="75" y="56"/>
                  </a:cubicBezTo>
                  <a:cubicBezTo>
                    <a:pt x="74" y="57"/>
                    <a:pt x="74" y="56"/>
                    <a:pt x="73" y="56"/>
                  </a:cubicBezTo>
                  <a:cubicBezTo>
                    <a:pt x="73" y="56"/>
                    <a:pt x="73" y="56"/>
                    <a:pt x="73" y="56"/>
                  </a:cubicBezTo>
                  <a:cubicBezTo>
                    <a:pt x="73" y="56"/>
                    <a:pt x="73" y="55"/>
                    <a:pt x="73" y="55"/>
                  </a:cubicBezTo>
                  <a:cubicBezTo>
                    <a:pt x="75" y="54"/>
                    <a:pt x="76" y="52"/>
                    <a:pt x="77" y="51"/>
                  </a:cubicBezTo>
                  <a:cubicBezTo>
                    <a:pt x="77" y="50"/>
                    <a:pt x="77" y="50"/>
                    <a:pt x="77" y="50"/>
                  </a:cubicBezTo>
                  <a:cubicBezTo>
                    <a:pt x="78" y="49"/>
                    <a:pt x="79" y="48"/>
                    <a:pt x="80" y="47"/>
                  </a:cubicBezTo>
                  <a:cubicBezTo>
                    <a:pt x="80" y="45"/>
                    <a:pt x="81" y="44"/>
                    <a:pt x="80" y="43"/>
                  </a:cubicBezTo>
                  <a:cubicBezTo>
                    <a:pt x="80" y="42"/>
                    <a:pt x="80" y="42"/>
                    <a:pt x="79" y="42"/>
                  </a:cubicBezTo>
                  <a:cubicBezTo>
                    <a:pt x="79" y="41"/>
                    <a:pt x="79" y="41"/>
                    <a:pt x="79" y="41"/>
                  </a:cubicBezTo>
                  <a:cubicBezTo>
                    <a:pt x="79" y="41"/>
                    <a:pt x="79" y="41"/>
                    <a:pt x="79" y="41"/>
                  </a:cubicBezTo>
                  <a:cubicBezTo>
                    <a:pt x="78" y="40"/>
                    <a:pt x="78" y="40"/>
                    <a:pt x="78" y="39"/>
                  </a:cubicBezTo>
                  <a:cubicBezTo>
                    <a:pt x="77" y="39"/>
                    <a:pt x="77" y="39"/>
                    <a:pt x="77" y="39"/>
                  </a:cubicBezTo>
                  <a:cubicBezTo>
                    <a:pt x="76" y="39"/>
                    <a:pt x="76" y="38"/>
                    <a:pt x="75" y="38"/>
                  </a:cubicBezTo>
                  <a:cubicBezTo>
                    <a:pt x="75" y="38"/>
                    <a:pt x="74" y="38"/>
                    <a:pt x="74" y="38"/>
                  </a:cubicBezTo>
                  <a:cubicBezTo>
                    <a:pt x="73" y="37"/>
                    <a:pt x="72" y="37"/>
                    <a:pt x="72" y="37"/>
                  </a:cubicBezTo>
                  <a:cubicBezTo>
                    <a:pt x="72" y="37"/>
                    <a:pt x="72" y="36"/>
                    <a:pt x="73" y="36"/>
                  </a:cubicBezTo>
                  <a:cubicBezTo>
                    <a:pt x="74" y="35"/>
                    <a:pt x="75" y="34"/>
                    <a:pt x="76" y="32"/>
                  </a:cubicBezTo>
                  <a:cubicBezTo>
                    <a:pt x="76" y="32"/>
                    <a:pt x="77" y="31"/>
                    <a:pt x="78" y="30"/>
                  </a:cubicBezTo>
                  <a:cubicBezTo>
                    <a:pt x="79" y="29"/>
                    <a:pt x="80" y="27"/>
                    <a:pt x="81" y="26"/>
                  </a:cubicBezTo>
                  <a:cubicBezTo>
                    <a:pt x="80" y="25"/>
                    <a:pt x="80" y="26"/>
                    <a:pt x="80" y="26"/>
                  </a:cubicBezTo>
                  <a:cubicBezTo>
                    <a:pt x="80" y="26"/>
                    <a:pt x="80" y="27"/>
                    <a:pt x="80" y="27"/>
                  </a:cubicBezTo>
                  <a:cubicBezTo>
                    <a:pt x="79" y="27"/>
                    <a:pt x="79" y="28"/>
                    <a:pt x="78" y="28"/>
                  </a:cubicBezTo>
                  <a:cubicBezTo>
                    <a:pt x="78" y="28"/>
                    <a:pt x="77" y="28"/>
                    <a:pt x="77" y="28"/>
                  </a:cubicBezTo>
                  <a:cubicBezTo>
                    <a:pt x="76" y="29"/>
                    <a:pt x="75" y="30"/>
                    <a:pt x="75" y="31"/>
                  </a:cubicBezTo>
                  <a:cubicBezTo>
                    <a:pt x="75" y="32"/>
                    <a:pt x="75" y="33"/>
                    <a:pt x="74" y="33"/>
                  </a:cubicBezTo>
                  <a:cubicBezTo>
                    <a:pt x="74" y="33"/>
                    <a:pt x="73" y="33"/>
                    <a:pt x="73" y="34"/>
                  </a:cubicBezTo>
                  <a:cubicBezTo>
                    <a:pt x="73" y="35"/>
                    <a:pt x="72" y="36"/>
                    <a:pt x="71" y="36"/>
                  </a:cubicBezTo>
                  <a:cubicBezTo>
                    <a:pt x="70" y="36"/>
                    <a:pt x="70" y="36"/>
                    <a:pt x="69" y="36"/>
                  </a:cubicBezTo>
                  <a:cubicBezTo>
                    <a:pt x="69" y="36"/>
                    <a:pt x="69" y="36"/>
                    <a:pt x="68" y="36"/>
                  </a:cubicBezTo>
                  <a:cubicBezTo>
                    <a:pt x="69" y="35"/>
                    <a:pt x="69" y="35"/>
                    <a:pt x="69" y="34"/>
                  </a:cubicBezTo>
                  <a:cubicBezTo>
                    <a:pt x="70" y="34"/>
                    <a:pt x="71" y="33"/>
                    <a:pt x="71" y="33"/>
                  </a:cubicBezTo>
                  <a:cubicBezTo>
                    <a:pt x="72" y="31"/>
                    <a:pt x="73" y="30"/>
                    <a:pt x="74" y="29"/>
                  </a:cubicBezTo>
                  <a:cubicBezTo>
                    <a:pt x="75" y="28"/>
                    <a:pt x="75" y="27"/>
                    <a:pt x="75" y="26"/>
                  </a:cubicBezTo>
                  <a:cubicBezTo>
                    <a:pt x="76" y="25"/>
                    <a:pt x="76" y="25"/>
                    <a:pt x="77" y="25"/>
                  </a:cubicBezTo>
                  <a:cubicBezTo>
                    <a:pt x="77" y="24"/>
                    <a:pt x="77" y="24"/>
                    <a:pt x="78" y="23"/>
                  </a:cubicBezTo>
                  <a:cubicBezTo>
                    <a:pt x="78" y="23"/>
                    <a:pt x="78" y="23"/>
                    <a:pt x="78" y="23"/>
                  </a:cubicBezTo>
                  <a:cubicBezTo>
                    <a:pt x="79" y="22"/>
                    <a:pt x="79" y="22"/>
                    <a:pt x="80" y="22"/>
                  </a:cubicBezTo>
                  <a:cubicBezTo>
                    <a:pt x="80" y="22"/>
                    <a:pt x="80" y="22"/>
                    <a:pt x="80" y="23"/>
                  </a:cubicBezTo>
                  <a:cubicBezTo>
                    <a:pt x="80" y="22"/>
                    <a:pt x="80" y="22"/>
                    <a:pt x="81" y="22"/>
                  </a:cubicBezTo>
                  <a:cubicBezTo>
                    <a:pt x="81" y="20"/>
                    <a:pt x="81" y="20"/>
                    <a:pt x="83" y="20"/>
                  </a:cubicBezTo>
                  <a:cubicBezTo>
                    <a:pt x="83" y="20"/>
                    <a:pt x="83" y="21"/>
                    <a:pt x="83" y="21"/>
                  </a:cubicBezTo>
                  <a:cubicBezTo>
                    <a:pt x="82" y="22"/>
                    <a:pt x="82" y="24"/>
                    <a:pt x="81" y="24"/>
                  </a:cubicBezTo>
                  <a:cubicBezTo>
                    <a:pt x="81" y="24"/>
                    <a:pt x="81" y="25"/>
                    <a:pt x="81" y="25"/>
                  </a:cubicBezTo>
                  <a:cubicBezTo>
                    <a:pt x="82" y="25"/>
                    <a:pt x="82" y="24"/>
                    <a:pt x="83" y="24"/>
                  </a:cubicBezTo>
                  <a:cubicBezTo>
                    <a:pt x="83" y="23"/>
                    <a:pt x="84" y="22"/>
                    <a:pt x="84" y="22"/>
                  </a:cubicBezTo>
                  <a:cubicBezTo>
                    <a:pt x="85" y="22"/>
                    <a:pt x="85" y="22"/>
                    <a:pt x="85" y="21"/>
                  </a:cubicBezTo>
                  <a:cubicBezTo>
                    <a:pt x="86" y="21"/>
                    <a:pt x="87" y="20"/>
                    <a:pt x="87" y="19"/>
                  </a:cubicBezTo>
                  <a:cubicBezTo>
                    <a:pt x="88" y="19"/>
                    <a:pt x="88" y="19"/>
                    <a:pt x="88" y="19"/>
                  </a:cubicBezTo>
                  <a:cubicBezTo>
                    <a:pt x="88" y="19"/>
                    <a:pt x="88" y="19"/>
                    <a:pt x="89" y="19"/>
                  </a:cubicBezTo>
                  <a:cubicBezTo>
                    <a:pt x="88" y="19"/>
                    <a:pt x="88" y="20"/>
                    <a:pt x="88" y="20"/>
                  </a:cubicBezTo>
                  <a:cubicBezTo>
                    <a:pt x="90" y="19"/>
                    <a:pt x="92" y="19"/>
                    <a:pt x="93" y="18"/>
                  </a:cubicBezTo>
                  <a:cubicBezTo>
                    <a:pt x="94" y="17"/>
                    <a:pt x="96" y="16"/>
                    <a:pt x="97" y="15"/>
                  </a:cubicBezTo>
                  <a:cubicBezTo>
                    <a:pt x="97" y="14"/>
                    <a:pt x="97" y="12"/>
                    <a:pt x="96" y="12"/>
                  </a:cubicBezTo>
                  <a:cubicBezTo>
                    <a:pt x="96" y="11"/>
                    <a:pt x="96" y="11"/>
                    <a:pt x="96" y="11"/>
                  </a:cubicBezTo>
                  <a:cubicBezTo>
                    <a:pt x="96" y="10"/>
                    <a:pt x="97" y="9"/>
                    <a:pt x="96" y="8"/>
                  </a:cubicBezTo>
                  <a:cubicBezTo>
                    <a:pt x="96" y="7"/>
                    <a:pt x="96" y="7"/>
                    <a:pt x="95" y="7"/>
                  </a:cubicBezTo>
                  <a:cubicBezTo>
                    <a:pt x="93" y="6"/>
                    <a:pt x="91" y="6"/>
                    <a:pt x="89" y="6"/>
                  </a:cubicBezTo>
                  <a:cubicBezTo>
                    <a:pt x="88" y="5"/>
                    <a:pt x="86" y="5"/>
                    <a:pt x="84" y="4"/>
                  </a:cubicBezTo>
                  <a:cubicBezTo>
                    <a:pt x="83" y="4"/>
                    <a:pt x="81" y="4"/>
                    <a:pt x="79" y="4"/>
                  </a:cubicBezTo>
                  <a:cubicBezTo>
                    <a:pt x="79" y="4"/>
                    <a:pt x="78" y="4"/>
                    <a:pt x="77" y="3"/>
                  </a:cubicBezTo>
                  <a:cubicBezTo>
                    <a:pt x="76" y="4"/>
                    <a:pt x="74" y="3"/>
                    <a:pt x="73" y="3"/>
                  </a:cubicBezTo>
                  <a:cubicBezTo>
                    <a:pt x="73" y="3"/>
                    <a:pt x="73" y="3"/>
                    <a:pt x="73" y="3"/>
                  </a:cubicBezTo>
                  <a:cubicBezTo>
                    <a:pt x="72" y="3"/>
                    <a:pt x="71" y="3"/>
                    <a:pt x="70" y="3"/>
                  </a:cubicBezTo>
                  <a:cubicBezTo>
                    <a:pt x="69" y="3"/>
                    <a:pt x="69" y="3"/>
                    <a:pt x="68" y="2"/>
                  </a:cubicBezTo>
                  <a:cubicBezTo>
                    <a:pt x="68" y="2"/>
                    <a:pt x="68" y="2"/>
                    <a:pt x="68" y="2"/>
                  </a:cubicBezTo>
                  <a:cubicBezTo>
                    <a:pt x="67" y="2"/>
                    <a:pt x="66" y="2"/>
                    <a:pt x="65" y="2"/>
                  </a:cubicBezTo>
                  <a:cubicBezTo>
                    <a:pt x="65" y="3"/>
                    <a:pt x="64" y="3"/>
                    <a:pt x="64" y="3"/>
                  </a:cubicBezTo>
                  <a:cubicBezTo>
                    <a:pt x="63" y="3"/>
                    <a:pt x="62" y="3"/>
                    <a:pt x="62" y="4"/>
                  </a:cubicBezTo>
                  <a:cubicBezTo>
                    <a:pt x="62" y="4"/>
                    <a:pt x="61" y="4"/>
                    <a:pt x="61" y="5"/>
                  </a:cubicBezTo>
                  <a:cubicBezTo>
                    <a:pt x="61" y="5"/>
                    <a:pt x="60" y="5"/>
                    <a:pt x="60" y="5"/>
                  </a:cubicBezTo>
                  <a:cubicBezTo>
                    <a:pt x="60" y="6"/>
                    <a:pt x="59" y="7"/>
                    <a:pt x="58" y="7"/>
                  </a:cubicBezTo>
                  <a:cubicBezTo>
                    <a:pt x="57" y="7"/>
                    <a:pt x="56" y="7"/>
                    <a:pt x="55" y="7"/>
                  </a:cubicBezTo>
                  <a:cubicBezTo>
                    <a:pt x="54" y="7"/>
                    <a:pt x="52" y="6"/>
                    <a:pt x="51" y="6"/>
                  </a:cubicBezTo>
                  <a:cubicBezTo>
                    <a:pt x="50" y="6"/>
                    <a:pt x="50" y="5"/>
                    <a:pt x="49" y="5"/>
                  </a:cubicBezTo>
                  <a:cubicBezTo>
                    <a:pt x="48" y="6"/>
                    <a:pt x="48" y="5"/>
                    <a:pt x="48" y="5"/>
                  </a:cubicBezTo>
                  <a:cubicBezTo>
                    <a:pt x="47" y="5"/>
                    <a:pt x="47" y="5"/>
                    <a:pt x="46" y="5"/>
                  </a:cubicBezTo>
                  <a:cubicBezTo>
                    <a:pt x="46" y="5"/>
                    <a:pt x="46" y="5"/>
                    <a:pt x="45" y="4"/>
                  </a:cubicBezTo>
                  <a:cubicBezTo>
                    <a:pt x="44" y="4"/>
                    <a:pt x="43" y="4"/>
                    <a:pt x="42" y="3"/>
                  </a:cubicBezTo>
                  <a:cubicBezTo>
                    <a:pt x="41" y="3"/>
                    <a:pt x="40" y="3"/>
                    <a:pt x="40" y="3"/>
                  </a:cubicBezTo>
                  <a:cubicBezTo>
                    <a:pt x="39" y="3"/>
                    <a:pt x="38" y="3"/>
                    <a:pt x="37" y="3"/>
                  </a:cubicBezTo>
                  <a:cubicBezTo>
                    <a:pt x="37" y="4"/>
                    <a:pt x="37" y="4"/>
                    <a:pt x="37" y="4"/>
                  </a:cubicBezTo>
                  <a:cubicBezTo>
                    <a:pt x="36" y="4"/>
                    <a:pt x="36" y="5"/>
                    <a:pt x="36" y="5"/>
                  </a:cubicBezTo>
                  <a:cubicBezTo>
                    <a:pt x="37" y="6"/>
                    <a:pt x="38" y="6"/>
                    <a:pt x="38" y="7"/>
                  </a:cubicBezTo>
                  <a:cubicBezTo>
                    <a:pt x="39" y="8"/>
                    <a:pt x="40" y="8"/>
                    <a:pt x="41" y="8"/>
                  </a:cubicBezTo>
                  <a:cubicBezTo>
                    <a:pt x="41" y="8"/>
                    <a:pt x="41" y="9"/>
                    <a:pt x="42" y="9"/>
                  </a:cubicBezTo>
                  <a:cubicBezTo>
                    <a:pt x="43" y="9"/>
                    <a:pt x="43" y="10"/>
                    <a:pt x="44" y="11"/>
                  </a:cubicBezTo>
                  <a:cubicBezTo>
                    <a:pt x="45" y="11"/>
                    <a:pt x="46" y="12"/>
                    <a:pt x="47" y="13"/>
                  </a:cubicBezTo>
                  <a:cubicBezTo>
                    <a:pt x="48" y="14"/>
                    <a:pt x="50" y="15"/>
                    <a:pt x="52" y="16"/>
                  </a:cubicBezTo>
                  <a:cubicBezTo>
                    <a:pt x="52" y="16"/>
                    <a:pt x="52" y="16"/>
                    <a:pt x="52" y="17"/>
                  </a:cubicBezTo>
                  <a:cubicBezTo>
                    <a:pt x="53" y="17"/>
                    <a:pt x="53" y="17"/>
                    <a:pt x="54" y="17"/>
                  </a:cubicBezTo>
                  <a:cubicBezTo>
                    <a:pt x="55" y="17"/>
                    <a:pt x="56" y="17"/>
                    <a:pt x="57" y="17"/>
                  </a:cubicBezTo>
                  <a:cubicBezTo>
                    <a:pt x="57" y="17"/>
                    <a:pt x="57" y="17"/>
                    <a:pt x="57" y="17"/>
                  </a:cubicBezTo>
                  <a:cubicBezTo>
                    <a:pt x="58" y="18"/>
                    <a:pt x="58" y="18"/>
                    <a:pt x="59" y="18"/>
                  </a:cubicBezTo>
                  <a:cubicBezTo>
                    <a:pt x="59" y="18"/>
                    <a:pt x="60" y="18"/>
                    <a:pt x="60" y="18"/>
                  </a:cubicBezTo>
                  <a:cubicBezTo>
                    <a:pt x="61" y="19"/>
                    <a:pt x="61" y="19"/>
                    <a:pt x="61" y="20"/>
                  </a:cubicBezTo>
                  <a:cubicBezTo>
                    <a:pt x="61" y="20"/>
                    <a:pt x="61" y="21"/>
                    <a:pt x="60" y="22"/>
                  </a:cubicBezTo>
                  <a:cubicBezTo>
                    <a:pt x="59" y="23"/>
                    <a:pt x="59" y="23"/>
                    <a:pt x="58" y="24"/>
                  </a:cubicBezTo>
                  <a:cubicBezTo>
                    <a:pt x="58" y="24"/>
                    <a:pt x="58" y="25"/>
                    <a:pt x="58" y="25"/>
                  </a:cubicBezTo>
                  <a:cubicBezTo>
                    <a:pt x="58" y="26"/>
                    <a:pt x="58" y="27"/>
                    <a:pt x="57" y="27"/>
                  </a:cubicBezTo>
                  <a:cubicBezTo>
                    <a:pt x="56" y="27"/>
                    <a:pt x="56" y="27"/>
                    <a:pt x="56" y="28"/>
                  </a:cubicBezTo>
                  <a:cubicBezTo>
                    <a:pt x="55" y="28"/>
                    <a:pt x="55" y="29"/>
                    <a:pt x="55" y="29"/>
                  </a:cubicBezTo>
                  <a:cubicBezTo>
                    <a:pt x="54" y="30"/>
                    <a:pt x="54" y="31"/>
                    <a:pt x="53" y="32"/>
                  </a:cubicBezTo>
                  <a:cubicBezTo>
                    <a:pt x="52" y="33"/>
                    <a:pt x="51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8" y="35"/>
                    <a:pt x="47" y="35"/>
                    <a:pt x="46" y="35"/>
                  </a:cubicBezTo>
                  <a:cubicBezTo>
                    <a:pt x="46" y="35"/>
                    <a:pt x="46" y="36"/>
                    <a:pt x="45" y="36"/>
                  </a:cubicBezTo>
                  <a:cubicBezTo>
                    <a:pt x="45" y="36"/>
                    <a:pt x="45" y="36"/>
                    <a:pt x="44" y="36"/>
                  </a:cubicBezTo>
                  <a:cubicBezTo>
                    <a:pt x="44" y="36"/>
                    <a:pt x="44" y="36"/>
                    <a:pt x="45" y="37"/>
                  </a:cubicBezTo>
                  <a:cubicBezTo>
                    <a:pt x="45" y="37"/>
                    <a:pt x="45" y="37"/>
                    <a:pt x="45" y="37"/>
                  </a:cubicBezTo>
                  <a:cubicBezTo>
                    <a:pt x="44" y="38"/>
                    <a:pt x="44" y="38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42"/>
                    <a:pt x="44" y="44"/>
                    <a:pt x="44" y="46"/>
                  </a:cubicBezTo>
                  <a:cubicBezTo>
                    <a:pt x="44" y="47"/>
                    <a:pt x="44" y="48"/>
                    <a:pt x="44" y="49"/>
                  </a:cubicBezTo>
                  <a:cubicBezTo>
                    <a:pt x="44" y="50"/>
                    <a:pt x="44" y="51"/>
                    <a:pt x="44" y="52"/>
                  </a:cubicBezTo>
                  <a:cubicBezTo>
                    <a:pt x="45" y="52"/>
                    <a:pt x="45" y="52"/>
                    <a:pt x="45" y="53"/>
                  </a:cubicBezTo>
                  <a:cubicBezTo>
                    <a:pt x="45" y="53"/>
                    <a:pt x="45" y="53"/>
                    <a:pt x="46" y="54"/>
                  </a:cubicBezTo>
                  <a:cubicBezTo>
                    <a:pt x="46" y="54"/>
                    <a:pt x="47" y="55"/>
                    <a:pt x="47" y="55"/>
                  </a:cubicBezTo>
                  <a:cubicBezTo>
                    <a:pt x="48" y="57"/>
                    <a:pt x="47" y="58"/>
                    <a:pt x="49" y="59"/>
                  </a:cubicBezTo>
                  <a:cubicBezTo>
                    <a:pt x="49" y="59"/>
                    <a:pt x="49" y="59"/>
                    <a:pt x="50" y="59"/>
                  </a:cubicBezTo>
                  <a:cubicBezTo>
                    <a:pt x="49" y="61"/>
                    <a:pt x="48" y="62"/>
                    <a:pt x="47" y="62"/>
                  </a:cubicBezTo>
                  <a:cubicBezTo>
                    <a:pt x="45" y="64"/>
                    <a:pt x="43" y="65"/>
                    <a:pt x="41" y="66"/>
                  </a:cubicBezTo>
                  <a:cubicBezTo>
                    <a:pt x="41" y="66"/>
                    <a:pt x="41" y="67"/>
                    <a:pt x="41" y="67"/>
                  </a:cubicBezTo>
                  <a:cubicBezTo>
                    <a:pt x="39" y="68"/>
                    <a:pt x="38" y="69"/>
                    <a:pt x="37" y="70"/>
                  </a:cubicBezTo>
                  <a:cubicBezTo>
                    <a:pt x="35" y="71"/>
                    <a:pt x="33" y="72"/>
                    <a:pt x="31" y="73"/>
                  </a:cubicBezTo>
                  <a:cubicBezTo>
                    <a:pt x="31" y="73"/>
                    <a:pt x="30" y="73"/>
                    <a:pt x="30" y="74"/>
                  </a:cubicBezTo>
                  <a:cubicBezTo>
                    <a:pt x="29" y="74"/>
                    <a:pt x="29" y="74"/>
                    <a:pt x="29" y="74"/>
                  </a:cubicBezTo>
                  <a:cubicBezTo>
                    <a:pt x="28" y="75"/>
                    <a:pt x="27" y="75"/>
                    <a:pt x="27" y="75"/>
                  </a:cubicBezTo>
                  <a:cubicBezTo>
                    <a:pt x="25" y="76"/>
                    <a:pt x="24" y="77"/>
                    <a:pt x="22" y="78"/>
                  </a:cubicBezTo>
                  <a:cubicBezTo>
                    <a:pt x="21" y="79"/>
                    <a:pt x="19" y="80"/>
                    <a:pt x="17" y="81"/>
                  </a:cubicBezTo>
                  <a:cubicBezTo>
                    <a:pt x="16" y="81"/>
                    <a:pt x="15" y="82"/>
                    <a:pt x="14" y="83"/>
                  </a:cubicBezTo>
                  <a:cubicBezTo>
                    <a:pt x="14" y="83"/>
                    <a:pt x="13" y="83"/>
                    <a:pt x="13" y="83"/>
                  </a:cubicBezTo>
                  <a:cubicBezTo>
                    <a:pt x="12" y="83"/>
                    <a:pt x="12" y="84"/>
                    <a:pt x="12" y="84"/>
                  </a:cubicBezTo>
                  <a:cubicBezTo>
                    <a:pt x="11" y="84"/>
                    <a:pt x="10" y="85"/>
                    <a:pt x="9" y="85"/>
                  </a:cubicBezTo>
                  <a:cubicBezTo>
                    <a:pt x="8" y="85"/>
                    <a:pt x="7" y="86"/>
                    <a:pt x="6" y="85"/>
                  </a:cubicBezTo>
                  <a:cubicBezTo>
                    <a:pt x="6" y="85"/>
                    <a:pt x="5" y="85"/>
                    <a:pt x="5" y="86"/>
                  </a:cubicBezTo>
                  <a:cubicBezTo>
                    <a:pt x="5" y="86"/>
                    <a:pt x="4" y="86"/>
                    <a:pt x="4" y="85"/>
                  </a:cubicBezTo>
                  <a:cubicBezTo>
                    <a:pt x="4" y="85"/>
                    <a:pt x="3" y="85"/>
                    <a:pt x="3" y="84"/>
                  </a:cubicBezTo>
                  <a:cubicBezTo>
                    <a:pt x="3" y="84"/>
                    <a:pt x="2" y="85"/>
                    <a:pt x="2" y="85"/>
                  </a:cubicBezTo>
                  <a:cubicBezTo>
                    <a:pt x="2" y="85"/>
                    <a:pt x="3" y="85"/>
                    <a:pt x="3" y="85"/>
                  </a:cubicBezTo>
                  <a:cubicBezTo>
                    <a:pt x="3" y="86"/>
                    <a:pt x="3" y="87"/>
                    <a:pt x="3" y="87"/>
                  </a:cubicBezTo>
                  <a:cubicBezTo>
                    <a:pt x="3" y="88"/>
                    <a:pt x="3" y="88"/>
                    <a:pt x="2" y="89"/>
                  </a:cubicBezTo>
                  <a:cubicBezTo>
                    <a:pt x="2" y="89"/>
                    <a:pt x="2" y="89"/>
                    <a:pt x="2" y="90"/>
                  </a:cubicBezTo>
                  <a:cubicBezTo>
                    <a:pt x="2" y="91"/>
                    <a:pt x="2" y="92"/>
                    <a:pt x="1" y="92"/>
                  </a:cubicBezTo>
                  <a:cubicBezTo>
                    <a:pt x="1" y="93"/>
                    <a:pt x="1" y="93"/>
                    <a:pt x="0" y="94"/>
                  </a:cubicBezTo>
                  <a:cubicBezTo>
                    <a:pt x="0" y="95"/>
                    <a:pt x="1" y="96"/>
                    <a:pt x="0" y="97"/>
                  </a:cubicBezTo>
                  <a:cubicBezTo>
                    <a:pt x="0" y="97"/>
                    <a:pt x="0" y="98"/>
                    <a:pt x="1" y="98"/>
                  </a:cubicBezTo>
                  <a:cubicBezTo>
                    <a:pt x="1" y="98"/>
                    <a:pt x="1" y="99"/>
                    <a:pt x="2" y="99"/>
                  </a:cubicBezTo>
                  <a:cubicBezTo>
                    <a:pt x="2" y="100"/>
                    <a:pt x="2" y="100"/>
                    <a:pt x="2" y="100"/>
                  </a:cubicBezTo>
                  <a:cubicBezTo>
                    <a:pt x="3" y="101"/>
                    <a:pt x="3" y="101"/>
                    <a:pt x="3" y="102"/>
                  </a:cubicBezTo>
                  <a:cubicBezTo>
                    <a:pt x="3" y="102"/>
                    <a:pt x="3" y="102"/>
                    <a:pt x="3" y="102"/>
                  </a:cubicBezTo>
                  <a:cubicBezTo>
                    <a:pt x="3" y="103"/>
                    <a:pt x="3" y="103"/>
                    <a:pt x="4" y="103"/>
                  </a:cubicBezTo>
                  <a:cubicBezTo>
                    <a:pt x="4" y="103"/>
                    <a:pt x="5" y="103"/>
                    <a:pt x="5" y="103"/>
                  </a:cubicBezTo>
                  <a:cubicBezTo>
                    <a:pt x="5" y="103"/>
                    <a:pt x="6" y="103"/>
                    <a:pt x="6" y="103"/>
                  </a:cubicBezTo>
                  <a:cubicBezTo>
                    <a:pt x="7" y="103"/>
                    <a:pt x="7" y="103"/>
                    <a:pt x="7" y="103"/>
                  </a:cubicBezTo>
                  <a:cubicBezTo>
                    <a:pt x="8" y="102"/>
                    <a:pt x="10" y="101"/>
                    <a:pt x="11" y="101"/>
                  </a:cubicBezTo>
                  <a:cubicBezTo>
                    <a:pt x="12" y="100"/>
                    <a:pt x="13" y="99"/>
                    <a:pt x="14" y="99"/>
                  </a:cubicBezTo>
                  <a:cubicBezTo>
                    <a:pt x="16" y="98"/>
                    <a:pt x="17" y="97"/>
                    <a:pt x="19" y="96"/>
                  </a:cubicBezTo>
                  <a:cubicBezTo>
                    <a:pt x="20" y="96"/>
                    <a:pt x="22" y="95"/>
                    <a:pt x="23" y="94"/>
                  </a:cubicBezTo>
                  <a:cubicBezTo>
                    <a:pt x="23" y="94"/>
                    <a:pt x="24" y="94"/>
                    <a:pt x="24" y="93"/>
                  </a:cubicBezTo>
                  <a:cubicBezTo>
                    <a:pt x="24" y="93"/>
                    <a:pt x="24" y="93"/>
                    <a:pt x="25" y="93"/>
                  </a:cubicBezTo>
                  <a:cubicBezTo>
                    <a:pt x="25" y="93"/>
                    <a:pt x="25" y="92"/>
                    <a:pt x="26" y="92"/>
                  </a:cubicBezTo>
                  <a:cubicBezTo>
                    <a:pt x="26" y="92"/>
                    <a:pt x="27" y="91"/>
                    <a:pt x="28" y="91"/>
                  </a:cubicBezTo>
                  <a:cubicBezTo>
                    <a:pt x="29" y="90"/>
                    <a:pt x="29" y="90"/>
                    <a:pt x="30" y="89"/>
                  </a:cubicBezTo>
                  <a:cubicBezTo>
                    <a:pt x="31" y="88"/>
                    <a:pt x="33" y="88"/>
                    <a:pt x="34" y="87"/>
                  </a:cubicBezTo>
                  <a:cubicBezTo>
                    <a:pt x="35" y="87"/>
                    <a:pt x="36" y="86"/>
                    <a:pt x="36" y="86"/>
                  </a:cubicBezTo>
                  <a:cubicBezTo>
                    <a:pt x="37" y="85"/>
                    <a:pt x="39" y="84"/>
                    <a:pt x="40" y="83"/>
                  </a:cubicBezTo>
                  <a:cubicBezTo>
                    <a:pt x="41" y="83"/>
                    <a:pt x="42" y="83"/>
                    <a:pt x="43" y="82"/>
                  </a:cubicBezTo>
                  <a:cubicBezTo>
                    <a:pt x="44" y="81"/>
                    <a:pt x="46" y="80"/>
                    <a:pt x="47" y="80"/>
                  </a:cubicBezTo>
                  <a:cubicBezTo>
                    <a:pt x="49" y="79"/>
                    <a:pt x="50" y="78"/>
                    <a:pt x="52" y="77"/>
                  </a:cubicBezTo>
                  <a:cubicBezTo>
                    <a:pt x="54" y="76"/>
                    <a:pt x="56" y="75"/>
                    <a:pt x="58" y="74"/>
                  </a:cubicBezTo>
                  <a:cubicBezTo>
                    <a:pt x="58" y="74"/>
                    <a:pt x="58" y="74"/>
                    <a:pt x="59" y="74"/>
                  </a:cubicBezTo>
                  <a:cubicBezTo>
                    <a:pt x="58" y="75"/>
                    <a:pt x="57" y="77"/>
                    <a:pt x="56" y="78"/>
                  </a:cubicBezTo>
                  <a:cubicBezTo>
                    <a:pt x="56" y="80"/>
                    <a:pt x="55" y="81"/>
                    <a:pt x="55" y="82"/>
                  </a:cubicBezTo>
                  <a:cubicBezTo>
                    <a:pt x="54" y="84"/>
                    <a:pt x="53" y="85"/>
                    <a:pt x="53" y="86"/>
                  </a:cubicBezTo>
                  <a:cubicBezTo>
                    <a:pt x="52" y="88"/>
                    <a:pt x="52" y="88"/>
                    <a:pt x="51" y="88"/>
                  </a:cubicBezTo>
                  <a:cubicBezTo>
                    <a:pt x="50" y="88"/>
                    <a:pt x="48" y="88"/>
                    <a:pt x="47" y="88"/>
                  </a:cubicBezTo>
                  <a:cubicBezTo>
                    <a:pt x="44" y="89"/>
                    <a:pt x="41" y="90"/>
                    <a:pt x="38" y="91"/>
                  </a:cubicBezTo>
                  <a:cubicBezTo>
                    <a:pt x="37" y="91"/>
                    <a:pt x="36" y="91"/>
                    <a:pt x="35" y="92"/>
                  </a:cubicBezTo>
                  <a:cubicBezTo>
                    <a:pt x="35" y="92"/>
                    <a:pt x="34" y="92"/>
                    <a:pt x="33" y="92"/>
                  </a:cubicBezTo>
                  <a:cubicBezTo>
                    <a:pt x="32" y="93"/>
                    <a:pt x="32" y="93"/>
                    <a:pt x="31" y="93"/>
                  </a:cubicBezTo>
                  <a:cubicBezTo>
                    <a:pt x="30" y="95"/>
                    <a:pt x="28" y="96"/>
                    <a:pt x="27" y="97"/>
                  </a:cubicBezTo>
                  <a:cubicBezTo>
                    <a:pt x="26" y="98"/>
                    <a:pt x="25" y="100"/>
                    <a:pt x="24" y="102"/>
                  </a:cubicBezTo>
                  <a:cubicBezTo>
                    <a:pt x="23" y="103"/>
                    <a:pt x="23" y="105"/>
                    <a:pt x="23" y="107"/>
                  </a:cubicBezTo>
                  <a:cubicBezTo>
                    <a:pt x="23" y="107"/>
                    <a:pt x="23" y="108"/>
                    <a:pt x="23" y="109"/>
                  </a:cubicBezTo>
                  <a:cubicBezTo>
                    <a:pt x="23" y="109"/>
                    <a:pt x="23" y="110"/>
                    <a:pt x="23" y="111"/>
                  </a:cubicBezTo>
                  <a:cubicBezTo>
                    <a:pt x="23" y="113"/>
                    <a:pt x="23" y="115"/>
                    <a:pt x="24" y="117"/>
                  </a:cubicBezTo>
                  <a:cubicBezTo>
                    <a:pt x="24" y="117"/>
                    <a:pt x="24" y="118"/>
                    <a:pt x="24" y="118"/>
                  </a:cubicBezTo>
                  <a:cubicBezTo>
                    <a:pt x="24" y="120"/>
                    <a:pt x="24" y="123"/>
                    <a:pt x="25" y="125"/>
                  </a:cubicBezTo>
                  <a:cubicBezTo>
                    <a:pt x="25" y="126"/>
                    <a:pt x="25" y="127"/>
                    <a:pt x="24" y="127"/>
                  </a:cubicBezTo>
                  <a:cubicBezTo>
                    <a:pt x="24" y="127"/>
                    <a:pt x="24" y="127"/>
                    <a:pt x="24" y="128"/>
                  </a:cubicBezTo>
                  <a:cubicBezTo>
                    <a:pt x="24" y="128"/>
                    <a:pt x="25" y="129"/>
                    <a:pt x="25" y="129"/>
                  </a:cubicBezTo>
                  <a:cubicBezTo>
                    <a:pt x="26" y="131"/>
                    <a:pt x="26" y="132"/>
                    <a:pt x="27" y="133"/>
                  </a:cubicBezTo>
                  <a:cubicBezTo>
                    <a:pt x="28" y="134"/>
                    <a:pt x="29" y="133"/>
                    <a:pt x="30" y="132"/>
                  </a:cubicBezTo>
                  <a:cubicBezTo>
                    <a:pt x="32" y="131"/>
                    <a:pt x="34" y="130"/>
                    <a:pt x="36" y="129"/>
                  </a:cubicBezTo>
                  <a:cubicBezTo>
                    <a:pt x="36" y="128"/>
                    <a:pt x="37" y="128"/>
                    <a:pt x="37" y="127"/>
                  </a:cubicBezTo>
                  <a:cubicBezTo>
                    <a:pt x="38" y="127"/>
                    <a:pt x="38" y="126"/>
                    <a:pt x="38" y="126"/>
                  </a:cubicBezTo>
                  <a:cubicBezTo>
                    <a:pt x="39" y="126"/>
                    <a:pt x="39" y="126"/>
                    <a:pt x="39" y="126"/>
                  </a:cubicBezTo>
                  <a:cubicBezTo>
                    <a:pt x="40" y="125"/>
                    <a:pt x="40" y="125"/>
                    <a:pt x="41" y="124"/>
                  </a:cubicBezTo>
                  <a:cubicBezTo>
                    <a:pt x="42" y="124"/>
                    <a:pt x="42" y="123"/>
                    <a:pt x="43" y="123"/>
                  </a:cubicBezTo>
                  <a:cubicBezTo>
                    <a:pt x="43" y="122"/>
                    <a:pt x="44" y="121"/>
                    <a:pt x="45" y="121"/>
                  </a:cubicBezTo>
                  <a:cubicBezTo>
                    <a:pt x="45" y="121"/>
                    <a:pt x="45" y="121"/>
                    <a:pt x="45" y="121"/>
                  </a:cubicBezTo>
                  <a:cubicBezTo>
                    <a:pt x="46" y="121"/>
                    <a:pt x="46" y="120"/>
                    <a:pt x="46" y="120"/>
                  </a:cubicBezTo>
                  <a:cubicBezTo>
                    <a:pt x="46" y="119"/>
                    <a:pt x="47" y="119"/>
                    <a:pt x="47" y="119"/>
                  </a:cubicBezTo>
                  <a:cubicBezTo>
                    <a:pt x="48" y="118"/>
                    <a:pt x="48" y="117"/>
                    <a:pt x="49" y="116"/>
                  </a:cubicBezTo>
                  <a:cubicBezTo>
                    <a:pt x="49" y="116"/>
                    <a:pt x="49" y="115"/>
                    <a:pt x="49" y="115"/>
                  </a:cubicBezTo>
                  <a:cubicBezTo>
                    <a:pt x="50" y="114"/>
                    <a:pt x="50" y="113"/>
                    <a:pt x="51" y="113"/>
                  </a:cubicBezTo>
                  <a:cubicBezTo>
                    <a:pt x="51" y="112"/>
                    <a:pt x="51" y="112"/>
                    <a:pt x="51" y="112"/>
                  </a:cubicBezTo>
                  <a:cubicBezTo>
                    <a:pt x="52" y="111"/>
                    <a:pt x="52" y="111"/>
                    <a:pt x="52" y="111"/>
                  </a:cubicBezTo>
                  <a:cubicBezTo>
                    <a:pt x="52" y="110"/>
                    <a:pt x="53" y="110"/>
                    <a:pt x="53" y="109"/>
                  </a:cubicBezTo>
                  <a:cubicBezTo>
                    <a:pt x="53" y="108"/>
                    <a:pt x="55" y="107"/>
                    <a:pt x="55" y="105"/>
                  </a:cubicBezTo>
                  <a:cubicBezTo>
                    <a:pt x="55" y="105"/>
                    <a:pt x="56" y="104"/>
                    <a:pt x="56" y="103"/>
                  </a:cubicBezTo>
                  <a:cubicBezTo>
                    <a:pt x="57" y="102"/>
                    <a:pt x="58" y="100"/>
                    <a:pt x="58" y="99"/>
                  </a:cubicBezTo>
                  <a:cubicBezTo>
                    <a:pt x="59" y="98"/>
                    <a:pt x="59" y="97"/>
                    <a:pt x="60" y="97"/>
                  </a:cubicBezTo>
                  <a:cubicBezTo>
                    <a:pt x="62" y="97"/>
                    <a:pt x="64" y="96"/>
                    <a:pt x="66" y="96"/>
                  </a:cubicBezTo>
                  <a:cubicBezTo>
                    <a:pt x="67" y="96"/>
                    <a:pt x="67" y="96"/>
                    <a:pt x="67" y="97"/>
                  </a:cubicBezTo>
                  <a:cubicBezTo>
                    <a:pt x="68" y="100"/>
                    <a:pt x="67" y="102"/>
                    <a:pt x="67" y="105"/>
                  </a:cubicBezTo>
                  <a:cubicBezTo>
                    <a:pt x="66" y="107"/>
                    <a:pt x="65" y="109"/>
                    <a:pt x="64" y="111"/>
                  </a:cubicBezTo>
                  <a:cubicBezTo>
                    <a:pt x="63" y="113"/>
                    <a:pt x="62" y="114"/>
                    <a:pt x="61" y="116"/>
                  </a:cubicBezTo>
                  <a:cubicBezTo>
                    <a:pt x="60" y="119"/>
                    <a:pt x="58" y="122"/>
                    <a:pt x="56" y="125"/>
                  </a:cubicBezTo>
                  <a:cubicBezTo>
                    <a:pt x="55" y="127"/>
                    <a:pt x="54" y="129"/>
                    <a:pt x="53" y="130"/>
                  </a:cubicBezTo>
                  <a:cubicBezTo>
                    <a:pt x="53" y="130"/>
                    <a:pt x="53" y="130"/>
                    <a:pt x="53" y="131"/>
                  </a:cubicBezTo>
                  <a:cubicBezTo>
                    <a:pt x="52" y="131"/>
                    <a:pt x="52" y="132"/>
                    <a:pt x="51" y="132"/>
                  </a:cubicBezTo>
                  <a:cubicBezTo>
                    <a:pt x="51" y="133"/>
                    <a:pt x="50" y="134"/>
                    <a:pt x="50" y="134"/>
                  </a:cubicBezTo>
                  <a:cubicBezTo>
                    <a:pt x="50" y="135"/>
                    <a:pt x="49" y="135"/>
                    <a:pt x="49" y="135"/>
                  </a:cubicBezTo>
                  <a:cubicBezTo>
                    <a:pt x="48" y="135"/>
                    <a:pt x="48" y="134"/>
                    <a:pt x="47" y="134"/>
                  </a:cubicBezTo>
                  <a:cubicBezTo>
                    <a:pt x="47" y="134"/>
                    <a:pt x="47" y="135"/>
                    <a:pt x="47" y="135"/>
                  </a:cubicBezTo>
                  <a:cubicBezTo>
                    <a:pt x="46" y="136"/>
                    <a:pt x="46" y="137"/>
                    <a:pt x="45" y="138"/>
                  </a:cubicBezTo>
                  <a:cubicBezTo>
                    <a:pt x="45" y="138"/>
                    <a:pt x="45" y="139"/>
                    <a:pt x="45" y="139"/>
                  </a:cubicBezTo>
                  <a:cubicBezTo>
                    <a:pt x="44" y="139"/>
                    <a:pt x="44" y="139"/>
                    <a:pt x="44" y="140"/>
                  </a:cubicBezTo>
                  <a:cubicBezTo>
                    <a:pt x="43" y="140"/>
                    <a:pt x="43" y="141"/>
                    <a:pt x="42" y="141"/>
                  </a:cubicBezTo>
                  <a:cubicBezTo>
                    <a:pt x="42" y="142"/>
                    <a:pt x="42" y="143"/>
                    <a:pt x="42" y="144"/>
                  </a:cubicBezTo>
                  <a:cubicBezTo>
                    <a:pt x="41" y="145"/>
                    <a:pt x="41" y="146"/>
                    <a:pt x="40" y="147"/>
                  </a:cubicBezTo>
                  <a:cubicBezTo>
                    <a:pt x="40" y="147"/>
                    <a:pt x="40" y="148"/>
                    <a:pt x="40" y="148"/>
                  </a:cubicBezTo>
                  <a:cubicBezTo>
                    <a:pt x="40" y="149"/>
                    <a:pt x="40" y="149"/>
                    <a:pt x="40" y="150"/>
                  </a:cubicBezTo>
                  <a:cubicBezTo>
                    <a:pt x="40" y="150"/>
                    <a:pt x="40" y="151"/>
                    <a:pt x="40" y="151"/>
                  </a:cubicBezTo>
                  <a:cubicBezTo>
                    <a:pt x="41" y="152"/>
                    <a:pt x="41" y="153"/>
                    <a:pt x="40" y="154"/>
                  </a:cubicBezTo>
                  <a:cubicBezTo>
                    <a:pt x="40" y="155"/>
                    <a:pt x="39" y="156"/>
                    <a:pt x="40" y="158"/>
                  </a:cubicBezTo>
                  <a:cubicBezTo>
                    <a:pt x="40" y="158"/>
                    <a:pt x="40" y="158"/>
                    <a:pt x="40" y="158"/>
                  </a:cubicBezTo>
                  <a:cubicBezTo>
                    <a:pt x="40" y="159"/>
                    <a:pt x="40" y="159"/>
                    <a:pt x="39" y="159"/>
                  </a:cubicBezTo>
                  <a:cubicBezTo>
                    <a:pt x="40" y="160"/>
                    <a:pt x="41" y="160"/>
                    <a:pt x="42" y="159"/>
                  </a:cubicBezTo>
                  <a:cubicBezTo>
                    <a:pt x="42" y="159"/>
                    <a:pt x="43" y="160"/>
                    <a:pt x="43" y="160"/>
                  </a:cubicBezTo>
                  <a:cubicBezTo>
                    <a:pt x="44" y="160"/>
                    <a:pt x="44" y="160"/>
                    <a:pt x="45" y="160"/>
                  </a:cubicBezTo>
                  <a:cubicBezTo>
                    <a:pt x="45" y="159"/>
                    <a:pt x="45" y="159"/>
                    <a:pt x="45" y="159"/>
                  </a:cubicBezTo>
                  <a:cubicBezTo>
                    <a:pt x="47" y="158"/>
                    <a:pt x="48" y="157"/>
                    <a:pt x="48" y="155"/>
                  </a:cubicBezTo>
                  <a:cubicBezTo>
                    <a:pt x="48" y="155"/>
                    <a:pt x="48" y="155"/>
                    <a:pt x="48" y="155"/>
                  </a:cubicBezTo>
                  <a:cubicBezTo>
                    <a:pt x="47" y="156"/>
                    <a:pt x="46" y="157"/>
                    <a:pt x="45" y="157"/>
                  </a:cubicBezTo>
                  <a:cubicBezTo>
                    <a:pt x="45" y="158"/>
                    <a:pt x="45" y="158"/>
                    <a:pt x="44" y="158"/>
                  </a:cubicBezTo>
                  <a:cubicBezTo>
                    <a:pt x="44" y="157"/>
                    <a:pt x="45" y="157"/>
                    <a:pt x="45" y="157"/>
                  </a:cubicBezTo>
                  <a:cubicBezTo>
                    <a:pt x="45" y="157"/>
                    <a:pt x="46" y="156"/>
                    <a:pt x="46" y="155"/>
                  </a:cubicBezTo>
                  <a:cubicBezTo>
                    <a:pt x="47" y="154"/>
                    <a:pt x="48" y="154"/>
                    <a:pt x="49" y="153"/>
                  </a:cubicBezTo>
                  <a:cubicBezTo>
                    <a:pt x="49" y="152"/>
                    <a:pt x="50" y="151"/>
                    <a:pt x="50" y="151"/>
                  </a:cubicBezTo>
                  <a:cubicBezTo>
                    <a:pt x="52" y="149"/>
                    <a:pt x="53" y="147"/>
                    <a:pt x="54" y="146"/>
                  </a:cubicBezTo>
                  <a:cubicBezTo>
                    <a:pt x="54" y="145"/>
                    <a:pt x="55" y="145"/>
                    <a:pt x="55" y="144"/>
                  </a:cubicBezTo>
                  <a:cubicBezTo>
                    <a:pt x="55" y="144"/>
                    <a:pt x="55" y="144"/>
                    <a:pt x="56" y="143"/>
                  </a:cubicBezTo>
                  <a:cubicBezTo>
                    <a:pt x="56" y="143"/>
                    <a:pt x="57" y="143"/>
                    <a:pt x="57" y="142"/>
                  </a:cubicBezTo>
                  <a:cubicBezTo>
                    <a:pt x="57" y="142"/>
                    <a:pt x="57" y="141"/>
                    <a:pt x="58" y="141"/>
                  </a:cubicBezTo>
                  <a:cubicBezTo>
                    <a:pt x="59" y="139"/>
                    <a:pt x="60" y="138"/>
                    <a:pt x="61" y="137"/>
                  </a:cubicBezTo>
                  <a:cubicBezTo>
                    <a:pt x="62" y="135"/>
                    <a:pt x="63" y="134"/>
                    <a:pt x="63" y="133"/>
                  </a:cubicBezTo>
                  <a:cubicBezTo>
                    <a:pt x="64" y="132"/>
                    <a:pt x="64" y="131"/>
                    <a:pt x="65" y="131"/>
                  </a:cubicBezTo>
                  <a:cubicBezTo>
                    <a:pt x="66" y="129"/>
                    <a:pt x="67" y="128"/>
                    <a:pt x="68" y="126"/>
                  </a:cubicBezTo>
                  <a:cubicBezTo>
                    <a:pt x="68" y="126"/>
                    <a:pt x="68" y="126"/>
                    <a:pt x="68" y="126"/>
                  </a:cubicBezTo>
                  <a:cubicBezTo>
                    <a:pt x="68" y="125"/>
                    <a:pt x="68" y="125"/>
                    <a:pt x="69" y="124"/>
                  </a:cubicBezTo>
                  <a:cubicBezTo>
                    <a:pt x="69" y="125"/>
                    <a:pt x="70" y="125"/>
                    <a:pt x="70" y="126"/>
                  </a:cubicBezTo>
                  <a:cubicBezTo>
                    <a:pt x="71" y="127"/>
                    <a:pt x="73" y="127"/>
                    <a:pt x="74" y="127"/>
                  </a:cubicBezTo>
                  <a:cubicBezTo>
                    <a:pt x="74" y="127"/>
                    <a:pt x="74" y="127"/>
                    <a:pt x="75" y="127"/>
                  </a:cubicBezTo>
                  <a:cubicBezTo>
                    <a:pt x="75" y="128"/>
                    <a:pt x="76" y="128"/>
                    <a:pt x="76" y="128"/>
                  </a:cubicBezTo>
                  <a:cubicBezTo>
                    <a:pt x="77" y="128"/>
                    <a:pt x="77" y="128"/>
                    <a:pt x="78" y="127"/>
                  </a:cubicBezTo>
                  <a:cubicBezTo>
                    <a:pt x="79" y="127"/>
                    <a:pt x="79" y="127"/>
                    <a:pt x="80" y="127"/>
                  </a:cubicBezTo>
                  <a:cubicBezTo>
                    <a:pt x="80" y="127"/>
                    <a:pt x="81" y="128"/>
                    <a:pt x="82" y="127"/>
                  </a:cubicBezTo>
                  <a:cubicBezTo>
                    <a:pt x="82" y="127"/>
                    <a:pt x="82" y="127"/>
                    <a:pt x="82" y="127"/>
                  </a:cubicBezTo>
                  <a:cubicBezTo>
                    <a:pt x="83" y="127"/>
                    <a:pt x="83" y="127"/>
                    <a:pt x="84" y="127"/>
                  </a:cubicBezTo>
                  <a:cubicBezTo>
                    <a:pt x="84" y="127"/>
                    <a:pt x="85" y="127"/>
                    <a:pt x="86" y="127"/>
                  </a:cubicBezTo>
                  <a:cubicBezTo>
                    <a:pt x="87" y="127"/>
                    <a:pt x="88" y="126"/>
                    <a:pt x="88" y="126"/>
                  </a:cubicBezTo>
                  <a:cubicBezTo>
                    <a:pt x="89" y="125"/>
                    <a:pt x="91" y="124"/>
                    <a:pt x="92" y="123"/>
                  </a:cubicBezTo>
                  <a:cubicBezTo>
                    <a:pt x="92" y="123"/>
                    <a:pt x="93" y="122"/>
                    <a:pt x="93" y="122"/>
                  </a:cubicBezTo>
                  <a:cubicBezTo>
                    <a:pt x="93" y="122"/>
                    <a:pt x="93" y="122"/>
                    <a:pt x="93" y="122"/>
                  </a:cubicBezTo>
                  <a:cubicBezTo>
                    <a:pt x="94" y="122"/>
                    <a:pt x="94" y="122"/>
                    <a:pt x="94" y="122"/>
                  </a:cubicBezTo>
                  <a:cubicBezTo>
                    <a:pt x="95" y="121"/>
                    <a:pt x="96" y="120"/>
                    <a:pt x="96" y="119"/>
                  </a:cubicBezTo>
                  <a:cubicBezTo>
                    <a:pt x="97" y="120"/>
                    <a:pt x="97" y="119"/>
                    <a:pt x="97" y="119"/>
                  </a:cubicBezTo>
                  <a:cubicBezTo>
                    <a:pt x="98" y="118"/>
                    <a:pt x="98" y="118"/>
                    <a:pt x="99" y="117"/>
                  </a:cubicBezTo>
                  <a:cubicBezTo>
                    <a:pt x="99" y="117"/>
                    <a:pt x="100" y="116"/>
                    <a:pt x="100" y="116"/>
                  </a:cubicBezTo>
                  <a:cubicBezTo>
                    <a:pt x="100" y="115"/>
                    <a:pt x="100" y="115"/>
                    <a:pt x="101" y="114"/>
                  </a:cubicBezTo>
                  <a:cubicBezTo>
                    <a:pt x="102" y="113"/>
                    <a:pt x="103" y="111"/>
                    <a:pt x="103" y="109"/>
                  </a:cubicBezTo>
                  <a:cubicBezTo>
                    <a:pt x="104" y="109"/>
                    <a:pt x="104" y="109"/>
                    <a:pt x="104" y="108"/>
                  </a:cubicBezTo>
                  <a:close/>
                  <a:moveTo>
                    <a:pt x="120" y="37"/>
                  </a:moveTo>
                  <a:cubicBezTo>
                    <a:pt x="121" y="37"/>
                    <a:pt x="121" y="37"/>
                    <a:pt x="121" y="37"/>
                  </a:cubicBezTo>
                  <a:cubicBezTo>
                    <a:pt x="121" y="37"/>
                    <a:pt x="120" y="37"/>
                    <a:pt x="120" y="38"/>
                  </a:cubicBezTo>
                  <a:cubicBezTo>
                    <a:pt x="120" y="38"/>
                    <a:pt x="120" y="38"/>
                    <a:pt x="120" y="38"/>
                  </a:cubicBezTo>
                  <a:cubicBezTo>
                    <a:pt x="120" y="37"/>
                    <a:pt x="120" y="37"/>
                    <a:pt x="120" y="37"/>
                  </a:cubicBezTo>
                  <a:close/>
                  <a:moveTo>
                    <a:pt x="120" y="40"/>
                  </a:moveTo>
                  <a:cubicBezTo>
                    <a:pt x="120" y="40"/>
                    <a:pt x="120" y="40"/>
                    <a:pt x="120" y="40"/>
                  </a:cubicBezTo>
                  <a:cubicBezTo>
                    <a:pt x="120" y="41"/>
                    <a:pt x="120" y="41"/>
                    <a:pt x="119" y="41"/>
                  </a:cubicBezTo>
                  <a:cubicBezTo>
                    <a:pt x="119" y="41"/>
                    <a:pt x="119" y="41"/>
                    <a:pt x="119" y="41"/>
                  </a:cubicBezTo>
                  <a:cubicBezTo>
                    <a:pt x="119" y="41"/>
                    <a:pt x="119" y="40"/>
                    <a:pt x="120" y="40"/>
                  </a:cubicBezTo>
                  <a:close/>
                  <a:moveTo>
                    <a:pt x="46" y="99"/>
                  </a:moveTo>
                  <a:cubicBezTo>
                    <a:pt x="46" y="100"/>
                    <a:pt x="45" y="100"/>
                    <a:pt x="45" y="101"/>
                  </a:cubicBezTo>
                  <a:cubicBezTo>
                    <a:pt x="43" y="104"/>
                    <a:pt x="42" y="106"/>
                    <a:pt x="40" y="109"/>
                  </a:cubicBezTo>
                  <a:cubicBezTo>
                    <a:pt x="39" y="110"/>
                    <a:pt x="37" y="111"/>
                    <a:pt x="36" y="113"/>
                  </a:cubicBezTo>
                  <a:cubicBezTo>
                    <a:pt x="36" y="113"/>
                    <a:pt x="35" y="114"/>
                    <a:pt x="34" y="115"/>
                  </a:cubicBezTo>
                  <a:cubicBezTo>
                    <a:pt x="34" y="115"/>
                    <a:pt x="33" y="115"/>
                    <a:pt x="32" y="115"/>
                  </a:cubicBezTo>
                  <a:cubicBezTo>
                    <a:pt x="31" y="114"/>
                    <a:pt x="30" y="114"/>
                    <a:pt x="30" y="113"/>
                  </a:cubicBezTo>
                  <a:cubicBezTo>
                    <a:pt x="28" y="111"/>
                    <a:pt x="28" y="109"/>
                    <a:pt x="28" y="107"/>
                  </a:cubicBezTo>
                  <a:cubicBezTo>
                    <a:pt x="28" y="106"/>
                    <a:pt x="29" y="105"/>
                    <a:pt x="29" y="104"/>
                  </a:cubicBezTo>
                  <a:cubicBezTo>
                    <a:pt x="29" y="103"/>
                    <a:pt x="30" y="102"/>
                    <a:pt x="31" y="101"/>
                  </a:cubicBezTo>
                  <a:cubicBezTo>
                    <a:pt x="33" y="100"/>
                    <a:pt x="34" y="100"/>
                    <a:pt x="35" y="99"/>
                  </a:cubicBezTo>
                  <a:cubicBezTo>
                    <a:pt x="35" y="99"/>
                    <a:pt x="36" y="99"/>
                    <a:pt x="36" y="98"/>
                  </a:cubicBezTo>
                  <a:cubicBezTo>
                    <a:pt x="37" y="98"/>
                    <a:pt x="38" y="98"/>
                    <a:pt x="39" y="98"/>
                  </a:cubicBezTo>
                  <a:cubicBezTo>
                    <a:pt x="39" y="98"/>
                    <a:pt x="40" y="97"/>
                    <a:pt x="40" y="97"/>
                  </a:cubicBezTo>
                  <a:cubicBezTo>
                    <a:pt x="42" y="97"/>
                    <a:pt x="44" y="97"/>
                    <a:pt x="47" y="97"/>
                  </a:cubicBezTo>
                  <a:cubicBezTo>
                    <a:pt x="47" y="97"/>
                    <a:pt x="47" y="97"/>
                    <a:pt x="47" y="97"/>
                  </a:cubicBezTo>
                  <a:cubicBezTo>
                    <a:pt x="47" y="98"/>
                    <a:pt x="47" y="98"/>
                    <a:pt x="46" y="99"/>
                  </a:cubicBezTo>
                  <a:close/>
                  <a:moveTo>
                    <a:pt x="69" y="59"/>
                  </a:moveTo>
                  <a:cubicBezTo>
                    <a:pt x="69" y="59"/>
                    <a:pt x="69" y="59"/>
                    <a:pt x="69" y="59"/>
                  </a:cubicBezTo>
                  <a:cubicBezTo>
                    <a:pt x="69" y="60"/>
                    <a:pt x="69" y="60"/>
                    <a:pt x="68" y="60"/>
                  </a:cubicBezTo>
                  <a:cubicBezTo>
                    <a:pt x="69" y="60"/>
                    <a:pt x="69" y="60"/>
                    <a:pt x="69" y="59"/>
                  </a:cubicBezTo>
                  <a:close/>
                  <a:moveTo>
                    <a:pt x="92" y="101"/>
                  </a:moveTo>
                  <a:cubicBezTo>
                    <a:pt x="92" y="102"/>
                    <a:pt x="92" y="102"/>
                    <a:pt x="92" y="103"/>
                  </a:cubicBezTo>
                  <a:cubicBezTo>
                    <a:pt x="92" y="104"/>
                    <a:pt x="92" y="104"/>
                    <a:pt x="92" y="105"/>
                  </a:cubicBezTo>
                  <a:cubicBezTo>
                    <a:pt x="91" y="106"/>
                    <a:pt x="91" y="107"/>
                    <a:pt x="91" y="108"/>
                  </a:cubicBezTo>
                  <a:cubicBezTo>
                    <a:pt x="90" y="108"/>
                    <a:pt x="90" y="109"/>
                    <a:pt x="89" y="109"/>
                  </a:cubicBezTo>
                  <a:cubicBezTo>
                    <a:pt x="88" y="110"/>
                    <a:pt x="87" y="111"/>
                    <a:pt x="86" y="111"/>
                  </a:cubicBezTo>
                  <a:cubicBezTo>
                    <a:pt x="85" y="112"/>
                    <a:pt x="83" y="113"/>
                    <a:pt x="82" y="114"/>
                  </a:cubicBezTo>
                  <a:cubicBezTo>
                    <a:pt x="82" y="114"/>
                    <a:pt x="82" y="114"/>
                    <a:pt x="81" y="114"/>
                  </a:cubicBezTo>
                  <a:cubicBezTo>
                    <a:pt x="81" y="113"/>
                    <a:pt x="81" y="113"/>
                    <a:pt x="81" y="113"/>
                  </a:cubicBezTo>
                  <a:cubicBezTo>
                    <a:pt x="82" y="112"/>
                    <a:pt x="82" y="112"/>
                    <a:pt x="82" y="111"/>
                  </a:cubicBezTo>
                  <a:cubicBezTo>
                    <a:pt x="83" y="110"/>
                    <a:pt x="83" y="109"/>
                    <a:pt x="84" y="108"/>
                  </a:cubicBezTo>
                  <a:cubicBezTo>
                    <a:pt x="84" y="108"/>
                    <a:pt x="84" y="107"/>
                    <a:pt x="84" y="106"/>
                  </a:cubicBezTo>
                  <a:cubicBezTo>
                    <a:pt x="84" y="106"/>
                    <a:pt x="84" y="106"/>
                    <a:pt x="84" y="107"/>
                  </a:cubicBezTo>
                  <a:cubicBezTo>
                    <a:pt x="83" y="107"/>
                    <a:pt x="82" y="108"/>
                    <a:pt x="81" y="108"/>
                  </a:cubicBezTo>
                  <a:cubicBezTo>
                    <a:pt x="80" y="109"/>
                    <a:pt x="79" y="110"/>
                    <a:pt x="78" y="110"/>
                  </a:cubicBezTo>
                  <a:cubicBezTo>
                    <a:pt x="77" y="111"/>
                    <a:pt x="76" y="113"/>
                    <a:pt x="74" y="114"/>
                  </a:cubicBezTo>
                  <a:cubicBezTo>
                    <a:pt x="74" y="114"/>
                    <a:pt x="74" y="114"/>
                    <a:pt x="74" y="114"/>
                  </a:cubicBezTo>
                  <a:cubicBezTo>
                    <a:pt x="74" y="113"/>
                    <a:pt x="74" y="112"/>
                    <a:pt x="75" y="111"/>
                  </a:cubicBezTo>
                  <a:cubicBezTo>
                    <a:pt x="75" y="110"/>
                    <a:pt x="75" y="109"/>
                    <a:pt x="76" y="108"/>
                  </a:cubicBezTo>
                  <a:cubicBezTo>
                    <a:pt x="76" y="107"/>
                    <a:pt x="76" y="106"/>
                    <a:pt x="76" y="105"/>
                  </a:cubicBezTo>
                  <a:cubicBezTo>
                    <a:pt x="76" y="105"/>
                    <a:pt x="76" y="104"/>
                    <a:pt x="76" y="103"/>
                  </a:cubicBezTo>
                  <a:cubicBezTo>
                    <a:pt x="76" y="102"/>
                    <a:pt x="76" y="102"/>
                    <a:pt x="76" y="101"/>
                  </a:cubicBezTo>
                  <a:cubicBezTo>
                    <a:pt x="76" y="100"/>
                    <a:pt x="75" y="98"/>
                    <a:pt x="74" y="97"/>
                  </a:cubicBezTo>
                  <a:cubicBezTo>
                    <a:pt x="74" y="97"/>
                    <a:pt x="75" y="97"/>
                    <a:pt x="75" y="96"/>
                  </a:cubicBezTo>
                  <a:cubicBezTo>
                    <a:pt x="74" y="95"/>
                    <a:pt x="73" y="93"/>
                    <a:pt x="72" y="93"/>
                  </a:cubicBezTo>
                  <a:cubicBezTo>
                    <a:pt x="71" y="92"/>
                    <a:pt x="71" y="92"/>
                    <a:pt x="71" y="92"/>
                  </a:cubicBezTo>
                  <a:cubicBezTo>
                    <a:pt x="70" y="91"/>
                    <a:pt x="69" y="90"/>
                    <a:pt x="68" y="90"/>
                  </a:cubicBezTo>
                  <a:cubicBezTo>
                    <a:pt x="68" y="89"/>
                    <a:pt x="68" y="89"/>
                    <a:pt x="68" y="89"/>
                  </a:cubicBezTo>
                  <a:cubicBezTo>
                    <a:pt x="67" y="88"/>
                    <a:pt x="66" y="88"/>
                    <a:pt x="65" y="87"/>
                  </a:cubicBezTo>
                  <a:cubicBezTo>
                    <a:pt x="65" y="87"/>
                    <a:pt x="64" y="87"/>
                    <a:pt x="63" y="87"/>
                  </a:cubicBezTo>
                  <a:cubicBezTo>
                    <a:pt x="64" y="85"/>
                    <a:pt x="64" y="84"/>
                    <a:pt x="64" y="84"/>
                  </a:cubicBezTo>
                  <a:cubicBezTo>
                    <a:pt x="65" y="83"/>
                    <a:pt x="65" y="83"/>
                    <a:pt x="65" y="83"/>
                  </a:cubicBezTo>
                  <a:cubicBezTo>
                    <a:pt x="65" y="82"/>
                    <a:pt x="65" y="81"/>
                    <a:pt x="65" y="80"/>
                  </a:cubicBezTo>
                  <a:cubicBezTo>
                    <a:pt x="64" y="79"/>
                    <a:pt x="65" y="79"/>
                    <a:pt x="66" y="78"/>
                  </a:cubicBezTo>
                  <a:cubicBezTo>
                    <a:pt x="66" y="78"/>
                    <a:pt x="67" y="78"/>
                    <a:pt x="67" y="77"/>
                  </a:cubicBezTo>
                  <a:cubicBezTo>
                    <a:pt x="67" y="77"/>
                    <a:pt x="68" y="77"/>
                    <a:pt x="68" y="77"/>
                  </a:cubicBezTo>
                  <a:cubicBezTo>
                    <a:pt x="68" y="77"/>
                    <a:pt x="69" y="76"/>
                    <a:pt x="70" y="76"/>
                  </a:cubicBezTo>
                  <a:cubicBezTo>
                    <a:pt x="70" y="76"/>
                    <a:pt x="71" y="75"/>
                    <a:pt x="71" y="75"/>
                  </a:cubicBezTo>
                  <a:cubicBezTo>
                    <a:pt x="72" y="75"/>
                    <a:pt x="72" y="74"/>
                    <a:pt x="73" y="75"/>
                  </a:cubicBezTo>
                  <a:cubicBezTo>
                    <a:pt x="73" y="75"/>
                    <a:pt x="74" y="75"/>
                    <a:pt x="74" y="75"/>
                  </a:cubicBezTo>
                  <a:cubicBezTo>
                    <a:pt x="75" y="74"/>
                    <a:pt x="76" y="74"/>
                    <a:pt x="76" y="74"/>
                  </a:cubicBezTo>
                  <a:cubicBezTo>
                    <a:pt x="78" y="73"/>
                    <a:pt x="79" y="73"/>
                    <a:pt x="80" y="72"/>
                  </a:cubicBezTo>
                  <a:cubicBezTo>
                    <a:pt x="80" y="72"/>
                    <a:pt x="80" y="72"/>
                    <a:pt x="81" y="72"/>
                  </a:cubicBezTo>
                  <a:cubicBezTo>
                    <a:pt x="81" y="72"/>
                    <a:pt x="82" y="72"/>
                    <a:pt x="82" y="71"/>
                  </a:cubicBezTo>
                  <a:cubicBezTo>
                    <a:pt x="83" y="71"/>
                    <a:pt x="83" y="71"/>
                    <a:pt x="83" y="71"/>
                  </a:cubicBezTo>
                  <a:cubicBezTo>
                    <a:pt x="83" y="71"/>
                    <a:pt x="84" y="71"/>
                    <a:pt x="84" y="72"/>
                  </a:cubicBezTo>
                  <a:cubicBezTo>
                    <a:pt x="85" y="72"/>
                    <a:pt x="85" y="73"/>
                    <a:pt x="86" y="74"/>
                  </a:cubicBezTo>
                  <a:cubicBezTo>
                    <a:pt x="86" y="75"/>
                    <a:pt x="86" y="75"/>
                    <a:pt x="85" y="76"/>
                  </a:cubicBezTo>
                  <a:cubicBezTo>
                    <a:pt x="85" y="76"/>
                    <a:pt x="85" y="76"/>
                    <a:pt x="85" y="76"/>
                  </a:cubicBezTo>
                  <a:cubicBezTo>
                    <a:pt x="85" y="77"/>
                    <a:pt x="85" y="78"/>
                    <a:pt x="85" y="79"/>
                  </a:cubicBezTo>
                  <a:cubicBezTo>
                    <a:pt x="85" y="80"/>
                    <a:pt x="85" y="81"/>
                    <a:pt x="86" y="81"/>
                  </a:cubicBezTo>
                  <a:cubicBezTo>
                    <a:pt x="86" y="81"/>
                    <a:pt x="86" y="82"/>
                    <a:pt x="86" y="82"/>
                  </a:cubicBezTo>
                  <a:cubicBezTo>
                    <a:pt x="87" y="83"/>
                    <a:pt x="87" y="84"/>
                    <a:pt x="87" y="85"/>
                  </a:cubicBezTo>
                  <a:cubicBezTo>
                    <a:pt x="87" y="86"/>
                    <a:pt x="87" y="86"/>
                    <a:pt x="88" y="87"/>
                  </a:cubicBezTo>
                  <a:cubicBezTo>
                    <a:pt x="87" y="87"/>
                    <a:pt x="87" y="88"/>
                    <a:pt x="87" y="88"/>
                  </a:cubicBezTo>
                  <a:cubicBezTo>
                    <a:pt x="89" y="88"/>
                    <a:pt x="89" y="90"/>
                    <a:pt x="89" y="91"/>
                  </a:cubicBezTo>
                  <a:cubicBezTo>
                    <a:pt x="89" y="91"/>
                    <a:pt x="89" y="91"/>
                    <a:pt x="90" y="91"/>
                  </a:cubicBezTo>
                  <a:cubicBezTo>
                    <a:pt x="90" y="92"/>
                    <a:pt x="90" y="93"/>
                    <a:pt x="91" y="94"/>
                  </a:cubicBezTo>
                  <a:cubicBezTo>
                    <a:pt x="91" y="94"/>
                    <a:pt x="91" y="95"/>
                    <a:pt x="91" y="95"/>
                  </a:cubicBezTo>
                  <a:cubicBezTo>
                    <a:pt x="92" y="96"/>
                    <a:pt x="92" y="96"/>
                    <a:pt x="93" y="97"/>
                  </a:cubicBezTo>
                  <a:cubicBezTo>
                    <a:pt x="93" y="97"/>
                    <a:pt x="93" y="98"/>
                    <a:pt x="93" y="98"/>
                  </a:cubicBezTo>
                  <a:cubicBezTo>
                    <a:pt x="93" y="99"/>
                    <a:pt x="93" y="100"/>
                    <a:pt x="92" y="101"/>
                  </a:cubicBezTo>
                  <a:close/>
                  <a:moveTo>
                    <a:pt x="117" y="44"/>
                  </a:moveTo>
                  <a:cubicBezTo>
                    <a:pt x="117" y="43"/>
                    <a:pt x="117" y="43"/>
                    <a:pt x="117" y="43"/>
                  </a:cubicBezTo>
                  <a:cubicBezTo>
                    <a:pt x="117" y="43"/>
                    <a:pt x="118" y="43"/>
                    <a:pt x="118" y="43"/>
                  </a:cubicBezTo>
                  <a:cubicBezTo>
                    <a:pt x="117" y="44"/>
                    <a:pt x="117" y="45"/>
                    <a:pt x="116" y="46"/>
                  </a:cubicBezTo>
                  <a:cubicBezTo>
                    <a:pt x="117" y="45"/>
                    <a:pt x="117" y="44"/>
                    <a:pt x="117" y="44"/>
                  </a:cubicBezTo>
                  <a:close/>
                  <a:moveTo>
                    <a:pt x="116" y="46"/>
                  </a:moveTo>
                  <a:cubicBezTo>
                    <a:pt x="116" y="47"/>
                    <a:pt x="116" y="47"/>
                    <a:pt x="116" y="47"/>
                  </a:cubicBezTo>
                  <a:cubicBezTo>
                    <a:pt x="115" y="48"/>
                    <a:pt x="115" y="48"/>
                    <a:pt x="116" y="48"/>
                  </a:cubicBezTo>
                  <a:cubicBezTo>
                    <a:pt x="115" y="48"/>
                    <a:pt x="115" y="49"/>
                    <a:pt x="114" y="49"/>
                  </a:cubicBezTo>
                  <a:cubicBezTo>
                    <a:pt x="115" y="48"/>
                    <a:pt x="116" y="47"/>
                    <a:pt x="116" y="46"/>
                  </a:cubicBezTo>
                  <a:close/>
                  <a:moveTo>
                    <a:pt x="114" y="49"/>
                  </a:moveTo>
                  <a:cubicBezTo>
                    <a:pt x="115" y="50"/>
                    <a:pt x="114" y="50"/>
                    <a:pt x="114" y="50"/>
                  </a:cubicBezTo>
                  <a:cubicBezTo>
                    <a:pt x="114" y="50"/>
                    <a:pt x="114" y="50"/>
                    <a:pt x="114" y="50"/>
                  </a:cubicBezTo>
                  <a:cubicBezTo>
                    <a:pt x="114" y="50"/>
                    <a:pt x="114" y="50"/>
                    <a:pt x="114" y="49"/>
                  </a:cubicBezTo>
                  <a:close/>
                  <a:moveTo>
                    <a:pt x="102" y="77"/>
                  </a:moveTo>
                  <a:cubicBezTo>
                    <a:pt x="101" y="76"/>
                    <a:pt x="101" y="76"/>
                    <a:pt x="100" y="76"/>
                  </a:cubicBezTo>
                  <a:cubicBezTo>
                    <a:pt x="100" y="76"/>
                    <a:pt x="100" y="76"/>
                    <a:pt x="100" y="76"/>
                  </a:cubicBezTo>
                  <a:cubicBezTo>
                    <a:pt x="100" y="76"/>
                    <a:pt x="100" y="75"/>
                    <a:pt x="100" y="75"/>
                  </a:cubicBezTo>
                  <a:cubicBezTo>
                    <a:pt x="101" y="75"/>
                    <a:pt x="101" y="74"/>
                    <a:pt x="101" y="74"/>
                  </a:cubicBezTo>
                  <a:cubicBezTo>
                    <a:pt x="101" y="73"/>
                    <a:pt x="102" y="73"/>
                    <a:pt x="102" y="72"/>
                  </a:cubicBezTo>
                  <a:cubicBezTo>
                    <a:pt x="102" y="72"/>
                    <a:pt x="103" y="71"/>
                    <a:pt x="103" y="70"/>
                  </a:cubicBezTo>
                  <a:cubicBezTo>
                    <a:pt x="104" y="69"/>
                    <a:pt x="104" y="69"/>
                    <a:pt x="105" y="68"/>
                  </a:cubicBezTo>
                  <a:cubicBezTo>
                    <a:pt x="106" y="68"/>
                    <a:pt x="106" y="67"/>
                    <a:pt x="106" y="67"/>
                  </a:cubicBezTo>
                  <a:cubicBezTo>
                    <a:pt x="107" y="67"/>
                    <a:pt x="107" y="66"/>
                    <a:pt x="108" y="66"/>
                  </a:cubicBezTo>
                  <a:cubicBezTo>
                    <a:pt x="108" y="65"/>
                    <a:pt x="109" y="65"/>
                    <a:pt x="110" y="64"/>
                  </a:cubicBezTo>
                  <a:cubicBezTo>
                    <a:pt x="110" y="63"/>
                    <a:pt x="111" y="63"/>
                    <a:pt x="112" y="62"/>
                  </a:cubicBezTo>
                  <a:cubicBezTo>
                    <a:pt x="113" y="62"/>
                    <a:pt x="114" y="61"/>
                    <a:pt x="115" y="60"/>
                  </a:cubicBezTo>
                  <a:cubicBezTo>
                    <a:pt x="117" y="59"/>
                    <a:pt x="118" y="58"/>
                    <a:pt x="120" y="57"/>
                  </a:cubicBezTo>
                  <a:cubicBezTo>
                    <a:pt x="120" y="57"/>
                    <a:pt x="121" y="57"/>
                    <a:pt x="121" y="57"/>
                  </a:cubicBezTo>
                  <a:cubicBezTo>
                    <a:pt x="121" y="56"/>
                    <a:pt x="121" y="56"/>
                    <a:pt x="122" y="56"/>
                  </a:cubicBezTo>
                  <a:cubicBezTo>
                    <a:pt x="123" y="55"/>
                    <a:pt x="125" y="55"/>
                    <a:pt x="126" y="54"/>
                  </a:cubicBezTo>
                  <a:cubicBezTo>
                    <a:pt x="127" y="54"/>
                    <a:pt x="127" y="53"/>
                    <a:pt x="127" y="53"/>
                  </a:cubicBezTo>
                  <a:cubicBezTo>
                    <a:pt x="128" y="53"/>
                    <a:pt x="128" y="53"/>
                    <a:pt x="128" y="53"/>
                  </a:cubicBezTo>
                  <a:cubicBezTo>
                    <a:pt x="128" y="54"/>
                    <a:pt x="127" y="55"/>
                    <a:pt x="127" y="56"/>
                  </a:cubicBezTo>
                  <a:cubicBezTo>
                    <a:pt x="127" y="57"/>
                    <a:pt x="127" y="57"/>
                    <a:pt x="127" y="57"/>
                  </a:cubicBezTo>
                  <a:cubicBezTo>
                    <a:pt x="125" y="60"/>
                    <a:pt x="124" y="62"/>
                    <a:pt x="122" y="65"/>
                  </a:cubicBezTo>
                  <a:cubicBezTo>
                    <a:pt x="121" y="66"/>
                    <a:pt x="121" y="67"/>
                    <a:pt x="120" y="68"/>
                  </a:cubicBezTo>
                  <a:cubicBezTo>
                    <a:pt x="118" y="70"/>
                    <a:pt x="117" y="72"/>
                    <a:pt x="115" y="74"/>
                  </a:cubicBezTo>
                  <a:cubicBezTo>
                    <a:pt x="114" y="76"/>
                    <a:pt x="113" y="77"/>
                    <a:pt x="112" y="78"/>
                  </a:cubicBezTo>
                  <a:cubicBezTo>
                    <a:pt x="110" y="80"/>
                    <a:pt x="109" y="81"/>
                    <a:pt x="107" y="82"/>
                  </a:cubicBezTo>
                  <a:cubicBezTo>
                    <a:pt x="106" y="81"/>
                    <a:pt x="106" y="80"/>
                    <a:pt x="104" y="79"/>
                  </a:cubicBezTo>
                  <a:cubicBezTo>
                    <a:pt x="104" y="79"/>
                    <a:pt x="103" y="79"/>
                    <a:pt x="103" y="78"/>
                  </a:cubicBezTo>
                  <a:cubicBezTo>
                    <a:pt x="103" y="78"/>
                    <a:pt x="102" y="77"/>
                    <a:pt x="102" y="77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24" name="文本框 23"/>
          <p:cNvSpPr txBox="1"/>
          <p:nvPr/>
        </p:nvSpPr>
        <p:spPr>
          <a:xfrm>
            <a:off x="3924300" y="4738480"/>
            <a:ext cx="42735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pPr algn="dist"/>
            <a:r>
              <a:rPr lang="en-US" altLang="zh-CN" dirty="0"/>
              <a:t>PPT</a:t>
            </a:r>
            <a:r>
              <a:rPr lang="zh-CN" altLang="en-US" dirty="0" smtClean="0"/>
              <a:t>培训</a:t>
            </a:r>
            <a:r>
              <a:rPr lang="en-US" altLang="zh-CN" dirty="0" smtClean="0"/>
              <a:t>·PPT</a:t>
            </a:r>
            <a:r>
              <a:rPr lang="zh-CN" altLang="en-US" dirty="0"/>
              <a:t>模版</a:t>
            </a:r>
            <a:r>
              <a:rPr lang="en-US" altLang="zh-CN" dirty="0"/>
              <a:t>·PPT</a:t>
            </a:r>
            <a:r>
              <a:rPr lang="zh-CN" altLang="en-US" dirty="0"/>
              <a:t>定制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3424288" y="4229744"/>
            <a:ext cx="5257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pPr algn="ctr"/>
            <a:r>
              <a:rPr lang="zh-CN" altLang="en-US" sz="3200" dirty="0"/>
              <a:t>厦门向天歌创意</a:t>
            </a:r>
            <a:r>
              <a:rPr lang="en-US" altLang="zh-CN" sz="3200" dirty="0"/>
              <a:t>PPT</a:t>
            </a:r>
            <a:r>
              <a:rPr lang="zh-CN" altLang="en-US" sz="3200" dirty="0"/>
              <a:t>演示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4865079" y="5167514"/>
            <a:ext cx="229772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pPr algn="dist"/>
            <a:r>
              <a:rPr lang="en-US" altLang="zh-CN" sz="1050" dirty="0" smtClean="0">
                <a:solidFill>
                  <a:srgbClr val="009E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WWW.TOPPPT.COM</a:t>
            </a:r>
            <a:endParaRPr lang="zh-CN" altLang="en-US" sz="1050" dirty="0">
              <a:solidFill>
                <a:srgbClr val="009E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4607379" y="3491320"/>
            <a:ext cx="28760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pPr algn="dist"/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</a:rPr>
              <a:t>极致无岸 向天而</a:t>
            </a:r>
            <a:r>
              <a:rPr lang="zh-CN" altLang="en-US" sz="1600" dirty="0" smtClean="0">
                <a:solidFill>
                  <a:schemeClr val="bg1">
                    <a:lumMod val="50000"/>
                  </a:schemeClr>
                </a:solidFill>
              </a:rPr>
              <a:t>歌</a:t>
            </a:r>
            <a:endParaRPr lang="en-US" altLang="zh-CN" sz="1600" dirty="0">
              <a:solidFill>
                <a:schemeClr val="bg1">
                  <a:lumMod val="50000"/>
                </a:schemeClr>
              </a:solidFill>
            </a:endParaRPr>
          </a:p>
        </p:txBody>
      </p:sp>
      <p:cxnSp>
        <p:nvCxnSpPr>
          <p:cNvPr id="12" name="直接连接符 11"/>
          <p:cNvCxnSpPr/>
          <p:nvPr/>
        </p:nvCxnSpPr>
        <p:spPr>
          <a:xfrm flipH="1">
            <a:off x="939800" y="3660597"/>
            <a:ext cx="3305629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 flipH="1">
            <a:off x="7673976" y="3676650"/>
            <a:ext cx="3641724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55556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 dirty="0"/>
              <a:t>向天</a:t>
            </a:r>
            <a:r>
              <a:rPr lang="zh-CN" altLang="en-US" dirty="0" smtClean="0"/>
              <a:t>歌演示 原创作品</a:t>
            </a:r>
            <a:endParaRPr lang="en-US" altLang="zh-CN" dirty="0" smtClean="0"/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smtClean="0"/>
              <a:t>授权发布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0873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831"/>
          <a:stretch/>
        </p:blipFill>
        <p:spPr>
          <a:xfrm>
            <a:off x="0" y="0"/>
            <a:ext cx="12192000" cy="5635158"/>
          </a:xfrm>
          <a:prstGeom prst="rect">
            <a:avLst/>
          </a:prstGeom>
        </p:spPr>
      </p:pic>
      <p:pic>
        <p:nvPicPr>
          <p:cNvPr id="5128" name="Picture 8" descr="t013a347249340a51eb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517" y="2106658"/>
            <a:ext cx="5229224" cy="298894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sp>
        <p:nvSpPr>
          <p:cNvPr id="5127" name="矩形 11"/>
          <p:cNvSpPr>
            <a:spLocks noChangeArrowheads="1"/>
          </p:cNvSpPr>
          <p:nvPr/>
        </p:nvSpPr>
        <p:spPr bwMode="auto">
          <a:xfrm>
            <a:off x="6702258" y="2862528"/>
            <a:ext cx="4847192" cy="1938992"/>
          </a:xfrm>
          <a:prstGeom prst="rect">
            <a:avLst/>
          </a:prstGeom>
          <a:noFill/>
        </p:spPr>
        <p:txBody>
          <a:bodyPr wrap="square" lIns="7200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spc="1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　　“</a:t>
            </a:r>
            <a:r>
              <a:rPr lang="zh-CN" altLang="en-US" sz="2000" spc="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三严三实”是中共中央总书记、国家主席、中央军委主席习近平于2014年3月9日下午在十二届全国人大二次会议安徽代表团参加审议时，关于推进作风建设的讲话内容。</a:t>
            </a:r>
          </a:p>
        </p:txBody>
      </p:sp>
      <p:sp>
        <p:nvSpPr>
          <p:cNvPr id="9" name="圆角矩形 8"/>
          <p:cNvSpPr/>
          <p:nvPr/>
        </p:nvSpPr>
        <p:spPr>
          <a:xfrm rot="21443085">
            <a:off x="8344872" y="2021760"/>
            <a:ext cx="3191813" cy="632336"/>
          </a:xfrm>
          <a:prstGeom prst="roundRect">
            <a:avLst>
              <a:gd name="adj" fmla="val 23050"/>
            </a:avLst>
          </a:prstGeom>
          <a:solidFill>
            <a:srgbClr val="F09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6962776" y="2106658"/>
            <a:ext cx="4309724" cy="632336"/>
          </a:xfrm>
          <a:prstGeom prst="roundRect">
            <a:avLst>
              <a:gd name="adj" fmla="val 2305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26091" y="2011337"/>
            <a:ext cx="905910" cy="76623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7532001" y="2191611"/>
            <a:ext cx="41207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“三严三实”提出的时间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4350" y="3876675"/>
            <a:ext cx="7867650" cy="2981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92841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831"/>
          <a:stretch/>
        </p:blipFill>
        <p:spPr>
          <a:xfrm>
            <a:off x="0" y="0"/>
            <a:ext cx="12192000" cy="5635158"/>
          </a:xfrm>
          <a:prstGeom prst="rect">
            <a:avLst/>
          </a:prstGeom>
        </p:spPr>
      </p:pic>
      <p:sp>
        <p:nvSpPr>
          <p:cNvPr id="6177" name="标题 1"/>
          <p:cNvSpPr>
            <a:spLocks noChangeArrowheads="1"/>
          </p:cNvSpPr>
          <p:nvPr/>
        </p:nvSpPr>
        <p:spPr bwMode="auto">
          <a:xfrm>
            <a:off x="7922940" y="3438213"/>
            <a:ext cx="27223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377"/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一、严以修身</a:t>
            </a:r>
          </a:p>
        </p:txBody>
      </p:sp>
      <p:sp>
        <p:nvSpPr>
          <p:cNvPr id="6180" name="标题 1"/>
          <p:cNvSpPr>
            <a:spLocks noChangeArrowheads="1"/>
          </p:cNvSpPr>
          <p:nvPr/>
        </p:nvSpPr>
        <p:spPr bwMode="auto">
          <a:xfrm>
            <a:off x="7922940" y="4025089"/>
            <a:ext cx="27223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377"/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二、严以用权</a:t>
            </a:r>
          </a:p>
        </p:txBody>
      </p:sp>
      <p:sp>
        <p:nvSpPr>
          <p:cNvPr id="6183" name="标题 1"/>
          <p:cNvSpPr>
            <a:spLocks noChangeArrowheads="1"/>
          </p:cNvSpPr>
          <p:nvPr/>
        </p:nvSpPr>
        <p:spPr bwMode="auto">
          <a:xfrm>
            <a:off x="7922940" y="4611965"/>
            <a:ext cx="27223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377"/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三、严以律己</a:t>
            </a:r>
          </a:p>
        </p:txBody>
      </p:sp>
      <p:sp>
        <p:nvSpPr>
          <p:cNvPr id="44" name="圆角矩形 43"/>
          <p:cNvSpPr/>
          <p:nvPr/>
        </p:nvSpPr>
        <p:spPr>
          <a:xfrm rot="21443085">
            <a:off x="8430340" y="2582515"/>
            <a:ext cx="2221991" cy="577550"/>
          </a:xfrm>
          <a:prstGeom prst="roundRect">
            <a:avLst>
              <a:gd name="adj" fmla="val 23050"/>
            </a:avLst>
          </a:prstGeom>
          <a:solidFill>
            <a:srgbClr val="F09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5" name="圆角矩形 44"/>
          <p:cNvSpPr/>
          <p:nvPr/>
        </p:nvSpPr>
        <p:spPr>
          <a:xfrm>
            <a:off x="7269006" y="2632873"/>
            <a:ext cx="3243739" cy="632336"/>
          </a:xfrm>
          <a:prstGeom prst="roundRect">
            <a:avLst>
              <a:gd name="adj" fmla="val 2305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46" name="图片 4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32322" y="2537552"/>
            <a:ext cx="905910" cy="766239"/>
          </a:xfrm>
          <a:prstGeom prst="rect">
            <a:avLst/>
          </a:prstGeom>
        </p:spPr>
      </p:pic>
      <p:sp>
        <p:nvSpPr>
          <p:cNvPr id="47" name="文本框 46"/>
          <p:cNvSpPr txBox="1"/>
          <p:nvPr/>
        </p:nvSpPr>
        <p:spPr>
          <a:xfrm>
            <a:off x="7679283" y="2667026"/>
            <a:ext cx="36297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“三严”内容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14340" name="Picture 4" descr="http://pic2.ooopic.com/12/85/25/30b1OOOPICd0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63" t="7833" r="4343" b="7354"/>
          <a:stretch/>
        </p:blipFill>
        <p:spPr bwMode="auto">
          <a:xfrm>
            <a:off x="829922" y="2532121"/>
            <a:ext cx="5676900" cy="28194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4350" y="3876675"/>
            <a:ext cx="7867650" cy="2981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5862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798"/>
          <a:stretch/>
        </p:blipFill>
        <p:spPr>
          <a:xfrm>
            <a:off x="0" y="0"/>
            <a:ext cx="3188426" cy="3228554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4350" y="3876675"/>
            <a:ext cx="7867650" cy="2981325"/>
          </a:xfrm>
          <a:prstGeom prst="rect">
            <a:avLst/>
          </a:prstGeom>
        </p:spPr>
      </p:pic>
      <p:sp>
        <p:nvSpPr>
          <p:cNvPr id="4" name="圆角矩形 3"/>
          <p:cNvSpPr/>
          <p:nvPr/>
        </p:nvSpPr>
        <p:spPr>
          <a:xfrm>
            <a:off x="1028700" y="2299519"/>
            <a:ext cx="3048000" cy="3348806"/>
          </a:xfrm>
          <a:prstGeom prst="roundRect">
            <a:avLst>
              <a:gd name="adj" fmla="val 9083"/>
            </a:avLst>
          </a:prstGeom>
          <a:solidFill>
            <a:schemeClr val="bg1">
              <a:alpha val="80000"/>
            </a:schemeClr>
          </a:solidFill>
          <a:ln>
            <a:solidFill>
              <a:srgbClr val="F09E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265755" y="2793853"/>
            <a:ext cx="2620446" cy="2677656"/>
          </a:xfrm>
          <a:prstGeom prst="rect">
            <a:avLst/>
          </a:prstGeom>
          <a:noFill/>
        </p:spPr>
        <p:txBody>
          <a:bodyPr wrap="square" lIns="7200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spc="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　　严以修身</a:t>
            </a:r>
            <a:r>
              <a:rPr lang="en-US" altLang="zh-CN" sz="2000" spc="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,</a:t>
            </a:r>
            <a:r>
              <a:rPr lang="zh-CN" altLang="en-US" sz="2000" spc="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就是要加强党性修养</a:t>
            </a:r>
            <a:r>
              <a:rPr lang="en-US" altLang="zh-CN" sz="2000" spc="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,</a:t>
            </a:r>
            <a:r>
              <a:rPr lang="zh-CN" altLang="en-US" sz="2000" spc="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坚定理想信念</a:t>
            </a:r>
            <a:r>
              <a:rPr lang="en-US" altLang="zh-CN" sz="2000" spc="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,</a:t>
            </a:r>
            <a:r>
              <a:rPr lang="zh-CN" altLang="en-US" sz="2000" spc="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提升道德境界</a:t>
            </a:r>
            <a:r>
              <a:rPr lang="en-US" altLang="zh-CN" sz="2000" spc="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,</a:t>
            </a:r>
            <a:r>
              <a:rPr lang="zh-CN" altLang="en-US" sz="2000" spc="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追求高尚情操</a:t>
            </a:r>
            <a:r>
              <a:rPr lang="en-US" altLang="zh-CN" sz="2000" spc="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,</a:t>
            </a:r>
            <a:r>
              <a:rPr lang="zh-CN" altLang="en-US" sz="2000" spc="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自觉远离低级趣味</a:t>
            </a:r>
            <a:r>
              <a:rPr lang="en-US" altLang="zh-CN" sz="2000" spc="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,</a:t>
            </a:r>
            <a:r>
              <a:rPr lang="zh-CN" altLang="en-US" sz="2000" spc="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自觉抵制歪风邪气。</a:t>
            </a:r>
          </a:p>
        </p:txBody>
      </p:sp>
      <p:sp>
        <p:nvSpPr>
          <p:cNvPr id="6" name="圆角矩形 5"/>
          <p:cNvSpPr/>
          <p:nvPr/>
        </p:nvSpPr>
        <p:spPr>
          <a:xfrm>
            <a:off x="1577021" y="2059253"/>
            <a:ext cx="2023429" cy="457200"/>
          </a:xfrm>
          <a:prstGeom prst="roundRect">
            <a:avLst/>
          </a:prstGeom>
          <a:solidFill>
            <a:srgbClr val="C0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5909" y="1891450"/>
            <a:ext cx="893990" cy="725587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1690529" y="2078273"/>
            <a:ext cx="19451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377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严以修身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4686300" y="2299519"/>
            <a:ext cx="3048000" cy="3348806"/>
          </a:xfrm>
          <a:prstGeom prst="roundRect">
            <a:avLst>
              <a:gd name="adj" fmla="val 9083"/>
            </a:avLst>
          </a:prstGeom>
          <a:solidFill>
            <a:schemeClr val="bg1">
              <a:alpha val="80000"/>
            </a:schemeClr>
          </a:solidFill>
          <a:ln>
            <a:solidFill>
              <a:srgbClr val="F09E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885255" y="2793853"/>
            <a:ext cx="2620446" cy="2259273"/>
          </a:xfrm>
          <a:prstGeom prst="rect">
            <a:avLst/>
          </a:prstGeom>
          <a:noFill/>
        </p:spPr>
        <p:txBody>
          <a:bodyPr wrap="square" lIns="7200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spc="1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　　就是</a:t>
            </a:r>
            <a:r>
              <a:rPr lang="zh-CN" altLang="en-US" sz="2000" spc="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要坚持用权为民，按规则、按制度行使权力，把权力关进制度的笼子里，任何时候都不搞特权、不以权谋私。</a:t>
            </a:r>
          </a:p>
        </p:txBody>
      </p:sp>
      <p:sp>
        <p:nvSpPr>
          <p:cNvPr id="16" name="圆角矩形 15"/>
          <p:cNvSpPr/>
          <p:nvPr/>
        </p:nvSpPr>
        <p:spPr>
          <a:xfrm>
            <a:off x="5234621" y="2059253"/>
            <a:ext cx="2023429" cy="457200"/>
          </a:xfrm>
          <a:prstGeom prst="roundRect">
            <a:avLst/>
          </a:prstGeom>
          <a:solidFill>
            <a:srgbClr val="C0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3509" y="1891450"/>
            <a:ext cx="893990" cy="725587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5348129" y="2078273"/>
            <a:ext cx="19451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377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严以用权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8420100" y="2299519"/>
            <a:ext cx="3048000" cy="3348806"/>
          </a:xfrm>
          <a:prstGeom prst="roundRect">
            <a:avLst>
              <a:gd name="adj" fmla="val 9083"/>
            </a:avLst>
          </a:prstGeom>
          <a:solidFill>
            <a:schemeClr val="bg1">
              <a:alpha val="80000"/>
            </a:schemeClr>
          </a:solidFill>
          <a:ln>
            <a:solidFill>
              <a:srgbClr val="F09E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8609530" y="2793853"/>
            <a:ext cx="2591870" cy="1569660"/>
          </a:xfrm>
          <a:prstGeom prst="rect">
            <a:avLst/>
          </a:prstGeom>
          <a:noFill/>
        </p:spPr>
        <p:txBody>
          <a:bodyPr wrap="square" lIns="7200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spc="1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　　就是</a:t>
            </a:r>
            <a:r>
              <a:rPr lang="zh-CN" altLang="en-US" sz="2000" spc="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要心存敬畏、手握戒尺，慎独慎微、勤于自省，遵守党纪国法，做到为政清廉。</a:t>
            </a:r>
          </a:p>
        </p:txBody>
      </p:sp>
      <p:sp>
        <p:nvSpPr>
          <p:cNvPr id="21" name="圆角矩形 20"/>
          <p:cNvSpPr/>
          <p:nvPr/>
        </p:nvSpPr>
        <p:spPr>
          <a:xfrm>
            <a:off x="8968421" y="2059253"/>
            <a:ext cx="2023429" cy="457200"/>
          </a:xfrm>
          <a:prstGeom prst="roundRect">
            <a:avLst/>
          </a:prstGeom>
          <a:solidFill>
            <a:srgbClr val="C0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7309" y="1891450"/>
            <a:ext cx="893990" cy="725587"/>
          </a:xfrm>
          <a:prstGeom prst="rect">
            <a:avLst/>
          </a:prstGeom>
        </p:spPr>
      </p:pic>
      <p:sp>
        <p:nvSpPr>
          <p:cNvPr id="23" name="文本框 22"/>
          <p:cNvSpPr txBox="1"/>
          <p:nvPr/>
        </p:nvSpPr>
        <p:spPr>
          <a:xfrm>
            <a:off x="9081929" y="2078273"/>
            <a:ext cx="19451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377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严以律己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24" name="圆角矩形 23"/>
          <p:cNvSpPr/>
          <p:nvPr/>
        </p:nvSpPr>
        <p:spPr>
          <a:xfrm rot="21443085">
            <a:off x="1715585" y="803903"/>
            <a:ext cx="2170758" cy="632336"/>
          </a:xfrm>
          <a:prstGeom prst="roundRect">
            <a:avLst>
              <a:gd name="adj" fmla="val 23050"/>
            </a:avLst>
          </a:prstGeom>
          <a:solidFill>
            <a:srgbClr val="F09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5" name="圆角矩形 24"/>
          <p:cNvSpPr/>
          <p:nvPr/>
        </p:nvSpPr>
        <p:spPr>
          <a:xfrm>
            <a:off x="897978" y="840106"/>
            <a:ext cx="2931052" cy="632336"/>
          </a:xfrm>
          <a:prstGeom prst="roundRect">
            <a:avLst>
              <a:gd name="adj" fmla="val 2305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1294" y="744785"/>
            <a:ext cx="905910" cy="766239"/>
          </a:xfrm>
          <a:prstGeom prst="rect">
            <a:avLst/>
          </a:prstGeom>
        </p:spPr>
      </p:pic>
      <p:sp>
        <p:nvSpPr>
          <p:cNvPr id="27" name="文本框 26"/>
          <p:cNvSpPr txBox="1"/>
          <p:nvPr/>
        </p:nvSpPr>
        <p:spPr>
          <a:xfrm>
            <a:off x="1386522" y="925059"/>
            <a:ext cx="24996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“</a:t>
            </a: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三严</a:t>
            </a:r>
            <a:r>
              <a:rPr lang="en-US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”</a:t>
            </a: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内容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48118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831"/>
          <a:stretch/>
        </p:blipFill>
        <p:spPr>
          <a:xfrm>
            <a:off x="0" y="0"/>
            <a:ext cx="12192000" cy="5635158"/>
          </a:xfrm>
          <a:prstGeom prst="rect">
            <a:avLst/>
          </a:prstGeom>
        </p:spPr>
      </p:pic>
      <p:sp>
        <p:nvSpPr>
          <p:cNvPr id="8198" name="Freeform 6"/>
          <p:cNvSpPr>
            <a:spLocks noChangeArrowheads="1"/>
          </p:cNvSpPr>
          <p:nvPr/>
        </p:nvSpPr>
        <p:spPr bwMode="auto">
          <a:xfrm rot="5400000">
            <a:off x="2020253" y="1886903"/>
            <a:ext cx="4173854" cy="4320540"/>
          </a:xfrm>
          <a:custGeom>
            <a:avLst/>
            <a:gdLst>
              <a:gd name="T0" fmla="*/ 0 w 10594"/>
              <a:gd name="T1" fmla="*/ 7877 h 10000"/>
              <a:gd name="T2" fmla="*/ 2600 w 10594"/>
              <a:gd name="T3" fmla="*/ 6241 h 10000"/>
              <a:gd name="T4" fmla="*/ 2590 w 10594"/>
              <a:gd name="T5" fmla="*/ 7096 h 10000"/>
              <a:gd name="T6" fmla="*/ 2632 w 10594"/>
              <a:gd name="T7" fmla="*/ 7096 h 10000"/>
              <a:gd name="T8" fmla="*/ 2747 w 10594"/>
              <a:gd name="T9" fmla="*/ 7096 h 10000"/>
              <a:gd name="T10" fmla="*/ 2957 w 10594"/>
              <a:gd name="T11" fmla="*/ 7086 h 10000"/>
              <a:gd name="T12" fmla="*/ 3220 w 10594"/>
              <a:gd name="T13" fmla="*/ 7043 h 10000"/>
              <a:gd name="T14" fmla="*/ 3546 w 10594"/>
              <a:gd name="T15" fmla="*/ 6990 h 10000"/>
              <a:gd name="T16" fmla="*/ 3913 w 10594"/>
              <a:gd name="T17" fmla="*/ 6895 h 10000"/>
              <a:gd name="T18" fmla="*/ 4333 w 10594"/>
              <a:gd name="T19" fmla="*/ 6769 h 10000"/>
              <a:gd name="T20" fmla="*/ 4785 w 10594"/>
              <a:gd name="T21" fmla="*/ 6610 h 10000"/>
              <a:gd name="T22" fmla="*/ 5258 w 10594"/>
              <a:gd name="T23" fmla="*/ 6389 h 10000"/>
              <a:gd name="T24" fmla="*/ 5762 w 10594"/>
              <a:gd name="T25" fmla="*/ 6103 h 10000"/>
              <a:gd name="T26" fmla="*/ 6266 w 10594"/>
              <a:gd name="T27" fmla="*/ 5776 h 10000"/>
              <a:gd name="T28" fmla="*/ 6760 w 10594"/>
              <a:gd name="T29" fmla="*/ 5364 h 10000"/>
              <a:gd name="T30" fmla="*/ 7264 w 10594"/>
              <a:gd name="T31" fmla="*/ 4889 h 10000"/>
              <a:gd name="T32" fmla="*/ 7831 w 10594"/>
              <a:gd name="T33" fmla="*/ 4277 h 10000"/>
              <a:gd name="T34" fmla="*/ 8336 w 10594"/>
              <a:gd name="T35" fmla="*/ 3696 h 10000"/>
              <a:gd name="T36" fmla="*/ 8787 w 10594"/>
              <a:gd name="T37" fmla="*/ 3147 h 10000"/>
              <a:gd name="T38" fmla="*/ 9165 w 10594"/>
              <a:gd name="T39" fmla="*/ 2629 h 10000"/>
              <a:gd name="T40" fmla="*/ 9491 w 10594"/>
              <a:gd name="T41" fmla="*/ 2154 h 10000"/>
              <a:gd name="T42" fmla="*/ 9764 w 10594"/>
              <a:gd name="T43" fmla="*/ 1732 h 10000"/>
              <a:gd name="T44" fmla="*/ 9995 w 10594"/>
              <a:gd name="T45" fmla="*/ 1331 h 10000"/>
              <a:gd name="T46" fmla="*/ 10184 w 10594"/>
              <a:gd name="T47" fmla="*/ 993 h 10000"/>
              <a:gd name="T48" fmla="*/ 10321 w 10594"/>
              <a:gd name="T49" fmla="*/ 697 h 10000"/>
              <a:gd name="T50" fmla="*/ 10426 w 10594"/>
              <a:gd name="T51" fmla="*/ 444 h 10000"/>
              <a:gd name="T52" fmla="*/ 10510 w 10594"/>
              <a:gd name="T53" fmla="*/ 253 h 10000"/>
              <a:gd name="T54" fmla="*/ 10562 w 10594"/>
              <a:gd name="T55" fmla="*/ 127 h 10000"/>
              <a:gd name="T56" fmla="*/ 10594 w 10594"/>
              <a:gd name="T57" fmla="*/ 21 h 10000"/>
              <a:gd name="T58" fmla="*/ 10594 w 10594"/>
              <a:gd name="T59" fmla="*/ 0 h 10000"/>
              <a:gd name="T60" fmla="*/ 10594 w 10594"/>
              <a:gd name="T61" fmla="*/ 42 h 10000"/>
              <a:gd name="T62" fmla="*/ 10573 w 10594"/>
              <a:gd name="T63" fmla="*/ 180 h 10000"/>
              <a:gd name="T64" fmla="*/ 10552 w 10594"/>
              <a:gd name="T65" fmla="*/ 380 h 10000"/>
              <a:gd name="T66" fmla="*/ 10489 w 10594"/>
              <a:gd name="T67" fmla="*/ 655 h 10000"/>
              <a:gd name="T68" fmla="*/ 10426 w 10594"/>
              <a:gd name="T69" fmla="*/ 982 h 10000"/>
              <a:gd name="T70" fmla="*/ 10331 w 10594"/>
              <a:gd name="T71" fmla="*/ 1373 h 10000"/>
              <a:gd name="T72" fmla="*/ 10195 w 10594"/>
              <a:gd name="T73" fmla="*/ 1816 h 10000"/>
              <a:gd name="T74" fmla="*/ 10037 w 10594"/>
              <a:gd name="T75" fmla="*/ 2291 h 10000"/>
              <a:gd name="T76" fmla="*/ 9848 w 10594"/>
              <a:gd name="T77" fmla="*/ 2788 h 10000"/>
              <a:gd name="T78" fmla="*/ 9596 w 10594"/>
              <a:gd name="T79" fmla="*/ 3326 h 10000"/>
              <a:gd name="T80" fmla="*/ 9312 w 10594"/>
              <a:gd name="T81" fmla="*/ 3886 h 10000"/>
              <a:gd name="T82" fmla="*/ 8976 w 10594"/>
              <a:gd name="T83" fmla="*/ 4446 h 10000"/>
              <a:gd name="T84" fmla="*/ 8598 w 10594"/>
              <a:gd name="T85" fmla="*/ 5016 h 10000"/>
              <a:gd name="T86" fmla="*/ 8147 w 10594"/>
              <a:gd name="T87" fmla="*/ 5586 h 10000"/>
              <a:gd name="T88" fmla="*/ 7642 w 10594"/>
              <a:gd name="T89" fmla="*/ 6146 h 10000"/>
              <a:gd name="T90" fmla="*/ 7033 w 10594"/>
              <a:gd name="T91" fmla="*/ 6727 h 10000"/>
              <a:gd name="T92" fmla="*/ 6424 w 10594"/>
              <a:gd name="T93" fmla="*/ 7233 h 10000"/>
              <a:gd name="T94" fmla="*/ 5846 w 10594"/>
              <a:gd name="T95" fmla="*/ 7666 h 10000"/>
              <a:gd name="T96" fmla="*/ 5289 w 10594"/>
              <a:gd name="T97" fmla="*/ 8036 h 10000"/>
              <a:gd name="T98" fmla="*/ 4754 w 10594"/>
              <a:gd name="T99" fmla="*/ 8342 h 10000"/>
              <a:gd name="T100" fmla="*/ 4270 w 10594"/>
              <a:gd name="T101" fmla="*/ 8585 h 10000"/>
              <a:gd name="T102" fmla="*/ 3819 w 10594"/>
              <a:gd name="T103" fmla="*/ 8775 h 10000"/>
              <a:gd name="T104" fmla="*/ 3430 w 10594"/>
              <a:gd name="T105" fmla="*/ 8923 h 10000"/>
              <a:gd name="T106" fmla="*/ 3094 w 10594"/>
              <a:gd name="T107" fmla="*/ 9029 h 10000"/>
              <a:gd name="T108" fmla="*/ 2821 w 10594"/>
              <a:gd name="T109" fmla="*/ 9102 h 10000"/>
              <a:gd name="T110" fmla="*/ 2611 w 10594"/>
              <a:gd name="T111" fmla="*/ 9145 h 10000"/>
              <a:gd name="T112" fmla="*/ 2495 w 10594"/>
              <a:gd name="T113" fmla="*/ 9166 h 10000"/>
              <a:gd name="T114" fmla="*/ 2443 w 10594"/>
              <a:gd name="T115" fmla="*/ 9166 h 10000"/>
              <a:gd name="T116" fmla="*/ 2348 w 10594"/>
              <a:gd name="T117" fmla="*/ 10000 h 10000"/>
              <a:gd name="T118" fmla="*/ 0 w 10594"/>
              <a:gd name="T119" fmla="*/ 7877 h 10000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10594"/>
              <a:gd name="T181" fmla="*/ 0 h 10000"/>
              <a:gd name="T182" fmla="*/ 10594 w 10594"/>
              <a:gd name="T183" fmla="*/ 10000 h 10000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/>
          </a:custGeom>
          <a:gradFill rotWithShape="1">
            <a:gsLst>
              <a:gs pos="0">
                <a:srgbClr val="FF0000"/>
              </a:gs>
              <a:gs pos="100000">
                <a:srgbClr val="C00000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120000"/>
              </a:lnSpc>
            </a:pPr>
            <a:endParaRPr lang="zh-CN" altLang="zh-CN" sz="2160" b="1" i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4" name="标题 1"/>
          <p:cNvSpPr>
            <a:spLocks noChangeArrowheads="1"/>
          </p:cNvSpPr>
          <p:nvPr/>
        </p:nvSpPr>
        <p:spPr bwMode="auto">
          <a:xfrm>
            <a:off x="8026475" y="3281678"/>
            <a:ext cx="27223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377"/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一、谋事要实</a:t>
            </a:r>
          </a:p>
        </p:txBody>
      </p:sp>
      <p:sp>
        <p:nvSpPr>
          <p:cNvPr id="45" name="标题 1"/>
          <p:cNvSpPr>
            <a:spLocks noChangeArrowheads="1"/>
          </p:cNvSpPr>
          <p:nvPr/>
        </p:nvSpPr>
        <p:spPr bwMode="auto">
          <a:xfrm>
            <a:off x="8026475" y="3859176"/>
            <a:ext cx="27223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377"/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二、创业要实</a:t>
            </a:r>
          </a:p>
        </p:txBody>
      </p:sp>
      <p:sp>
        <p:nvSpPr>
          <p:cNvPr id="46" name="标题 1"/>
          <p:cNvSpPr>
            <a:spLocks noChangeArrowheads="1"/>
          </p:cNvSpPr>
          <p:nvPr/>
        </p:nvSpPr>
        <p:spPr bwMode="auto">
          <a:xfrm>
            <a:off x="8026475" y="4448378"/>
            <a:ext cx="27223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377"/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三、做人要实</a:t>
            </a:r>
          </a:p>
        </p:txBody>
      </p:sp>
      <p:sp>
        <p:nvSpPr>
          <p:cNvPr id="48" name="圆角矩形 47"/>
          <p:cNvSpPr/>
          <p:nvPr/>
        </p:nvSpPr>
        <p:spPr>
          <a:xfrm rot="21443085">
            <a:off x="8499150" y="2350993"/>
            <a:ext cx="2170758" cy="632336"/>
          </a:xfrm>
          <a:prstGeom prst="roundRect">
            <a:avLst>
              <a:gd name="adj" fmla="val 23050"/>
            </a:avLst>
          </a:prstGeom>
          <a:solidFill>
            <a:srgbClr val="F09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9" name="圆角矩形 48"/>
          <p:cNvSpPr/>
          <p:nvPr/>
        </p:nvSpPr>
        <p:spPr>
          <a:xfrm>
            <a:off x="7681543" y="2387196"/>
            <a:ext cx="2931052" cy="632336"/>
          </a:xfrm>
          <a:prstGeom prst="roundRect">
            <a:avLst>
              <a:gd name="adj" fmla="val 2305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50" name="图片 49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44859" y="2291875"/>
            <a:ext cx="905910" cy="766239"/>
          </a:xfrm>
          <a:prstGeom prst="rect">
            <a:avLst/>
          </a:prstGeom>
        </p:spPr>
      </p:pic>
      <p:sp>
        <p:nvSpPr>
          <p:cNvPr id="51" name="文本框 50"/>
          <p:cNvSpPr txBox="1"/>
          <p:nvPr/>
        </p:nvSpPr>
        <p:spPr>
          <a:xfrm>
            <a:off x="8170087" y="2472149"/>
            <a:ext cx="24996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“</a:t>
            </a: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三实</a:t>
            </a:r>
            <a:r>
              <a:rPr lang="en-US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”</a:t>
            </a: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内容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47" name="Picture 40" descr="459509_20150323152449368333_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591" y="2472149"/>
            <a:ext cx="5473700" cy="301319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666934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29" name="图片 28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1798"/>
            <a:stretch/>
          </p:blipFill>
          <p:spPr>
            <a:xfrm>
              <a:off x="0" y="0"/>
              <a:ext cx="3188426" cy="3228554"/>
            </a:xfrm>
            <a:prstGeom prst="rect">
              <a:avLst/>
            </a:prstGeom>
          </p:spPr>
        </p:pic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24350" y="3876675"/>
              <a:ext cx="7867650" cy="2981325"/>
            </a:xfrm>
            <a:prstGeom prst="rect">
              <a:avLst/>
            </a:prstGeom>
          </p:spPr>
        </p:pic>
      </p:grpSp>
      <p:sp>
        <p:nvSpPr>
          <p:cNvPr id="4" name="圆角矩形 3"/>
          <p:cNvSpPr/>
          <p:nvPr/>
        </p:nvSpPr>
        <p:spPr>
          <a:xfrm>
            <a:off x="1028700" y="2299519"/>
            <a:ext cx="3048000" cy="3348806"/>
          </a:xfrm>
          <a:prstGeom prst="roundRect">
            <a:avLst>
              <a:gd name="adj" fmla="val 9083"/>
            </a:avLst>
          </a:prstGeom>
          <a:solidFill>
            <a:schemeClr val="bg1">
              <a:alpha val="80000"/>
            </a:schemeClr>
          </a:solidFill>
          <a:ln>
            <a:solidFill>
              <a:srgbClr val="F09E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265755" y="2793853"/>
            <a:ext cx="2620446" cy="2677656"/>
          </a:xfrm>
          <a:prstGeom prst="rect">
            <a:avLst/>
          </a:prstGeom>
          <a:noFill/>
        </p:spPr>
        <p:txBody>
          <a:bodyPr wrap="square" lIns="7200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spc="1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　　就是</a:t>
            </a:r>
            <a:r>
              <a:rPr lang="zh-CN" altLang="en-US" sz="2000" spc="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要从实际出发谋划事业和工作，使点子、政策、方案符合实际情况、符合客观规律、符合科学精神，不好高骛远，不脱离实际。</a:t>
            </a:r>
          </a:p>
        </p:txBody>
      </p:sp>
      <p:sp>
        <p:nvSpPr>
          <p:cNvPr id="6" name="圆角矩形 5"/>
          <p:cNvSpPr/>
          <p:nvPr/>
        </p:nvSpPr>
        <p:spPr>
          <a:xfrm>
            <a:off x="1577021" y="2059253"/>
            <a:ext cx="2023429" cy="457200"/>
          </a:xfrm>
          <a:prstGeom prst="roundRect">
            <a:avLst/>
          </a:prstGeom>
          <a:solidFill>
            <a:srgbClr val="C0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5909" y="1891450"/>
            <a:ext cx="893990" cy="725587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1690529" y="2078273"/>
            <a:ext cx="19451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377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谋事要实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4686300" y="2299519"/>
            <a:ext cx="3048000" cy="3348806"/>
          </a:xfrm>
          <a:prstGeom prst="roundRect">
            <a:avLst>
              <a:gd name="adj" fmla="val 9083"/>
            </a:avLst>
          </a:prstGeom>
          <a:solidFill>
            <a:schemeClr val="bg1">
              <a:alpha val="80000"/>
            </a:schemeClr>
          </a:solidFill>
          <a:ln>
            <a:solidFill>
              <a:srgbClr val="F09E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885255" y="2793853"/>
            <a:ext cx="2620446" cy="2308324"/>
          </a:xfrm>
          <a:prstGeom prst="rect">
            <a:avLst/>
          </a:prstGeom>
          <a:noFill/>
        </p:spPr>
        <p:txBody>
          <a:bodyPr wrap="square" lIns="7200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spc="1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　</a:t>
            </a:r>
            <a:r>
              <a:rPr lang="zh-CN" altLang="en-US" sz="2000" spc="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　就是要脚踏实地、真抓实干，敢于担当责任，勇于直面矛盾，善于解决问题，努力创造经得起实践、人民、历史检验的实绩。</a:t>
            </a:r>
          </a:p>
        </p:txBody>
      </p:sp>
      <p:sp>
        <p:nvSpPr>
          <p:cNvPr id="16" name="圆角矩形 15"/>
          <p:cNvSpPr/>
          <p:nvPr/>
        </p:nvSpPr>
        <p:spPr>
          <a:xfrm>
            <a:off x="5234621" y="2059253"/>
            <a:ext cx="2023429" cy="457200"/>
          </a:xfrm>
          <a:prstGeom prst="roundRect">
            <a:avLst/>
          </a:prstGeom>
          <a:solidFill>
            <a:srgbClr val="C0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3509" y="1891450"/>
            <a:ext cx="893990" cy="725587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5348129" y="2078273"/>
            <a:ext cx="19451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377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创业要实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8420100" y="2299519"/>
            <a:ext cx="3048000" cy="3348806"/>
          </a:xfrm>
          <a:prstGeom prst="roundRect">
            <a:avLst>
              <a:gd name="adj" fmla="val 9083"/>
            </a:avLst>
          </a:prstGeom>
          <a:solidFill>
            <a:schemeClr val="bg1">
              <a:alpha val="80000"/>
            </a:schemeClr>
          </a:solidFill>
          <a:ln>
            <a:solidFill>
              <a:srgbClr val="F09E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8609530" y="2793853"/>
            <a:ext cx="2591870" cy="2308324"/>
          </a:xfrm>
          <a:prstGeom prst="rect">
            <a:avLst/>
          </a:prstGeom>
          <a:noFill/>
        </p:spPr>
        <p:txBody>
          <a:bodyPr wrap="square" lIns="7200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spc="1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　</a:t>
            </a:r>
            <a:r>
              <a:rPr lang="zh-CN" altLang="en-US" sz="2000" spc="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　就是要对党、对组织、对人民、对同志忠诚老实，做老实人、说老实话、干老实事，襟怀坦白，公道正派。</a:t>
            </a:r>
          </a:p>
        </p:txBody>
      </p:sp>
      <p:sp>
        <p:nvSpPr>
          <p:cNvPr id="21" name="圆角矩形 20"/>
          <p:cNvSpPr/>
          <p:nvPr/>
        </p:nvSpPr>
        <p:spPr>
          <a:xfrm>
            <a:off x="8968421" y="2059253"/>
            <a:ext cx="2023429" cy="457200"/>
          </a:xfrm>
          <a:prstGeom prst="roundRect">
            <a:avLst/>
          </a:prstGeom>
          <a:solidFill>
            <a:srgbClr val="C0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7309" y="1891450"/>
            <a:ext cx="893990" cy="725587"/>
          </a:xfrm>
          <a:prstGeom prst="rect">
            <a:avLst/>
          </a:prstGeom>
        </p:spPr>
      </p:pic>
      <p:sp>
        <p:nvSpPr>
          <p:cNvPr id="23" name="文本框 22"/>
          <p:cNvSpPr txBox="1"/>
          <p:nvPr/>
        </p:nvSpPr>
        <p:spPr>
          <a:xfrm>
            <a:off x="9081929" y="2078273"/>
            <a:ext cx="19451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377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做人要实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24" name="圆角矩形 23"/>
          <p:cNvSpPr/>
          <p:nvPr/>
        </p:nvSpPr>
        <p:spPr>
          <a:xfrm rot="21443085">
            <a:off x="1715585" y="803903"/>
            <a:ext cx="2170758" cy="632336"/>
          </a:xfrm>
          <a:prstGeom prst="roundRect">
            <a:avLst>
              <a:gd name="adj" fmla="val 23050"/>
            </a:avLst>
          </a:prstGeom>
          <a:solidFill>
            <a:srgbClr val="F09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5" name="圆角矩形 24"/>
          <p:cNvSpPr/>
          <p:nvPr/>
        </p:nvSpPr>
        <p:spPr>
          <a:xfrm>
            <a:off x="897978" y="840106"/>
            <a:ext cx="2931052" cy="632336"/>
          </a:xfrm>
          <a:prstGeom prst="roundRect">
            <a:avLst>
              <a:gd name="adj" fmla="val 2305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1294" y="744785"/>
            <a:ext cx="905910" cy="766239"/>
          </a:xfrm>
          <a:prstGeom prst="rect">
            <a:avLst/>
          </a:prstGeom>
        </p:spPr>
      </p:pic>
      <p:sp>
        <p:nvSpPr>
          <p:cNvPr id="27" name="文本框 26"/>
          <p:cNvSpPr txBox="1"/>
          <p:nvPr/>
        </p:nvSpPr>
        <p:spPr>
          <a:xfrm>
            <a:off x="1386522" y="925059"/>
            <a:ext cx="24996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“</a:t>
            </a: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三实</a:t>
            </a:r>
            <a:r>
              <a:rPr lang="en-US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”</a:t>
            </a: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内容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36372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圆角矩形 46"/>
          <p:cNvSpPr/>
          <p:nvPr/>
        </p:nvSpPr>
        <p:spPr>
          <a:xfrm>
            <a:off x="5653814" y="4737904"/>
            <a:ext cx="5699988" cy="632336"/>
          </a:xfrm>
          <a:prstGeom prst="roundRect">
            <a:avLst>
              <a:gd name="adj" fmla="val 2305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0244" name="标题 1"/>
          <p:cNvSpPr>
            <a:spLocks noChangeArrowheads="1"/>
          </p:cNvSpPr>
          <p:nvPr/>
        </p:nvSpPr>
        <p:spPr bwMode="auto">
          <a:xfrm>
            <a:off x="1840229" y="1742584"/>
            <a:ext cx="81324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377"/>
            <a:r>
              <a:rPr lang="zh-CN" altLang="en-US" sz="36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书</a:t>
            </a:r>
            <a:r>
              <a:rPr lang="zh-CN" altLang="en-US" sz="36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记“三严三实”讲话精神</a:t>
            </a:r>
          </a:p>
        </p:txBody>
      </p:sp>
      <p:sp>
        <p:nvSpPr>
          <p:cNvPr id="10245" name="标题 1"/>
          <p:cNvSpPr>
            <a:spLocks noChangeArrowheads="1"/>
          </p:cNvSpPr>
          <p:nvPr/>
        </p:nvSpPr>
        <p:spPr bwMode="auto">
          <a:xfrm>
            <a:off x="8341996" y="59056"/>
            <a:ext cx="3802380" cy="944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lnSpc>
                <a:spcPct val="120000"/>
              </a:lnSpc>
            </a:pPr>
            <a:endParaRPr lang="zh-CN" altLang="en-US" sz="216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0246" name="Freeform 6"/>
          <p:cNvSpPr>
            <a:spLocks noChangeArrowheads="1"/>
          </p:cNvSpPr>
          <p:nvPr/>
        </p:nvSpPr>
        <p:spPr bwMode="auto">
          <a:xfrm rot="5400000">
            <a:off x="2020253" y="2029507"/>
            <a:ext cx="4173854" cy="4320540"/>
          </a:xfrm>
          <a:custGeom>
            <a:avLst/>
            <a:gdLst>
              <a:gd name="T0" fmla="*/ 0 w 10594"/>
              <a:gd name="T1" fmla="*/ 7877 h 10000"/>
              <a:gd name="T2" fmla="*/ 2600 w 10594"/>
              <a:gd name="T3" fmla="*/ 6241 h 10000"/>
              <a:gd name="T4" fmla="*/ 2590 w 10594"/>
              <a:gd name="T5" fmla="*/ 7096 h 10000"/>
              <a:gd name="T6" fmla="*/ 2632 w 10594"/>
              <a:gd name="T7" fmla="*/ 7096 h 10000"/>
              <a:gd name="T8" fmla="*/ 2747 w 10594"/>
              <a:gd name="T9" fmla="*/ 7096 h 10000"/>
              <a:gd name="T10" fmla="*/ 2957 w 10594"/>
              <a:gd name="T11" fmla="*/ 7086 h 10000"/>
              <a:gd name="T12" fmla="*/ 3220 w 10594"/>
              <a:gd name="T13" fmla="*/ 7043 h 10000"/>
              <a:gd name="T14" fmla="*/ 3546 w 10594"/>
              <a:gd name="T15" fmla="*/ 6990 h 10000"/>
              <a:gd name="T16" fmla="*/ 3913 w 10594"/>
              <a:gd name="T17" fmla="*/ 6895 h 10000"/>
              <a:gd name="T18" fmla="*/ 4333 w 10594"/>
              <a:gd name="T19" fmla="*/ 6769 h 10000"/>
              <a:gd name="T20" fmla="*/ 4785 w 10594"/>
              <a:gd name="T21" fmla="*/ 6610 h 10000"/>
              <a:gd name="T22" fmla="*/ 5258 w 10594"/>
              <a:gd name="T23" fmla="*/ 6389 h 10000"/>
              <a:gd name="T24" fmla="*/ 5762 w 10594"/>
              <a:gd name="T25" fmla="*/ 6103 h 10000"/>
              <a:gd name="T26" fmla="*/ 6266 w 10594"/>
              <a:gd name="T27" fmla="*/ 5776 h 10000"/>
              <a:gd name="T28" fmla="*/ 6760 w 10594"/>
              <a:gd name="T29" fmla="*/ 5364 h 10000"/>
              <a:gd name="T30" fmla="*/ 7264 w 10594"/>
              <a:gd name="T31" fmla="*/ 4889 h 10000"/>
              <a:gd name="T32" fmla="*/ 7831 w 10594"/>
              <a:gd name="T33" fmla="*/ 4277 h 10000"/>
              <a:gd name="T34" fmla="*/ 8336 w 10594"/>
              <a:gd name="T35" fmla="*/ 3696 h 10000"/>
              <a:gd name="T36" fmla="*/ 8787 w 10594"/>
              <a:gd name="T37" fmla="*/ 3147 h 10000"/>
              <a:gd name="T38" fmla="*/ 9165 w 10594"/>
              <a:gd name="T39" fmla="*/ 2629 h 10000"/>
              <a:gd name="T40" fmla="*/ 9491 w 10594"/>
              <a:gd name="T41" fmla="*/ 2154 h 10000"/>
              <a:gd name="T42" fmla="*/ 9764 w 10594"/>
              <a:gd name="T43" fmla="*/ 1732 h 10000"/>
              <a:gd name="T44" fmla="*/ 9995 w 10594"/>
              <a:gd name="T45" fmla="*/ 1331 h 10000"/>
              <a:gd name="T46" fmla="*/ 10184 w 10594"/>
              <a:gd name="T47" fmla="*/ 993 h 10000"/>
              <a:gd name="T48" fmla="*/ 10321 w 10594"/>
              <a:gd name="T49" fmla="*/ 697 h 10000"/>
              <a:gd name="T50" fmla="*/ 10426 w 10594"/>
              <a:gd name="T51" fmla="*/ 444 h 10000"/>
              <a:gd name="T52" fmla="*/ 10510 w 10594"/>
              <a:gd name="T53" fmla="*/ 253 h 10000"/>
              <a:gd name="T54" fmla="*/ 10562 w 10594"/>
              <a:gd name="T55" fmla="*/ 127 h 10000"/>
              <a:gd name="T56" fmla="*/ 10594 w 10594"/>
              <a:gd name="T57" fmla="*/ 21 h 10000"/>
              <a:gd name="T58" fmla="*/ 10594 w 10594"/>
              <a:gd name="T59" fmla="*/ 0 h 10000"/>
              <a:gd name="T60" fmla="*/ 10594 w 10594"/>
              <a:gd name="T61" fmla="*/ 42 h 10000"/>
              <a:gd name="T62" fmla="*/ 10573 w 10594"/>
              <a:gd name="T63" fmla="*/ 180 h 10000"/>
              <a:gd name="T64" fmla="*/ 10552 w 10594"/>
              <a:gd name="T65" fmla="*/ 380 h 10000"/>
              <a:gd name="T66" fmla="*/ 10489 w 10594"/>
              <a:gd name="T67" fmla="*/ 655 h 10000"/>
              <a:gd name="T68" fmla="*/ 10426 w 10594"/>
              <a:gd name="T69" fmla="*/ 982 h 10000"/>
              <a:gd name="T70" fmla="*/ 10331 w 10594"/>
              <a:gd name="T71" fmla="*/ 1373 h 10000"/>
              <a:gd name="T72" fmla="*/ 10195 w 10594"/>
              <a:gd name="T73" fmla="*/ 1816 h 10000"/>
              <a:gd name="T74" fmla="*/ 10037 w 10594"/>
              <a:gd name="T75" fmla="*/ 2291 h 10000"/>
              <a:gd name="T76" fmla="*/ 9848 w 10594"/>
              <a:gd name="T77" fmla="*/ 2788 h 10000"/>
              <a:gd name="T78" fmla="*/ 9596 w 10594"/>
              <a:gd name="T79" fmla="*/ 3326 h 10000"/>
              <a:gd name="T80" fmla="*/ 9312 w 10594"/>
              <a:gd name="T81" fmla="*/ 3886 h 10000"/>
              <a:gd name="T82" fmla="*/ 8976 w 10594"/>
              <a:gd name="T83" fmla="*/ 4446 h 10000"/>
              <a:gd name="T84" fmla="*/ 8598 w 10594"/>
              <a:gd name="T85" fmla="*/ 5016 h 10000"/>
              <a:gd name="T86" fmla="*/ 8147 w 10594"/>
              <a:gd name="T87" fmla="*/ 5586 h 10000"/>
              <a:gd name="T88" fmla="*/ 7642 w 10594"/>
              <a:gd name="T89" fmla="*/ 6146 h 10000"/>
              <a:gd name="T90" fmla="*/ 7033 w 10594"/>
              <a:gd name="T91" fmla="*/ 6727 h 10000"/>
              <a:gd name="T92" fmla="*/ 6424 w 10594"/>
              <a:gd name="T93" fmla="*/ 7233 h 10000"/>
              <a:gd name="T94" fmla="*/ 5846 w 10594"/>
              <a:gd name="T95" fmla="*/ 7666 h 10000"/>
              <a:gd name="T96" fmla="*/ 5289 w 10594"/>
              <a:gd name="T97" fmla="*/ 8036 h 10000"/>
              <a:gd name="T98" fmla="*/ 4754 w 10594"/>
              <a:gd name="T99" fmla="*/ 8342 h 10000"/>
              <a:gd name="T100" fmla="*/ 4270 w 10594"/>
              <a:gd name="T101" fmla="*/ 8585 h 10000"/>
              <a:gd name="T102" fmla="*/ 3819 w 10594"/>
              <a:gd name="T103" fmla="*/ 8775 h 10000"/>
              <a:gd name="T104" fmla="*/ 3430 w 10594"/>
              <a:gd name="T105" fmla="*/ 8923 h 10000"/>
              <a:gd name="T106" fmla="*/ 3094 w 10594"/>
              <a:gd name="T107" fmla="*/ 9029 h 10000"/>
              <a:gd name="T108" fmla="*/ 2821 w 10594"/>
              <a:gd name="T109" fmla="*/ 9102 h 10000"/>
              <a:gd name="T110" fmla="*/ 2611 w 10594"/>
              <a:gd name="T111" fmla="*/ 9145 h 10000"/>
              <a:gd name="T112" fmla="*/ 2495 w 10594"/>
              <a:gd name="T113" fmla="*/ 9166 h 10000"/>
              <a:gd name="T114" fmla="*/ 2443 w 10594"/>
              <a:gd name="T115" fmla="*/ 9166 h 10000"/>
              <a:gd name="T116" fmla="*/ 2348 w 10594"/>
              <a:gd name="T117" fmla="*/ 10000 h 10000"/>
              <a:gd name="T118" fmla="*/ 0 w 10594"/>
              <a:gd name="T119" fmla="*/ 7877 h 10000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10594"/>
              <a:gd name="T181" fmla="*/ 0 h 10000"/>
              <a:gd name="T182" fmla="*/ 10594 w 10594"/>
              <a:gd name="T183" fmla="*/ 10000 h 10000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/>
          </a:custGeom>
          <a:gradFill rotWithShape="1">
            <a:gsLst>
              <a:gs pos="0">
                <a:srgbClr val="FF0000"/>
              </a:gs>
              <a:gs pos="100000">
                <a:srgbClr val="C00000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120000"/>
              </a:lnSpc>
            </a:pPr>
            <a:endParaRPr lang="zh-CN" altLang="zh-CN" sz="2160" b="1" i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2" name="圆角矩形 41"/>
          <p:cNvSpPr/>
          <p:nvPr/>
        </p:nvSpPr>
        <p:spPr>
          <a:xfrm>
            <a:off x="5653814" y="3867121"/>
            <a:ext cx="5699988" cy="632336"/>
          </a:xfrm>
          <a:prstGeom prst="roundRect">
            <a:avLst>
              <a:gd name="adj" fmla="val 2305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3" name="圆角矩形 42"/>
          <p:cNvSpPr/>
          <p:nvPr/>
        </p:nvSpPr>
        <p:spPr>
          <a:xfrm>
            <a:off x="5653814" y="3028499"/>
            <a:ext cx="5699988" cy="632336"/>
          </a:xfrm>
          <a:prstGeom prst="roundRect">
            <a:avLst>
              <a:gd name="adj" fmla="val 2305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4" name="标题 1"/>
          <p:cNvSpPr>
            <a:spLocks noChangeArrowheads="1"/>
          </p:cNvSpPr>
          <p:nvPr/>
        </p:nvSpPr>
        <p:spPr bwMode="auto">
          <a:xfrm>
            <a:off x="5853277" y="3135060"/>
            <a:ext cx="62910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377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一、准确把握政治新常态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45" name="标题 1"/>
          <p:cNvSpPr>
            <a:spLocks noChangeArrowheads="1"/>
          </p:cNvSpPr>
          <p:nvPr/>
        </p:nvSpPr>
        <p:spPr bwMode="auto">
          <a:xfrm>
            <a:off x="5853277" y="3962738"/>
            <a:ext cx="62910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377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二、清醒看待“不严不实”的突出问题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46" name="标题 1"/>
          <p:cNvSpPr>
            <a:spLocks noChangeArrowheads="1"/>
          </p:cNvSpPr>
          <p:nvPr/>
        </p:nvSpPr>
        <p:spPr bwMode="auto">
          <a:xfrm>
            <a:off x="5853277" y="4854017"/>
            <a:ext cx="60720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377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三、加快形成从严从实的从政环境和 政治生态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pic>
        <p:nvPicPr>
          <p:cNvPr id="12292" name="Picture 4" descr="http://www.naxi.gov.cn/images/news/201404/2014041410024167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925" y="2579023"/>
            <a:ext cx="3971926" cy="322150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grpSp>
        <p:nvGrpSpPr>
          <p:cNvPr id="13" name="组合 1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1798"/>
            <a:stretch/>
          </p:blipFill>
          <p:spPr>
            <a:xfrm>
              <a:off x="0" y="0"/>
              <a:ext cx="3188426" cy="3228554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24350" y="3876675"/>
              <a:ext cx="7867650" cy="2981325"/>
            </a:xfrm>
            <a:prstGeom prst="rect">
              <a:avLst/>
            </a:prstGeom>
          </p:spPr>
        </p:pic>
      </p:grpSp>
      <p:sp>
        <p:nvSpPr>
          <p:cNvPr id="16" name="圆角矩形 15"/>
          <p:cNvSpPr/>
          <p:nvPr/>
        </p:nvSpPr>
        <p:spPr>
          <a:xfrm rot="21443085">
            <a:off x="1639385" y="518921"/>
            <a:ext cx="2170758" cy="632336"/>
          </a:xfrm>
          <a:prstGeom prst="roundRect">
            <a:avLst>
              <a:gd name="adj" fmla="val 23050"/>
            </a:avLst>
          </a:prstGeom>
          <a:solidFill>
            <a:srgbClr val="F09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821778" y="555124"/>
            <a:ext cx="2931052" cy="632336"/>
          </a:xfrm>
          <a:prstGeom prst="roundRect">
            <a:avLst>
              <a:gd name="adj" fmla="val 2305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5094" y="459803"/>
            <a:ext cx="905910" cy="766239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1310322" y="640077"/>
            <a:ext cx="24996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“</a:t>
            </a: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三实</a:t>
            </a:r>
            <a:r>
              <a:rPr lang="en-US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”</a:t>
            </a: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内容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540891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1798"/>
            <a:stretch/>
          </p:blipFill>
          <p:spPr>
            <a:xfrm>
              <a:off x="0" y="0"/>
              <a:ext cx="3188426" cy="3228554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24350" y="3876675"/>
              <a:ext cx="7867650" cy="2981325"/>
            </a:xfrm>
            <a:prstGeom prst="rect">
              <a:avLst/>
            </a:prstGeom>
          </p:spPr>
        </p:pic>
      </p:grpSp>
      <p:sp>
        <p:nvSpPr>
          <p:cNvPr id="11268" name="标题 1"/>
          <p:cNvSpPr>
            <a:spLocks noChangeArrowheads="1"/>
          </p:cNvSpPr>
          <p:nvPr/>
        </p:nvSpPr>
        <p:spPr bwMode="auto">
          <a:xfrm>
            <a:off x="1656715" y="1914526"/>
            <a:ext cx="863345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377"/>
            <a:r>
              <a:rPr lang="zh-CN" altLang="en-US" sz="36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一、准确把握政治新常态</a:t>
            </a:r>
          </a:p>
        </p:txBody>
      </p:sp>
      <p:sp>
        <p:nvSpPr>
          <p:cNvPr id="11270" name="圆角矩形 23"/>
          <p:cNvSpPr>
            <a:spLocks noChangeArrowheads="1"/>
          </p:cNvSpPr>
          <p:nvPr/>
        </p:nvSpPr>
        <p:spPr bwMode="auto">
          <a:xfrm>
            <a:off x="1552576" y="2712720"/>
            <a:ext cx="9559290" cy="1195814"/>
          </a:xfrm>
          <a:prstGeom prst="roundRect">
            <a:avLst>
              <a:gd name="adj" fmla="val 6949"/>
            </a:avLst>
          </a:prstGeom>
          <a:noFill/>
        </p:spPr>
        <p:txBody>
          <a:bodyPr wrap="square" lIns="7200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spc="1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　　政治</a:t>
            </a:r>
            <a:r>
              <a:rPr lang="zh-CN" altLang="en-US" sz="2000" spc="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新常态其核心就是从严管党治党，就是把“严字当头、管处用力”贯穿于党的思想建设、组织建设、作风建设、反腐倡廉建设和制度建设各方面和全过程</a:t>
            </a:r>
            <a:r>
              <a:rPr lang="zh-CN" altLang="en-US" sz="2000" spc="1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。</a:t>
            </a:r>
            <a:endParaRPr lang="zh-CN" altLang="en-US" sz="2000" spc="1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sym typeface="微软雅黑" panose="020B0503020204020204" pitchFamily="34" charset="-122"/>
            </a:endParaRPr>
          </a:p>
        </p:txBody>
      </p:sp>
      <p:sp>
        <p:nvSpPr>
          <p:cNvPr id="8" name="圆角矩形 23"/>
          <p:cNvSpPr>
            <a:spLocks noChangeArrowheads="1"/>
          </p:cNvSpPr>
          <p:nvPr/>
        </p:nvSpPr>
        <p:spPr bwMode="auto">
          <a:xfrm>
            <a:off x="1552576" y="3908534"/>
            <a:ext cx="9559290" cy="1630382"/>
          </a:xfrm>
          <a:prstGeom prst="roundRect">
            <a:avLst>
              <a:gd name="adj" fmla="val 6949"/>
            </a:avLst>
          </a:prstGeom>
          <a:noFill/>
        </p:spPr>
        <p:txBody>
          <a:bodyPr wrap="square" lIns="72000" rtlCol="0">
            <a:spAutoFit/>
          </a:bodyPr>
          <a:lstStyle/>
          <a:p>
            <a:pPr>
              <a:lnSpc>
                <a:spcPct val="120000"/>
              </a:lnSpc>
            </a:pPr>
            <a:endParaRPr lang="en-US" altLang="zh-CN" sz="2000" spc="100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sym typeface="微软雅黑" panose="020B0503020204020204" pitchFamily="34" charset="-122"/>
            </a:endParaRPr>
          </a:p>
          <a:p>
            <a:pPr marL="342900" indent="-3429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2000" spc="1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一</a:t>
            </a:r>
            <a:r>
              <a:rPr lang="zh-CN" altLang="en-US" sz="2000" spc="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是更加突出管党治党必须“全面”</a:t>
            </a:r>
            <a:r>
              <a:rPr lang="zh-CN" altLang="en-US" sz="2000" spc="1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；</a:t>
            </a:r>
            <a:endParaRPr lang="en-US" altLang="zh-CN" sz="2000" spc="100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sym typeface="微软雅黑" panose="020B0503020204020204" pitchFamily="34" charset="-122"/>
            </a:endParaRPr>
          </a:p>
          <a:p>
            <a:pPr marL="342900" indent="-3429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2000" spc="1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二</a:t>
            </a:r>
            <a:r>
              <a:rPr lang="zh-CN" altLang="en-US" sz="2000" spc="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是更加突出管党治党必须“严格”</a:t>
            </a:r>
            <a:r>
              <a:rPr lang="zh-CN" altLang="en-US" sz="2000" spc="1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；</a:t>
            </a:r>
            <a:endParaRPr lang="en-US" altLang="zh-CN" sz="2000" spc="100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sym typeface="微软雅黑" panose="020B0503020204020204" pitchFamily="34" charset="-122"/>
            </a:endParaRPr>
          </a:p>
          <a:p>
            <a:pPr marL="342900" indent="-3429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2000" spc="1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三</a:t>
            </a:r>
            <a:r>
              <a:rPr lang="zh-CN" altLang="en-US" sz="2000" spc="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是更加突出管党治党必须“经常”；</a:t>
            </a:r>
          </a:p>
        </p:txBody>
      </p:sp>
      <p:sp>
        <p:nvSpPr>
          <p:cNvPr id="11" name="圆角矩形 10"/>
          <p:cNvSpPr/>
          <p:nvPr/>
        </p:nvSpPr>
        <p:spPr>
          <a:xfrm rot="21443085">
            <a:off x="1639385" y="518921"/>
            <a:ext cx="2170758" cy="632336"/>
          </a:xfrm>
          <a:prstGeom prst="roundRect">
            <a:avLst>
              <a:gd name="adj" fmla="val 23050"/>
            </a:avLst>
          </a:prstGeom>
          <a:solidFill>
            <a:srgbClr val="F09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821778" y="555124"/>
            <a:ext cx="2931052" cy="632336"/>
          </a:xfrm>
          <a:prstGeom prst="roundRect">
            <a:avLst>
              <a:gd name="adj" fmla="val 2305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5094" y="459803"/>
            <a:ext cx="905910" cy="766239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1310322" y="640077"/>
            <a:ext cx="24996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“</a:t>
            </a: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三实</a:t>
            </a:r>
            <a:r>
              <a:rPr lang="en-US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”</a:t>
            </a: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内容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24434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255</TotalTime>
  <Words>969</Words>
  <Application>Microsoft Office PowerPoint</Application>
  <PresentationFormat>宽屏</PresentationFormat>
  <Paragraphs>118</Paragraphs>
  <Slides>21</Slides>
  <Notes>16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9" baseType="lpstr">
      <vt:lpstr>楷体</vt:lpstr>
      <vt:lpstr>宋体</vt:lpstr>
      <vt:lpstr>微软雅黑</vt:lpstr>
      <vt:lpstr>Arial</vt:lpstr>
      <vt:lpstr>Calibri</vt:lpstr>
      <vt:lpstr>Calibri Light</vt:lpstr>
      <vt:lpstr>Wingdings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向天歌PPT</dc:creator>
  <cp:keywords>www.51pptmoban.com</cp:keywords>
  <cp:lastModifiedBy>Microsoft 帐户</cp:lastModifiedBy>
  <cp:revision>84</cp:revision>
  <dcterms:created xsi:type="dcterms:W3CDTF">2015-06-09T18:48:36Z</dcterms:created>
  <dcterms:modified xsi:type="dcterms:W3CDTF">2021-04-20T13:10:59Z</dcterms:modified>
</cp:coreProperties>
</file>