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5" r:id="rId6"/>
    <p:sldId id="26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  <a:srgbClr val="FFFFCC"/>
    <a:srgbClr val="CC3300"/>
    <a:srgbClr val="DA4C01"/>
    <a:srgbClr val="FE6B0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63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819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855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643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64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66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72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57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226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4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64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7F3E2-C158-475F-BE48-594E6D81D5A1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83646-A76D-46C0-9273-C4C2E15A9F5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rgbClr val="CC3300"/>
              </a:gs>
              <a:gs pos="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80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0580" cy="6130292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990461" y="586110"/>
            <a:ext cx="1867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双线体简" panose="02010609000101010101" pitchFamily="49" charset="-122"/>
                <a:ea typeface="汉仪双线体简" panose="02010609000101010101" pitchFamily="49" charset="-122"/>
              </a:rPr>
              <a:t>1921-2018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双线体简" panose="02010609000101010101" pitchFamily="49" charset="-122"/>
              <a:ea typeface="汉仪双线体简" panose="0201060900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83196" y="4325145"/>
            <a:ext cx="56941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热烈庆祝建党</a:t>
            </a:r>
            <a:r>
              <a:rPr lang="en-US" altLang="zh-CN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97</a:t>
            </a: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周年</a:t>
            </a:r>
            <a:endParaRPr lang="zh-CN" altLang="en-US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131" y="1314506"/>
            <a:ext cx="2769747" cy="2685364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006620" y="5421922"/>
            <a:ext cx="1851660" cy="44259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  <a:r>
              <a:rPr lang="zh-CN" altLang="en-US" dirty="0" smtClean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网</a:t>
            </a:r>
            <a:endParaRPr lang="zh-CN" altLang="en-US" dirty="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97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542621" y="2016572"/>
            <a:ext cx="11145846" cy="4841428"/>
          </a:xfrm>
          <a:custGeom>
            <a:avLst/>
            <a:gdLst>
              <a:gd name="connsiteX0" fmla="*/ 2784587 w 11145846"/>
              <a:gd name="connsiteY0" fmla="*/ 0 h 4841428"/>
              <a:gd name="connsiteX1" fmla="*/ 5569606 w 11145846"/>
              <a:gd name="connsiteY1" fmla="*/ 0 h 4841428"/>
              <a:gd name="connsiteX2" fmla="*/ 5576239 w 11145846"/>
              <a:gd name="connsiteY2" fmla="*/ 0 h 4841428"/>
              <a:gd name="connsiteX3" fmla="*/ 8361258 w 11145846"/>
              <a:gd name="connsiteY3" fmla="*/ 0 h 4841428"/>
              <a:gd name="connsiteX4" fmla="*/ 11131469 w 11145846"/>
              <a:gd name="connsiteY4" fmla="*/ 2499879 h 4841428"/>
              <a:gd name="connsiteX5" fmla="*/ 11145846 w 11145846"/>
              <a:gd name="connsiteY5" fmla="*/ 2784586 h 4841428"/>
              <a:gd name="connsiteX6" fmla="*/ 11144232 w 11145846"/>
              <a:gd name="connsiteY6" fmla="*/ 2816538 h 4841428"/>
              <a:gd name="connsiteX7" fmla="*/ 11145846 w 11145846"/>
              <a:gd name="connsiteY7" fmla="*/ 2816538 h 4841428"/>
              <a:gd name="connsiteX8" fmla="*/ 11145846 w 11145846"/>
              <a:gd name="connsiteY8" fmla="*/ 4841428 h 4841428"/>
              <a:gd name="connsiteX9" fmla="*/ 0 w 11145846"/>
              <a:gd name="connsiteY9" fmla="*/ 4841428 h 4841428"/>
              <a:gd name="connsiteX10" fmla="*/ 0 w 11145846"/>
              <a:gd name="connsiteY10" fmla="*/ 2816538 h 4841428"/>
              <a:gd name="connsiteX11" fmla="*/ 1614 w 11145846"/>
              <a:gd name="connsiteY11" fmla="*/ 2816538 h 4841428"/>
              <a:gd name="connsiteX12" fmla="*/ 0 w 11145846"/>
              <a:gd name="connsiteY12" fmla="*/ 2784586 h 4841428"/>
              <a:gd name="connsiteX13" fmla="*/ 14377 w 11145846"/>
              <a:gd name="connsiteY13" fmla="*/ 2499879 h 4841428"/>
              <a:gd name="connsiteX14" fmla="*/ 2784587 w 11145846"/>
              <a:gd name="connsiteY14" fmla="*/ 0 h 484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145846" h="4841428">
                <a:moveTo>
                  <a:pt x="2784587" y="0"/>
                </a:moveTo>
                <a:lnTo>
                  <a:pt x="5569606" y="0"/>
                </a:lnTo>
                <a:lnTo>
                  <a:pt x="5576239" y="0"/>
                </a:lnTo>
                <a:lnTo>
                  <a:pt x="8361258" y="0"/>
                </a:lnTo>
                <a:cubicBezTo>
                  <a:pt x="9803026" y="0"/>
                  <a:pt x="10988871" y="1095734"/>
                  <a:pt x="11131469" y="2499879"/>
                </a:cubicBezTo>
                <a:lnTo>
                  <a:pt x="11145846" y="2784586"/>
                </a:lnTo>
                <a:lnTo>
                  <a:pt x="11144232" y="2816538"/>
                </a:lnTo>
                <a:lnTo>
                  <a:pt x="11145846" y="2816538"/>
                </a:lnTo>
                <a:lnTo>
                  <a:pt x="11145846" y="4841428"/>
                </a:lnTo>
                <a:lnTo>
                  <a:pt x="0" y="4841428"/>
                </a:lnTo>
                <a:lnTo>
                  <a:pt x="0" y="2816538"/>
                </a:lnTo>
                <a:lnTo>
                  <a:pt x="1614" y="2816538"/>
                </a:lnTo>
                <a:lnTo>
                  <a:pt x="0" y="2784586"/>
                </a:lnTo>
                <a:lnTo>
                  <a:pt x="14377" y="2499879"/>
                </a:lnTo>
                <a:cubicBezTo>
                  <a:pt x="156975" y="1095734"/>
                  <a:pt x="1342820" y="0"/>
                  <a:pt x="2784587" y="0"/>
                </a:cubicBezTo>
                <a:close/>
              </a:path>
            </a:pathLst>
          </a:custGeom>
          <a:gradFill>
            <a:gsLst>
              <a:gs pos="100000">
                <a:srgbClr val="CC3300"/>
              </a:gs>
              <a:gs pos="0">
                <a:srgbClr val="FF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223561" y="62617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目录</a:t>
            </a:r>
            <a:endParaRPr lang="zh-CN" alt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82507" y="2704830"/>
            <a:ext cx="5897880" cy="756145"/>
            <a:chOff x="2982507" y="1934425"/>
            <a:chExt cx="5897880" cy="756145"/>
          </a:xfrm>
        </p:grpSpPr>
        <p:sp>
          <p:nvSpPr>
            <p:cNvPr id="17" name="圆角矩形 16"/>
            <p:cNvSpPr/>
            <p:nvPr/>
          </p:nvSpPr>
          <p:spPr>
            <a:xfrm>
              <a:off x="2982507" y="2009625"/>
              <a:ext cx="5897880" cy="68094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  <a:lumOff val="5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982507" y="1950497"/>
              <a:ext cx="5897880" cy="68094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E6B05"/>
                </a:gs>
                <a:gs pos="0">
                  <a:srgbClr val="FFC000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35035" y="1950497"/>
              <a:ext cx="46057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建党节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97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周年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PPT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模板</a:t>
              </a:r>
              <a:endParaRPr lang="zh-CN" altLang="en-US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5770" y="1934425"/>
              <a:ext cx="666003" cy="662403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2982507" y="3733530"/>
            <a:ext cx="5897880" cy="756145"/>
            <a:chOff x="2982507" y="1934425"/>
            <a:chExt cx="5897880" cy="756145"/>
          </a:xfrm>
        </p:grpSpPr>
        <p:sp>
          <p:nvSpPr>
            <p:cNvPr id="21" name="圆角矩形 20"/>
            <p:cNvSpPr/>
            <p:nvPr/>
          </p:nvSpPr>
          <p:spPr>
            <a:xfrm>
              <a:off x="2982507" y="2009625"/>
              <a:ext cx="5897880" cy="68094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  <a:lumOff val="5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982507" y="1950497"/>
              <a:ext cx="5897880" cy="68094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E6B05"/>
                </a:gs>
                <a:gs pos="0">
                  <a:srgbClr val="FFC000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835035" y="1950497"/>
              <a:ext cx="46057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建党节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97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周年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PPT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模板</a:t>
              </a:r>
              <a:endParaRPr lang="zh-CN" altLang="en-US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5770" y="1934425"/>
              <a:ext cx="666003" cy="66240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2982507" y="4762230"/>
            <a:ext cx="5897880" cy="756145"/>
            <a:chOff x="2982507" y="1934425"/>
            <a:chExt cx="5897880" cy="756145"/>
          </a:xfrm>
        </p:grpSpPr>
        <p:sp>
          <p:nvSpPr>
            <p:cNvPr id="26" name="圆角矩形 25"/>
            <p:cNvSpPr/>
            <p:nvPr/>
          </p:nvSpPr>
          <p:spPr>
            <a:xfrm>
              <a:off x="2982507" y="2009625"/>
              <a:ext cx="5897880" cy="68094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  <a:lumOff val="5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982507" y="1950497"/>
              <a:ext cx="5897880" cy="68094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E6B05"/>
                </a:gs>
                <a:gs pos="0">
                  <a:srgbClr val="FFC000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835035" y="1950497"/>
              <a:ext cx="46057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建党节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97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周年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PPT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模板</a:t>
              </a:r>
              <a:endParaRPr lang="zh-CN" altLang="en-US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75770" y="1934425"/>
              <a:ext cx="666003" cy="662403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48AAB0D-9506-459A-A656-5531A88063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08" y="390836"/>
            <a:ext cx="4396149" cy="284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36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>
            <a:off x="542621" y="0"/>
            <a:ext cx="11145846" cy="6858000"/>
          </a:xfrm>
          <a:custGeom>
            <a:avLst/>
            <a:gdLst>
              <a:gd name="connsiteX0" fmla="*/ 0 w 11145846"/>
              <a:gd name="connsiteY0" fmla="*/ 0 h 1600200"/>
              <a:gd name="connsiteX1" fmla="*/ 11145846 w 11145846"/>
              <a:gd name="connsiteY1" fmla="*/ 0 h 1600200"/>
              <a:gd name="connsiteX2" fmla="*/ 11145846 w 11145846"/>
              <a:gd name="connsiteY2" fmla="*/ 1600200 h 1600200"/>
              <a:gd name="connsiteX3" fmla="*/ 0 w 11145846"/>
              <a:gd name="connsiteY3" fmla="*/ 1600200 h 1600200"/>
              <a:gd name="connsiteX4" fmla="*/ 0 w 11145846"/>
              <a:gd name="connsiteY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5846" h="1600200">
                <a:moveTo>
                  <a:pt x="0" y="0"/>
                </a:moveTo>
                <a:lnTo>
                  <a:pt x="11145846" y="0"/>
                </a:lnTo>
                <a:lnTo>
                  <a:pt x="11145846" y="1600200"/>
                </a:lnTo>
                <a:lnTo>
                  <a:pt x="0" y="1600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CC3300"/>
              </a:gs>
              <a:gs pos="0">
                <a:srgbClr val="FF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0580" cy="613029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211107" y="2543796"/>
            <a:ext cx="5897880" cy="740073"/>
            <a:chOff x="2982507" y="1950497"/>
            <a:chExt cx="5897880" cy="740073"/>
          </a:xfrm>
        </p:grpSpPr>
        <p:sp>
          <p:nvSpPr>
            <p:cNvPr id="17" name="圆角矩形 16"/>
            <p:cNvSpPr/>
            <p:nvPr/>
          </p:nvSpPr>
          <p:spPr>
            <a:xfrm>
              <a:off x="2982507" y="2009625"/>
              <a:ext cx="5897880" cy="68094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  <a:lumOff val="5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982507" y="1950497"/>
              <a:ext cx="5897880" cy="68094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FE6B05"/>
                </a:gs>
                <a:gs pos="0">
                  <a:srgbClr val="FFC000"/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835035" y="1950497"/>
              <a:ext cx="46057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建党节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97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周年</a:t>
              </a:r>
              <a:r>
                <a:rPr lang="en-US" altLang="zh-CN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PPT</a:t>
              </a:r>
              <a:r>
                <a:rPr lang="zh-CN" altLang="en-US" sz="3600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模板</a:t>
              </a:r>
              <a:endParaRPr lang="zh-CN" altLang="en-US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370" y="2527724"/>
            <a:ext cx="666003" cy="66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0580" cy="6130292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542620" y="0"/>
            <a:ext cx="11145846" cy="1533525"/>
          </a:xfrm>
          <a:custGeom>
            <a:avLst/>
            <a:gdLst>
              <a:gd name="connsiteX0" fmla="*/ 0 w 11145846"/>
              <a:gd name="connsiteY0" fmla="*/ 0 h 1533525"/>
              <a:gd name="connsiteX1" fmla="*/ 11145846 w 11145846"/>
              <a:gd name="connsiteY1" fmla="*/ 0 h 1533525"/>
              <a:gd name="connsiteX2" fmla="*/ 11145846 w 11145846"/>
              <a:gd name="connsiteY2" fmla="*/ 1362075 h 1533525"/>
              <a:gd name="connsiteX3" fmla="*/ 4859197 w 11145846"/>
              <a:gd name="connsiteY3" fmla="*/ 1362075 h 1533525"/>
              <a:gd name="connsiteX4" fmla="*/ 4477054 w 11145846"/>
              <a:gd name="connsiteY4" fmla="*/ 1524000 h 1533525"/>
              <a:gd name="connsiteX5" fmla="*/ 3991279 w 11145846"/>
              <a:gd name="connsiteY5" fmla="*/ 1533525 h 1533525"/>
              <a:gd name="connsiteX6" fmla="*/ 3419779 w 11145846"/>
              <a:gd name="connsiteY6" fmla="*/ 1476375 h 1533525"/>
              <a:gd name="connsiteX7" fmla="*/ 2962579 w 11145846"/>
              <a:gd name="connsiteY7" fmla="*/ 1362075 h 1533525"/>
              <a:gd name="connsiteX8" fmla="*/ 0 w 11145846"/>
              <a:gd name="connsiteY8" fmla="*/ 1362075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145846" h="1533525">
                <a:moveTo>
                  <a:pt x="0" y="0"/>
                </a:moveTo>
                <a:lnTo>
                  <a:pt x="11145846" y="0"/>
                </a:lnTo>
                <a:lnTo>
                  <a:pt x="11145846" y="1362075"/>
                </a:lnTo>
                <a:lnTo>
                  <a:pt x="4859197" y="1362075"/>
                </a:lnTo>
                <a:lnTo>
                  <a:pt x="4477054" y="1524000"/>
                </a:lnTo>
                <a:lnTo>
                  <a:pt x="3991279" y="1533525"/>
                </a:lnTo>
                <a:lnTo>
                  <a:pt x="3419779" y="1476375"/>
                </a:lnTo>
                <a:lnTo>
                  <a:pt x="2962579" y="1362075"/>
                </a:lnTo>
                <a:lnTo>
                  <a:pt x="0" y="1362075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194D510-ADF9-4E3C-94A7-DE94E485E7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20" y="-363814"/>
            <a:ext cx="11145846" cy="21567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39510" y="267321"/>
            <a:ext cx="46057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建党节</a:t>
            </a:r>
            <a:r>
              <a:rPr lang="en-US" altLang="zh-CN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97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周年</a:t>
            </a:r>
            <a:r>
              <a:rPr lang="en-US" altLang="zh-CN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PPT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模板</a:t>
            </a:r>
            <a:endParaRPr lang="zh-CN" altLang="en-US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245" y="251249"/>
            <a:ext cx="666003" cy="66240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86179" y="2466979"/>
            <a:ext cx="9482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542620" y="6494106"/>
            <a:ext cx="11145846" cy="363894"/>
          </a:xfrm>
          <a:custGeom>
            <a:avLst/>
            <a:gdLst>
              <a:gd name="connsiteX0" fmla="*/ 0 w 11145846"/>
              <a:gd name="connsiteY0" fmla="*/ 0 h 1600200"/>
              <a:gd name="connsiteX1" fmla="*/ 11145846 w 11145846"/>
              <a:gd name="connsiteY1" fmla="*/ 0 h 1600200"/>
              <a:gd name="connsiteX2" fmla="*/ 11145846 w 11145846"/>
              <a:gd name="connsiteY2" fmla="*/ 1600200 h 1600200"/>
              <a:gd name="connsiteX3" fmla="*/ 0 w 11145846"/>
              <a:gd name="connsiteY3" fmla="*/ 1600200 h 1600200"/>
              <a:gd name="connsiteX4" fmla="*/ 0 w 11145846"/>
              <a:gd name="connsiteY4" fmla="*/ 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5846" h="1600200">
                <a:moveTo>
                  <a:pt x="0" y="0"/>
                </a:moveTo>
                <a:lnTo>
                  <a:pt x="11145846" y="0"/>
                </a:lnTo>
                <a:lnTo>
                  <a:pt x="11145846" y="1600200"/>
                </a:lnTo>
                <a:lnTo>
                  <a:pt x="0" y="16002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CC3300"/>
              </a:gs>
              <a:gs pos="0">
                <a:srgbClr val="FF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45C6245-8219-47FF-A787-4489AFB497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20" y="5193871"/>
            <a:ext cx="11145846" cy="130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 rot="10800000">
            <a:off x="542621" y="0"/>
            <a:ext cx="11145846" cy="4841428"/>
          </a:xfrm>
          <a:custGeom>
            <a:avLst/>
            <a:gdLst>
              <a:gd name="connsiteX0" fmla="*/ 2784587 w 11145846"/>
              <a:gd name="connsiteY0" fmla="*/ 0 h 4841428"/>
              <a:gd name="connsiteX1" fmla="*/ 5569606 w 11145846"/>
              <a:gd name="connsiteY1" fmla="*/ 0 h 4841428"/>
              <a:gd name="connsiteX2" fmla="*/ 5576239 w 11145846"/>
              <a:gd name="connsiteY2" fmla="*/ 0 h 4841428"/>
              <a:gd name="connsiteX3" fmla="*/ 8361258 w 11145846"/>
              <a:gd name="connsiteY3" fmla="*/ 0 h 4841428"/>
              <a:gd name="connsiteX4" fmla="*/ 11131469 w 11145846"/>
              <a:gd name="connsiteY4" fmla="*/ 2499879 h 4841428"/>
              <a:gd name="connsiteX5" fmla="*/ 11145846 w 11145846"/>
              <a:gd name="connsiteY5" fmla="*/ 2784586 h 4841428"/>
              <a:gd name="connsiteX6" fmla="*/ 11144232 w 11145846"/>
              <a:gd name="connsiteY6" fmla="*/ 2816538 h 4841428"/>
              <a:gd name="connsiteX7" fmla="*/ 11145846 w 11145846"/>
              <a:gd name="connsiteY7" fmla="*/ 2816538 h 4841428"/>
              <a:gd name="connsiteX8" fmla="*/ 11145846 w 11145846"/>
              <a:gd name="connsiteY8" fmla="*/ 4841428 h 4841428"/>
              <a:gd name="connsiteX9" fmla="*/ 0 w 11145846"/>
              <a:gd name="connsiteY9" fmla="*/ 4841428 h 4841428"/>
              <a:gd name="connsiteX10" fmla="*/ 0 w 11145846"/>
              <a:gd name="connsiteY10" fmla="*/ 2816538 h 4841428"/>
              <a:gd name="connsiteX11" fmla="*/ 1614 w 11145846"/>
              <a:gd name="connsiteY11" fmla="*/ 2816538 h 4841428"/>
              <a:gd name="connsiteX12" fmla="*/ 0 w 11145846"/>
              <a:gd name="connsiteY12" fmla="*/ 2784586 h 4841428"/>
              <a:gd name="connsiteX13" fmla="*/ 14377 w 11145846"/>
              <a:gd name="connsiteY13" fmla="*/ 2499879 h 4841428"/>
              <a:gd name="connsiteX14" fmla="*/ 2784587 w 11145846"/>
              <a:gd name="connsiteY14" fmla="*/ 0 h 484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145846" h="4841428">
                <a:moveTo>
                  <a:pt x="2784587" y="0"/>
                </a:moveTo>
                <a:lnTo>
                  <a:pt x="5569606" y="0"/>
                </a:lnTo>
                <a:lnTo>
                  <a:pt x="5576239" y="0"/>
                </a:lnTo>
                <a:lnTo>
                  <a:pt x="8361258" y="0"/>
                </a:lnTo>
                <a:cubicBezTo>
                  <a:pt x="9803026" y="0"/>
                  <a:pt x="10988871" y="1095734"/>
                  <a:pt x="11131469" y="2499879"/>
                </a:cubicBezTo>
                <a:lnTo>
                  <a:pt x="11145846" y="2784586"/>
                </a:lnTo>
                <a:lnTo>
                  <a:pt x="11144232" y="2816538"/>
                </a:lnTo>
                <a:lnTo>
                  <a:pt x="11145846" y="2816538"/>
                </a:lnTo>
                <a:lnTo>
                  <a:pt x="11145846" y="4841428"/>
                </a:lnTo>
                <a:lnTo>
                  <a:pt x="0" y="4841428"/>
                </a:lnTo>
                <a:lnTo>
                  <a:pt x="0" y="2816538"/>
                </a:lnTo>
                <a:lnTo>
                  <a:pt x="1614" y="2816538"/>
                </a:lnTo>
                <a:lnTo>
                  <a:pt x="0" y="2784586"/>
                </a:lnTo>
                <a:lnTo>
                  <a:pt x="14377" y="2499879"/>
                </a:lnTo>
                <a:cubicBezTo>
                  <a:pt x="156975" y="1095734"/>
                  <a:pt x="1342820" y="0"/>
                  <a:pt x="2784587" y="0"/>
                </a:cubicBezTo>
                <a:close/>
              </a:path>
            </a:pathLst>
          </a:custGeom>
          <a:gradFill>
            <a:gsLst>
              <a:gs pos="100000">
                <a:srgbClr val="CC3300"/>
              </a:gs>
              <a:gs pos="0">
                <a:srgbClr val="FF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0580" cy="613029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90461" y="586110"/>
            <a:ext cx="1867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双线体简" panose="02010609000101010101" pitchFamily="49" charset="-122"/>
                <a:ea typeface="汉仪双线体简" panose="02010609000101010101" pitchFamily="49" charset="-122"/>
              </a:rPr>
              <a:t>1921-2018</a:t>
            </a: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双线体简" panose="02010609000101010101" pitchFamily="49" charset="-122"/>
              <a:ea typeface="汉仪双线体简" panose="0201060900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06851" y="501739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谢谢观看</a:t>
            </a:r>
            <a:endParaRPr lang="zh-CN" alt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0131" y="1314506"/>
            <a:ext cx="2769747" cy="2685364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5006620" y="6114173"/>
            <a:ext cx="1851660" cy="44259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@51PPT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网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25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48291" y="1722082"/>
            <a:ext cx="766023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（背景素材来自互联网）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请不要删减本模板的内容</a:t>
            </a:r>
            <a:r>
              <a:rPr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67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309</Words>
  <Application>Microsoft Office PowerPoint</Application>
  <PresentationFormat>宽屏</PresentationFormat>
  <Paragraphs>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Microsoft JhengHei UI Light</vt:lpstr>
      <vt:lpstr>方正清刻本悦宋简体</vt:lpstr>
      <vt:lpstr>方正宋刻本秀楷简体</vt:lpstr>
      <vt:lpstr>汉仪双线体简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63</cp:revision>
  <dcterms:created xsi:type="dcterms:W3CDTF">2016-06-26T13:23:56Z</dcterms:created>
  <dcterms:modified xsi:type="dcterms:W3CDTF">2018-06-25T13:26:08Z</dcterms:modified>
</cp:coreProperties>
</file>