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59" r:id="rId3"/>
    <p:sldId id="260" r:id="rId4"/>
    <p:sldId id="257" r:id="rId5"/>
    <p:sldId id="258" r:id="rId6"/>
    <p:sldId id="262" r:id="rId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9283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93" autoAdjust="0"/>
    <p:restoredTop sz="94660"/>
  </p:normalViewPr>
  <p:slideViewPr>
    <p:cSldViewPr snapToGrid="0">
      <p:cViewPr>
        <p:scale>
          <a:sx n="125" d="100"/>
          <a:sy n="125" d="100"/>
        </p:scale>
        <p:origin x="798" y="9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F55D39-4791-4F6C-AD3E-878804FF130B}" type="datetimeFigureOut">
              <a:rPr lang="zh-CN" altLang="en-US" smtClean="0"/>
              <a:t>2018/6/26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D71A99-4A10-47B8-BCEB-A68CDBCDF64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8257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F55D39-4791-4F6C-AD3E-878804FF130B}" type="datetimeFigureOut">
              <a:rPr lang="zh-CN" altLang="en-US" smtClean="0"/>
              <a:t>2018/6/26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D71A99-4A10-47B8-BCEB-A68CDBCDF64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92337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F55D39-4791-4F6C-AD3E-878804FF130B}" type="datetimeFigureOut">
              <a:rPr lang="zh-CN" altLang="en-US" smtClean="0"/>
              <a:t>2018/6/26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D71A99-4A10-47B8-BCEB-A68CDBCDF64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593960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自定义版式">
    <p:bg>
      <p:bgPr>
        <a:solidFill>
          <a:srgbClr val="29283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632262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F55D39-4791-4F6C-AD3E-878804FF130B}" type="datetimeFigureOut">
              <a:rPr lang="zh-CN" altLang="en-US" smtClean="0"/>
              <a:t>2018/6/26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D71A99-4A10-47B8-BCEB-A68CDBCDF64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26400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F55D39-4791-4F6C-AD3E-878804FF130B}" type="datetimeFigureOut">
              <a:rPr lang="zh-CN" altLang="en-US" smtClean="0"/>
              <a:t>2018/6/26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D71A99-4A10-47B8-BCEB-A68CDBCDF64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0134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F55D39-4791-4F6C-AD3E-878804FF130B}" type="datetimeFigureOut">
              <a:rPr lang="zh-CN" altLang="en-US" smtClean="0"/>
              <a:t>2018/6/26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D71A99-4A10-47B8-BCEB-A68CDBCDF64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08896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F55D39-4791-4F6C-AD3E-878804FF130B}" type="datetimeFigureOut">
              <a:rPr lang="zh-CN" altLang="en-US" smtClean="0"/>
              <a:t>2018/6/26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D71A99-4A10-47B8-BCEB-A68CDBCDF64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72259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F55D39-4791-4F6C-AD3E-878804FF130B}" type="datetimeFigureOut">
              <a:rPr lang="zh-CN" altLang="en-US" smtClean="0"/>
              <a:t>2018/6/26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D71A99-4A10-47B8-BCEB-A68CDBCDF64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16832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F55D39-4791-4F6C-AD3E-878804FF130B}" type="datetimeFigureOut">
              <a:rPr lang="zh-CN" altLang="en-US" smtClean="0"/>
              <a:t>2018/6/26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D71A99-4A10-47B8-BCEB-A68CDBCDF64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63335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F55D39-4791-4F6C-AD3E-878804FF130B}" type="datetimeFigureOut">
              <a:rPr lang="zh-CN" altLang="en-US" smtClean="0"/>
              <a:t>2018/6/26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D71A99-4A10-47B8-BCEB-A68CDBCDF64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75267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F55D39-4791-4F6C-AD3E-878804FF130B}" type="datetimeFigureOut">
              <a:rPr lang="zh-CN" altLang="en-US" smtClean="0"/>
              <a:t>2018/6/26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D71A99-4A10-47B8-BCEB-A68CDBCDF64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81702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9283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F55D39-4791-4F6C-AD3E-878804FF130B}" type="datetimeFigureOut">
              <a:rPr lang="zh-CN" altLang="en-US" smtClean="0"/>
              <a:t>2018/6/26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D71A99-4A10-47B8-BCEB-A68CDBCDF64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76237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emf"/><Relationship Id="rId3" Type="http://schemas.openxmlformats.org/officeDocument/2006/relationships/image" Target="../media/image2.emf"/><Relationship Id="rId7" Type="http://schemas.openxmlformats.org/officeDocument/2006/relationships/image" Target="../media/image6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emf"/><Relationship Id="rId11" Type="http://schemas.openxmlformats.org/officeDocument/2006/relationships/image" Target="../media/image10.emf"/><Relationship Id="rId5" Type="http://schemas.openxmlformats.org/officeDocument/2006/relationships/image" Target="../media/image4.emf"/><Relationship Id="rId10" Type="http://schemas.openxmlformats.org/officeDocument/2006/relationships/image" Target="../media/image9.emf"/><Relationship Id="rId4" Type="http://schemas.openxmlformats.org/officeDocument/2006/relationships/image" Target="../media/image3.emf"/><Relationship Id="rId9" Type="http://schemas.openxmlformats.org/officeDocument/2006/relationships/image" Target="../media/image8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7" Type="http://schemas.openxmlformats.org/officeDocument/2006/relationships/image" Target="../media/image15.emf"/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emf"/><Relationship Id="rId5" Type="http://schemas.openxmlformats.org/officeDocument/2006/relationships/image" Target="../media/image10.emf"/><Relationship Id="rId4" Type="http://schemas.openxmlformats.org/officeDocument/2006/relationships/image" Target="../media/image13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99863" y="1777705"/>
            <a:ext cx="1483517" cy="1398660"/>
            <a:chOff x="9788526" y="4070351"/>
            <a:chExt cx="804863" cy="758825"/>
          </a:xfrm>
        </p:grpSpPr>
        <p:sp>
          <p:nvSpPr>
            <p:cNvPr id="27" name="Freeform 113"/>
            <p:cNvSpPr>
              <a:spLocks/>
            </p:cNvSpPr>
            <p:nvPr/>
          </p:nvSpPr>
          <p:spPr bwMode="auto">
            <a:xfrm>
              <a:off x="9859963" y="4592638"/>
              <a:ext cx="450850" cy="236538"/>
            </a:xfrm>
            <a:custGeom>
              <a:avLst/>
              <a:gdLst>
                <a:gd name="T0" fmla="*/ 113 w 120"/>
                <a:gd name="T1" fmla="*/ 59 h 63"/>
                <a:gd name="T2" fmla="*/ 119 w 120"/>
                <a:gd name="T3" fmla="*/ 49 h 63"/>
                <a:gd name="T4" fmla="*/ 117 w 120"/>
                <a:gd name="T5" fmla="*/ 42 h 63"/>
                <a:gd name="T6" fmla="*/ 81 w 120"/>
                <a:gd name="T7" fmla="*/ 0 h 63"/>
                <a:gd name="T8" fmla="*/ 70 w 120"/>
                <a:gd name="T9" fmla="*/ 29 h 63"/>
                <a:gd name="T10" fmla="*/ 68 w 120"/>
                <a:gd name="T11" fmla="*/ 29 h 63"/>
                <a:gd name="T12" fmla="*/ 65 w 120"/>
                <a:gd name="T13" fmla="*/ 17 h 63"/>
                <a:gd name="T14" fmla="*/ 66 w 120"/>
                <a:gd name="T15" fmla="*/ 11 h 63"/>
                <a:gd name="T16" fmla="*/ 68 w 120"/>
                <a:gd name="T17" fmla="*/ 10 h 63"/>
                <a:gd name="T18" fmla="*/ 68 w 120"/>
                <a:gd name="T19" fmla="*/ 5 h 63"/>
                <a:gd name="T20" fmla="*/ 63 w 120"/>
                <a:gd name="T21" fmla="*/ 1 h 63"/>
                <a:gd name="T22" fmla="*/ 63 w 120"/>
                <a:gd name="T23" fmla="*/ 1 h 63"/>
                <a:gd name="T24" fmla="*/ 57 w 120"/>
                <a:gd name="T25" fmla="*/ 1 h 63"/>
                <a:gd name="T26" fmla="*/ 57 w 120"/>
                <a:gd name="T27" fmla="*/ 1 h 63"/>
                <a:gd name="T28" fmla="*/ 52 w 120"/>
                <a:gd name="T29" fmla="*/ 5 h 63"/>
                <a:gd name="T30" fmla="*/ 52 w 120"/>
                <a:gd name="T31" fmla="*/ 10 h 63"/>
                <a:gd name="T32" fmla="*/ 54 w 120"/>
                <a:gd name="T33" fmla="*/ 11 h 63"/>
                <a:gd name="T34" fmla="*/ 55 w 120"/>
                <a:gd name="T35" fmla="*/ 17 h 63"/>
                <a:gd name="T36" fmla="*/ 52 w 120"/>
                <a:gd name="T37" fmla="*/ 29 h 63"/>
                <a:gd name="T38" fmla="*/ 50 w 120"/>
                <a:gd name="T39" fmla="*/ 29 h 63"/>
                <a:gd name="T40" fmla="*/ 39 w 120"/>
                <a:gd name="T41" fmla="*/ 0 h 63"/>
                <a:gd name="T42" fmla="*/ 4 w 120"/>
                <a:gd name="T43" fmla="*/ 40 h 63"/>
                <a:gd name="T44" fmla="*/ 1 w 120"/>
                <a:gd name="T45" fmla="*/ 49 h 63"/>
                <a:gd name="T46" fmla="*/ 7 w 120"/>
                <a:gd name="T47" fmla="*/ 59 h 63"/>
                <a:gd name="T48" fmla="*/ 60 w 120"/>
                <a:gd name="T49" fmla="*/ 63 h 63"/>
                <a:gd name="T50" fmla="*/ 113 w 120"/>
                <a:gd name="T51" fmla="*/ 59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0" h="63">
                  <a:moveTo>
                    <a:pt x="113" y="59"/>
                  </a:moveTo>
                  <a:cubicBezTo>
                    <a:pt x="117" y="58"/>
                    <a:pt x="120" y="53"/>
                    <a:pt x="119" y="49"/>
                  </a:cubicBezTo>
                  <a:cubicBezTo>
                    <a:pt x="119" y="49"/>
                    <a:pt x="119" y="47"/>
                    <a:pt x="117" y="42"/>
                  </a:cubicBezTo>
                  <a:cubicBezTo>
                    <a:pt x="111" y="24"/>
                    <a:pt x="101" y="7"/>
                    <a:pt x="81" y="0"/>
                  </a:cubicBezTo>
                  <a:cubicBezTo>
                    <a:pt x="70" y="29"/>
                    <a:pt x="70" y="29"/>
                    <a:pt x="70" y="29"/>
                  </a:cubicBezTo>
                  <a:cubicBezTo>
                    <a:pt x="69" y="31"/>
                    <a:pt x="69" y="30"/>
                    <a:pt x="68" y="29"/>
                  </a:cubicBezTo>
                  <a:cubicBezTo>
                    <a:pt x="65" y="17"/>
                    <a:pt x="65" y="17"/>
                    <a:pt x="65" y="17"/>
                  </a:cubicBezTo>
                  <a:cubicBezTo>
                    <a:pt x="65" y="15"/>
                    <a:pt x="65" y="12"/>
                    <a:pt x="66" y="11"/>
                  </a:cubicBezTo>
                  <a:cubicBezTo>
                    <a:pt x="68" y="10"/>
                    <a:pt x="68" y="10"/>
                    <a:pt x="68" y="10"/>
                  </a:cubicBezTo>
                  <a:cubicBezTo>
                    <a:pt x="69" y="8"/>
                    <a:pt x="69" y="6"/>
                    <a:pt x="68" y="5"/>
                  </a:cubicBezTo>
                  <a:cubicBezTo>
                    <a:pt x="67" y="3"/>
                    <a:pt x="65" y="2"/>
                    <a:pt x="63" y="1"/>
                  </a:cubicBezTo>
                  <a:cubicBezTo>
                    <a:pt x="63" y="1"/>
                    <a:pt x="63" y="1"/>
                    <a:pt x="63" y="1"/>
                  </a:cubicBezTo>
                  <a:cubicBezTo>
                    <a:pt x="61" y="0"/>
                    <a:pt x="59" y="0"/>
                    <a:pt x="57" y="1"/>
                  </a:cubicBezTo>
                  <a:cubicBezTo>
                    <a:pt x="57" y="1"/>
                    <a:pt x="57" y="1"/>
                    <a:pt x="57" y="1"/>
                  </a:cubicBezTo>
                  <a:cubicBezTo>
                    <a:pt x="55" y="2"/>
                    <a:pt x="53" y="3"/>
                    <a:pt x="52" y="5"/>
                  </a:cubicBezTo>
                  <a:cubicBezTo>
                    <a:pt x="51" y="6"/>
                    <a:pt x="51" y="8"/>
                    <a:pt x="52" y="10"/>
                  </a:cubicBezTo>
                  <a:cubicBezTo>
                    <a:pt x="54" y="11"/>
                    <a:pt x="54" y="11"/>
                    <a:pt x="54" y="11"/>
                  </a:cubicBezTo>
                  <a:cubicBezTo>
                    <a:pt x="55" y="12"/>
                    <a:pt x="55" y="15"/>
                    <a:pt x="55" y="17"/>
                  </a:cubicBezTo>
                  <a:cubicBezTo>
                    <a:pt x="52" y="29"/>
                    <a:pt x="52" y="29"/>
                    <a:pt x="52" y="29"/>
                  </a:cubicBezTo>
                  <a:cubicBezTo>
                    <a:pt x="52" y="30"/>
                    <a:pt x="51" y="31"/>
                    <a:pt x="50" y="29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20" y="7"/>
                    <a:pt x="10" y="22"/>
                    <a:pt x="4" y="40"/>
                  </a:cubicBezTo>
                  <a:cubicBezTo>
                    <a:pt x="2" y="45"/>
                    <a:pt x="1" y="49"/>
                    <a:pt x="1" y="49"/>
                  </a:cubicBezTo>
                  <a:cubicBezTo>
                    <a:pt x="0" y="53"/>
                    <a:pt x="3" y="58"/>
                    <a:pt x="7" y="59"/>
                  </a:cubicBezTo>
                  <a:cubicBezTo>
                    <a:pt x="7" y="59"/>
                    <a:pt x="27" y="63"/>
                    <a:pt x="60" y="63"/>
                  </a:cubicBezTo>
                  <a:cubicBezTo>
                    <a:pt x="93" y="63"/>
                    <a:pt x="113" y="59"/>
                    <a:pt x="113" y="5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114"/>
            <p:cNvSpPr>
              <a:spLocks noEditPoints="1"/>
            </p:cNvSpPr>
            <p:nvPr/>
          </p:nvSpPr>
          <p:spPr bwMode="auto">
            <a:xfrm>
              <a:off x="9909176" y="4224338"/>
              <a:ext cx="357188" cy="349250"/>
            </a:xfrm>
            <a:custGeom>
              <a:avLst/>
              <a:gdLst>
                <a:gd name="T0" fmla="*/ 82 w 95"/>
                <a:gd name="T1" fmla="*/ 6 h 93"/>
                <a:gd name="T2" fmla="*/ 80 w 95"/>
                <a:gd name="T3" fmla="*/ 5 h 93"/>
                <a:gd name="T4" fmla="*/ 45 w 95"/>
                <a:gd name="T5" fmla="*/ 3 h 93"/>
                <a:gd name="T6" fmla="*/ 12 w 95"/>
                <a:gd name="T7" fmla="*/ 13 h 93"/>
                <a:gd name="T8" fmla="*/ 10 w 95"/>
                <a:gd name="T9" fmla="*/ 14 h 93"/>
                <a:gd name="T10" fmla="*/ 7 w 95"/>
                <a:gd name="T11" fmla="*/ 28 h 93"/>
                <a:gd name="T12" fmla="*/ 0 w 95"/>
                <a:gd name="T13" fmla="*/ 39 h 93"/>
                <a:gd name="T14" fmla="*/ 7 w 95"/>
                <a:gd name="T15" fmla="*/ 51 h 93"/>
                <a:gd name="T16" fmla="*/ 48 w 95"/>
                <a:gd name="T17" fmla="*/ 93 h 93"/>
                <a:gd name="T18" fmla="*/ 86 w 95"/>
                <a:gd name="T19" fmla="*/ 69 h 93"/>
                <a:gd name="T20" fmla="*/ 84 w 95"/>
                <a:gd name="T21" fmla="*/ 8 h 93"/>
                <a:gd name="T22" fmla="*/ 82 w 95"/>
                <a:gd name="T23" fmla="*/ 6 h 93"/>
                <a:gd name="T24" fmla="*/ 82 w 95"/>
                <a:gd name="T25" fmla="*/ 67 h 93"/>
                <a:gd name="T26" fmla="*/ 48 w 95"/>
                <a:gd name="T27" fmla="*/ 88 h 93"/>
                <a:gd name="T28" fmla="*/ 12 w 95"/>
                <a:gd name="T29" fmla="*/ 49 h 93"/>
                <a:gd name="T30" fmla="*/ 11 w 95"/>
                <a:gd name="T31" fmla="*/ 47 h 93"/>
                <a:gd name="T32" fmla="*/ 10 w 95"/>
                <a:gd name="T33" fmla="*/ 47 h 93"/>
                <a:gd name="T34" fmla="*/ 6 w 95"/>
                <a:gd name="T35" fmla="*/ 39 h 93"/>
                <a:gd name="T36" fmla="*/ 10 w 95"/>
                <a:gd name="T37" fmla="*/ 32 h 93"/>
                <a:gd name="T38" fmla="*/ 11 w 95"/>
                <a:gd name="T39" fmla="*/ 32 h 93"/>
                <a:gd name="T40" fmla="*/ 11 w 95"/>
                <a:gd name="T41" fmla="*/ 31 h 93"/>
                <a:gd name="T42" fmla="*/ 38 w 95"/>
                <a:gd name="T43" fmla="*/ 9 h 93"/>
                <a:gd name="T44" fmla="*/ 81 w 95"/>
                <a:gd name="T45" fmla="*/ 15 h 93"/>
                <a:gd name="T46" fmla="*/ 82 w 95"/>
                <a:gd name="T47" fmla="*/ 67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95" h="93">
                  <a:moveTo>
                    <a:pt x="82" y="6"/>
                  </a:moveTo>
                  <a:cubicBezTo>
                    <a:pt x="82" y="6"/>
                    <a:pt x="81" y="5"/>
                    <a:pt x="80" y="5"/>
                  </a:cubicBezTo>
                  <a:cubicBezTo>
                    <a:pt x="74" y="2"/>
                    <a:pt x="60" y="1"/>
                    <a:pt x="45" y="3"/>
                  </a:cubicBezTo>
                  <a:cubicBezTo>
                    <a:pt x="30" y="5"/>
                    <a:pt x="18" y="9"/>
                    <a:pt x="12" y="13"/>
                  </a:cubicBezTo>
                  <a:cubicBezTo>
                    <a:pt x="11" y="14"/>
                    <a:pt x="11" y="14"/>
                    <a:pt x="10" y="14"/>
                  </a:cubicBezTo>
                  <a:cubicBezTo>
                    <a:pt x="8" y="19"/>
                    <a:pt x="7" y="23"/>
                    <a:pt x="7" y="28"/>
                  </a:cubicBezTo>
                  <a:cubicBezTo>
                    <a:pt x="4" y="30"/>
                    <a:pt x="0" y="34"/>
                    <a:pt x="0" y="39"/>
                  </a:cubicBezTo>
                  <a:cubicBezTo>
                    <a:pt x="0" y="45"/>
                    <a:pt x="4" y="49"/>
                    <a:pt x="7" y="51"/>
                  </a:cubicBezTo>
                  <a:cubicBezTo>
                    <a:pt x="9" y="71"/>
                    <a:pt x="30" y="93"/>
                    <a:pt x="48" y="93"/>
                  </a:cubicBezTo>
                  <a:cubicBezTo>
                    <a:pt x="61" y="93"/>
                    <a:pt x="77" y="91"/>
                    <a:pt x="86" y="69"/>
                  </a:cubicBezTo>
                  <a:cubicBezTo>
                    <a:pt x="95" y="49"/>
                    <a:pt x="91" y="24"/>
                    <a:pt x="84" y="8"/>
                  </a:cubicBezTo>
                  <a:cubicBezTo>
                    <a:pt x="83" y="8"/>
                    <a:pt x="83" y="7"/>
                    <a:pt x="82" y="6"/>
                  </a:cubicBezTo>
                  <a:close/>
                  <a:moveTo>
                    <a:pt x="82" y="67"/>
                  </a:moveTo>
                  <a:cubicBezTo>
                    <a:pt x="74" y="86"/>
                    <a:pt x="60" y="88"/>
                    <a:pt x="48" y="88"/>
                  </a:cubicBezTo>
                  <a:cubicBezTo>
                    <a:pt x="32" y="88"/>
                    <a:pt x="13" y="67"/>
                    <a:pt x="12" y="49"/>
                  </a:cubicBezTo>
                  <a:cubicBezTo>
                    <a:pt x="12" y="48"/>
                    <a:pt x="11" y="47"/>
                    <a:pt x="11" y="47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8" y="46"/>
                    <a:pt x="6" y="43"/>
                    <a:pt x="6" y="39"/>
                  </a:cubicBezTo>
                  <a:cubicBezTo>
                    <a:pt x="6" y="36"/>
                    <a:pt x="9" y="33"/>
                    <a:pt x="10" y="32"/>
                  </a:cubicBezTo>
                  <a:cubicBezTo>
                    <a:pt x="10" y="32"/>
                    <a:pt x="10" y="32"/>
                    <a:pt x="11" y="32"/>
                  </a:cubicBezTo>
                  <a:cubicBezTo>
                    <a:pt x="11" y="32"/>
                    <a:pt x="11" y="32"/>
                    <a:pt x="11" y="31"/>
                  </a:cubicBezTo>
                  <a:cubicBezTo>
                    <a:pt x="20" y="31"/>
                    <a:pt x="32" y="30"/>
                    <a:pt x="38" y="9"/>
                  </a:cubicBezTo>
                  <a:cubicBezTo>
                    <a:pt x="44" y="23"/>
                    <a:pt x="65" y="0"/>
                    <a:pt x="81" y="15"/>
                  </a:cubicBezTo>
                  <a:cubicBezTo>
                    <a:pt x="87" y="30"/>
                    <a:pt x="89" y="50"/>
                    <a:pt x="82" y="6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115"/>
            <p:cNvSpPr>
              <a:spLocks/>
            </p:cNvSpPr>
            <p:nvPr/>
          </p:nvSpPr>
          <p:spPr bwMode="auto">
            <a:xfrm>
              <a:off x="10326688" y="4776788"/>
              <a:ext cx="33338" cy="44450"/>
            </a:xfrm>
            <a:custGeom>
              <a:avLst/>
              <a:gdLst>
                <a:gd name="T0" fmla="*/ 0 w 9"/>
                <a:gd name="T1" fmla="*/ 7 h 12"/>
                <a:gd name="T2" fmla="*/ 2 w 9"/>
                <a:gd name="T3" fmla="*/ 11 h 12"/>
                <a:gd name="T4" fmla="*/ 6 w 9"/>
                <a:gd name="T5" fmla="*/ 9 h 12"/>
                <a:gd name="T6" fmla="*/ 9 w 9"/>
                <a:gd name="T7" fmla="*/ 3 h 12"/>
                <a:gd name="T8" fmla="*/ 3 w 9"/>
                <a:gd name="T9" fmla="*/ 0 h 12"/>
                <a:gd name="T10" fmla="*/ 0 w 9"/>
                <a:gd name="T11" fmla="*/ 7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12">
                  <a:moveTo>
                    <a:pt x="0" y="7"/>
                  </a:moveTo>
                  <a:cubicBezTo>
                    <a:pt x="0" y="8"/>
                    <a:pt x="0" y="10"/>
                    <a:pt x="2" y="11"/>
                  </a:cubicBezTo>
                  <a:cubicBezTo>
                    <a:pt x="4" y="12"/>
                    <a:pt x="6" y="11"/>
                    <a:pt x="6" y="9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7" y="2"/>
                    <a:pt x="5" y="1"/>
                    <a:pt x="3" y="0"/>
                  </a:cubicBezTo>
                  <a:lnTo>
                    <a:pt x="0" y="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116"/>
            <p:cNvSpPr>
              <a:spLocks/>
            </p:cNvSpPr>
            <p:nvPr/>
          </p:nvSpPr>
          <p:spPr bwMode="auto">
            <a:xfrm>
              <a:off x="10398126" y="4246563"/>
              <a:ext cx="195263" cy="409575"/>
            </a:xfrm>
            <a:custGeom>
              <a:avLst/>
              <a:gdLst>
                <a:gd name="T0" fmla="*/ 1 w 52"/>
                <a:gd name="T1" fmla="*/ 107 h 109"/>
                <a:gd name="T2" fmla="*/ 6 w 52"/>
                <a:gd name="T3" fmla="*/ 109 h 109"/>
                <a:gd name="T4" fmla="*/ 51 w 52"/>
                <a:gd name="T5" fmla="*/ 5 h 109"/>
                <a:gd name="T6" fmla="*/ 49 w 52"/>
                <a:gd name="T7" fmla="*/ 0 h 109"/>
                <a:gd name="T8" fmla="*/ 48 w 52"/>
                <a:gd name="T9" fmla="*/ 0 h 109"/>
                <a:gd name="T10" fmla="*/ 45 w 52"/>
                <a:gd name="T11" fmla="*/ 2 h 109"/>
                <a:gd name="T12" fmla="*/ 0 w 52"/>
                <a:gd name="T13" fmla="*/ 106 h 109"/>
                <a:gd name="T14" fmla="*/ 1 w 52"/>
                <a:gd name="T15" fmla="*/ 107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2" h="109">
                  <a:moveTo>
                    <a:pt x="1" y="107"/>
                  </a:moveTo>
                  <a:cubicBezTo>
                    <a:pt x="2" y="107"/>
                    <a:pt x="4" y="108"/>
                    <a:pt x="6" y="109"/>
                  </a:cubicBezTo>
                  <a:cubicBezTo>
                    <a:pt x="51" y="5"/>
                    <a:pt x="51" y="5"/>
                    <a:pt x="51" y="5"/>
                  </a:cubicBezTo>
                  <a:cubicBezTo>
                    <a:pt x="52" y="3"/>
                    <a:pt x="51" y="1"/>
                    <a:pt x="49" y="0"/>
                  </a:cubicBezTo>
                  <a:cubicBezTo>
                    <a:pt x="49" y="0"/>
                    <a:pt x="49" y="0"/>
                    <a:pt x="48" y="0"/>
                  </a:cubicBezTo>
                  <a:cubicBezTo>
                    <a:pt x="47" y="0"/>
                    <a:pt x="46" y="1"/>
                    <a:pt x="45" y="2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0" y="106"/>
                    <a:pt x="1" y="107"/>
                    <a:pt x="1" y="10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117"/>
            <p:cNvSpPr>
              <a:spLocks/>
            </p:cNvSpPr>
            <p:nvPr/>
          </p:nvSpPr>
          <p:spPr bwMode="auto">
            <a:xfrm>
              <a:off x="10326688" y="4656138"/>
              <a:ext cx="112713" cy="123825"/>
            </a:xfrm>
            <a:custGeom>
              <a:avLst/>
              <a:gdLst>
                <a:gd name="T0" fmla="*/ 29 w 30"/>
                <a:gd name="T1" fmla="*/ 12 h 33"/>
                <a:gd name="T2" fmla="*/ 25 w 30"/>
                <a:gd name="T3" fmla="*/ 4 h 33"/>
                <a:gd name="T4" fmla="*/ 23 w 30"/>
                <a:gd name="T5" fmla="*/ 3 h 33"/>
                <a:gd name="T6" fmla="*/ 19 w 30"/>
                <a:gd name="T7" fmla="*/ 1 h 33"/>
                <a:gd name="T8" fmla="*/ 16 w 30"/>
                <a:gd name="T9" fmla="*/ 0 h 33"/>
                <a:gd name="T10" fmla="*/ 16 w 30"/>
                <a:gd name="T11" fmla="*/ 0 h 33"/>
                <a:gd name="T12" fmla="*/ 16 w 30"/>
                <a:gd name="T13" fmla="*/ 0 h 33"/>
                <a:gd name="T14" fmla="*/ 18 w 30"/>
                <a:gd name="T15" fmla="*/ 0 h 33"/>
                <a:gd name="T16" fmla="*/ 18 w 30"/>
                <a:gd name="T17" fmla="*/ 0 h 33"/>
                <a:gd name="T18" fmla="*/ 16 w 30"/>
                <a:gd name="T19" fmla="*/ 0 h 33"/>
                <a:gd name="T20" fmla="*/ 8 w 30"/>
                <a:gd name="T21" fmla="*/ 2 h 33"/>
                <a:gd name="T22" fmla="*/ 1 w 30"/>
                <a:gd name="T23" fmla="*/ 19 h 33"/>
                <a:gd name="T24" fmla="*/ 4 w 30"/>
                <a:gd name="T25" fmla="*/ 28 h 33"/>
                <a:gd name="T26" fmla="*/ 13 w 30"/>
                <a:gd name="T27" fmla="*/ 32 h 33"/>
                <a:gd name="T28" fmla="*/ 21 w 30"/>
                <a:gd name="T29" fmla="*/ 30 h 33"/>
                <a:gd name="T30" fmla="*/ 20 w 30"/>
                <a:gd name="T31" fmla="*/ 24 h 33"/>
                <a:gd name="T32" fmla="*/ 25 w 30"/>
                <a:gd name="T33" fmla="*/ 21 h 33"/>
                <a:gd name="T34" fmla="*/ 24 w 30"/>
                <a:gd name="T35" fmla="*/ 15 h 33"/>
                <a:gd name="T36" fmla="*/ 29 w 30"/>
                <a:gd name="T37" fmla="*/ 1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0" h="33">
                  <a:moveTo>
                    <a:pt x="29" y="12"/>
                  </a:moveTo>
                  <a:cubicBezTo>
                    <a:pt x="30" y="9"/>
                    <a:pt x="28" y="6"/>
                    <a:pt x="25" y="4"/>
                  </a:cubicBezTo>
                  <a:cubicBezTo>
                    <a:pt x="24" y="3"/>
                    <a:pt x="24" y="3"/>
                    <a:pt x="23" y="3"/>
                  </a:cubicBezTo>
                  <a:cubicBezTo>
                    <a:pt x="22" y="2"/>
                    <a:pt x="20" y="1"/>
                    <a:pt x="19" y="1"/>
                  </a:cubicBezTo>
                  <a:cubicBezTo>
                    <a:pt x="18" y="0"/>
                    <a:pt x="16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7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7" y="0"/>
                    <a:pt x="17" y="0"/>
                    <a:pt x="16" y="0"/>
                  </a:cubicBezTo>
                  <a:cubicBezTo>
                    <a:pt x="13" y="0"/>
                    <a:pt x="10" y="0"/>
                    <a:pt x="8" y="2"/>
                  </a:cubicBezTo>
                  <a:cubicBezTo>
                    <a:pt x="2" y="10"/>
                    <a:pt x="2" y="15"/>
                    <a:pt x="1" y="19"/>
                  </a:cubicBezTo>
                  <a:cubicBezTo>
                    <a:pt x="0" y="22"/>
                    <a:pt x="2" y="27"/>
                    <a:pt x="4" y="28"/>
                  </a:cubicBezTo>
                  <a:cubicBezTo>
                    <a:pt x="6" y="30"/>
                    <a:pt x="10" y="32"/>
                    <a:pt x="13" y="32"/>
                  </a:cubicBezTo>
                  <a:cubicBezTo>
                    <a:pt x="16" y="33"/>
                    <a:pt x="20" y="33"/>
                    <a:pt x="21" y="30"/>
                  </a:cubicBezTo>
                  <a:cubicBezTo>
                    <a:pt x="22" y="28"/>
                    <a:pt x="21" y="25"/>
                    <a:pt x="20" y="24"/>
                  </a:cubicBezTo>
                  <a:cubicBezTo>
                    <a:pt x="22" y="24"/>
                    <a:pt x="24" y="23"/>
                    <a:pt x="25" y="21"/>
                  </a:cubicBezTo>
                  <a:cubicBezTo>
                    <a:pt x="26" y="19"/>
                    <a:pt x="25" y="17"/>
                    <a:pt x="24" y="15"/>
                  </a:cubicBezTo>
                  <a:cubicBezTo>
                    <a:pt x="26" y="15"/>
                    <a:pt x="28" y="14"/>
                    <a:pt x="29" y="1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118"/>
            <p:cNvSpPr>
              <a:spLocks/>
            </p:cNvSpPr>
            <p:nvPr/>
          </p:nvSpPr>
          <p:spPr bwMode="auto">
            <a:xfrm>
              <a:off x="9842501" y="4070351"/>
              <a:ext cx="533400" cy="363538"/>
            </a:xfrm>
            <a:custGeom>
              <a:avLst/>
              <a:gdLst>
                <a:gd name="T0" fmla="*/ 7 w 142"/>
                <a:gd name="T1" fmla="*/ 96 h 97"/>
                <a:gd name="T2" fmla="*/ 6 w 142"/>
                <a:gd name="T3" fmla="*/ 93 h 97"/>
                <a:gd name="T4" fmla="*/ 8 w 142"/>
                <a:gd name="T5" fmla="*/ 91 h 97"/>
                <a:gd name="T6" fmla="*/ 6 w 142"/>
                <a:gd name="T7" fmla="*/ 73 h 97"/>
                <a:gd name="T8" fmla="*/ 8 w 142"/>
                <a:gd name="T9" fmla="*/ 70 h 97"/>
                <a:gd name="T10" fmla="*/ 6 w 142"/>
                <a:gd name="T11" fmla="*/ 66 h 97"/>
                <a:gd name="T12" fmla="*/ 5 w 142"/>
                <a:gd name="T13" fmla="*/ 65 h 97"/>
                <a:gd name="T14" fmla="*/ 5 w 142"/>
                <a:gd name="T15" fmla="*/ 27 h 97"/>
                <a:gd name="T16" fmla="*/ 5 w 142"/>
                <a:gd name="T17" fmla="*/ 27 h 97"/>
                <a:gd name="T18" fmla="*/ 6 w 142"/>
                <a:gd name="T19" fmla="*/ 26 h 97"/>
                <a:gd name="T20" fmla="*/ 6 w 142"/>
                <a:gd name="T21" fmla="*/ 27 h 97"/>
                <a:gd name="T22" fmla="*/ 6 w 142"/>
                <a:gd name="T23" fmla="*/ 43 h 97"/>
                <a:gd name="T24" fmla="*/ 26 w 142"/>
                <a:gd name="T25" fmla="*/ 46 h 97"/>
                <a:gd name="T26" fmla="*/ 26 w 142"/>
                <a:gd name="T27" fmla="*/ 53 h 97"/>
                <a:gd name="T28" fmla="*/ 26 w 142"/>
                <a:gd name="T29" fmla="*/ 53 h 97"/>
                <a:gd name="T30" fmla="*/ 28 w 142"/>
                <a:gd name="T31" fmla="*/ 52 h 97"/>
                <a:gd name="T32" fmla="*/ 31 w 142"/>
                <a:gd name="T33" fmla="*/ 50 h 97"/>
                <a:gd name="T34" fmla="*/ 63 w 142"/>
                <a:gd name="T35" fmla="*/ 43 h 97"/>
                <a:gd name="T36" fmla="*/ 100 w 142"/>
                <a:gd name="T37" fmla="*/ 46 h 97"/>
                <a:gd name="T38" fmla="*/ 102 w 142"/>
                <a:gd name="T39" fmla="*/ 47 h 97"/>
                <a:gd name="T40" fmla="*/ 102 w 142"/>
                <a:gd name="T41" fmla="*/ 47 h 97"/>
                <a:gd name="T42" fmla="*/ 102 w 142"/>
                <a:gd name="T43" fmla="*/ 47 h 97"/>
                <a:gd name="T44" fmla="*/ 102 w 142"/>
                <a:gd name="T45" fmla="*/ 37 h 97"/>
                <a:gd name="T46" fmla="*/ 102 w 142"/>
                <a:gd name="T47" fmla="*/ 30 h 97"/>
                <a:gd name="T48" fmla="*/ 63 w 142"/>
                <a:gd name="T49" fmla="*/ 24 h 97"/>
                <a:gd name="T50" fmla="*/ 34 w 142"/>
                <a:gd name="T51" fmla="*/ 30 h 97"/>
                <a:gd name="T52" fmla="*/ 65 w 142"/>
                <a:gd name="T53" fmla="*/ 22 h 97"/>
                <a:gd name="T54" fmla="*/ 104 w 142"/>
                <a:gd name="T55" fmla="*/ 27 h 97"/>
                <a:gd name="T56" fmla="*/ 104 w 142"/>
                <a:gd name="T57" fmla="*/ 35 h 97"/>
                <a:gd name="T58" fmla="*/ 142 w 142"/>
                <a:gd name="T59" fmla="*/ 8 h 97"/>
                <a:gd name="T60" fmla="*/ 49 w 142"/>
                <a:gd name="T61" fmla="*/ 0 h 97"/>
                <a:gd name="T62" fmla="*/ 8 w 142"/>
                <a:gd name="T63" fmla="*/ 25 h 97"/>
                <a:gd name="T64" fmla="*/ 4 w 142"/>
                <a:gd name="T65" fmla="*/ 24 h 97"/>
                <a:gd name="T66" fmla="*/ 4 w 142"/>
                <a:gd name="T67" fmla="*/ 24 h 97"/>
                <a:gd name="T68" fmla="*/ 4 w 142"/>
                <a:gd name="T69" fmla="*/ 24 h 97"/>
                <a:gd name="T70" fmla="*/ 4 w 142"/>
                <a:gd name="T71" fmla="*/ 24 h 97"/>
                <a:gd name="T72" fmla="*/ 4 w 142"/>
                <a:gd name="T73" fmla="*/ 24 h 97"/>
                <a:gd name="T74" fmla="*/ 4 w 142"/>
                <a:gd name="T75" fmla="*/ 25 h 97"/>
                <a:gd name="T76" fmla="*/ 3 w 142"/>
                <a:gd name="T77" fmla="*/ 25 h 97"/>
                <a:gd name="T78" fmla="*/ 3 w 142"/>
                <a:gd name="T79" fmla="*/ 25 h 97"/>
                <a:gd name="T80" fmla="*/ 3 w 142"/>
                <a:gd name="T81" fmla="*/ 25 h 97"/>
                <a:gd name="T82" fmla="*/ 3 w 142"/>
                <a:gd name="T83" fmla="*/ 25 h 97"/>
                <a:gd name="T84" fmla="*/ 3 w 142"/>
                <a:gd name="T85" fmla="*/ 25 h 97"/>
                <a:gd name="T86" fmla="*/ 3 w 142"/>
                <a:gd name="T87" fmla="*/ 25 h 97"/>
                <a:gd name="T88" fmla="*/ 3 w 142"/>
                <a:gd name="T89" fmla="*/ 26 h 97"/>
                <a:gd name="T90" fmla="*/ 3 w 142"/>
                <a:gd name="T91" fmla="*/ 28 h 97"/>
                <a:gd name="T92" fmla="*/ 3 w 142"/>
                <a:gd name="T93" fmla="*/ 65 h 97"/>
                <a:gd name="T94" fmla="*/ 2 w 142"/>
                <a:gd name="T95" fmla="*/ 66 h 97"/>
                <a:gd name="T96" fmla="*/ 1 w 142"/>
                <a:gd name="T97" fmla="*/ 70 h 97"/>
                <a:gd name="T98" fmla="*/ 2 w 142"/>
                <a:gd name="T99" fmla="*/ 73 h 97"/>
                <a:gd name="T100" fmla="*/ 0 w 142"/>
                <a:gd name="T101" fmla="*/ 89 h 97"/>
                <a:gd name="T102" fmla="*/ 2 w 142"/>
                <a:gd name="T103" fmla="*/ 91 h 97"/>
                <a:gd name="T104" fmla="*/ 2 w 142"/>
                <a:gd name="T105" fmla="*/ 91 h 97"/>
                <a:gd name="T106" fmla="*/ 2 w 142"/>
                <a:gd name="T107" fmla="*/ 91 h 97"/>
                <a:gd name="T108" fmla="*/ 2 w 142"/>
                <a:gd name="T109" fmla="*/ 93 h 97"/>
                <a:gd name="T110" fmla="*/ 3 w 142"/>
                <a:gd name="T111" fmla="*/ 95 h 97"/>
                <a:gd name="T112" fmla="*/ 3 w 142"/>
                <a:gd name="T113" fmla="*/ 95 h 97"/>
                <a:gd name="T114" fmla="*/ 3 w 142"/>
                <a:gd name="T115" fmla="*/ 95 h 97"/>
                <a:gd name="T116" fmla="*/ 3 w 142"/>
                <a:gd name="T117" fmla="*/ 96 h 97"/>
                <a:gd name="T118" fmla="*/ 5 w 142"/>
                <a:gd name="T119" fmla="*/ 97 h 97"/>
                <a:gd name="T120" fmla="*/ 5 w 142"/>
                <a:gd name="T121" fmla="*/ 97 h 97"/>
                <a:gd name="T122" fmla="*/ 7 w 142"/>
                <a:gd name="T123" fmla="*/ 96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42" h="97">
                  <a:moveTo>
                    <a:pt x="7" y="96"/>
                  </a:moveTo>
                  <a:cubicBezTo>
                    <a:pt x="6" y="93"/>
                    <a:pt x="6" y="93"/>
                    <a:pt x="6" y="93"/>
                  </a:cubicBezTo>
                  <a:cubicBezTo>
                    <a:pt x="7" y="93"/>
                    <a:pt x="8" y="92"/>
                    <a:pt x="8" y="91"/>
                  </a:cubicBezTo>
                  <a:cubicBezTo>
                    <a:pt x="6" y="73"/>
                    <a:pt x="6" y="73"/>
                    <a:pt x="6" y="73"/>
                  </a:cubicBezTo>
                  <a:cubicBezTo>
                    <a:pt x="7" y="73"/>
                    <a:pt x="8" y="71"/>
                    <a:pt x="8" y="70"/>
                  </a:cubicBezTo>
                  <a:cubicBezTo>
                    <a:pt x="8" y="68"/>
                    <a:pt x="7" y="67"/>
                    <a:pt x="6" y="66"/>
                  </a:cubicBezTo>
                  <a:cubicBezTo>
                    <a:pt x="6" y="66"/>
                    <a:pt x="6" y="65"/>
                    <a:pt x="5" y="65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6" y="43"/>
                    <a:pt x="6" y="43"/>
                    <a:pt x="6" y="43"/>
                  </a:cubicBezTo>
                  <a:cubicBezTo>
                    <a:pt x="26" y="46"/>
                    <a:pt x="26" y="46"/>
                    <a:pt x="26" y="46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7" y="53"/>
                    <a:pt x="27" y="52"/>
                    <a:pt x="28" y="52"/>
                  </a:cubicBezTo>
                  <a:cubicBezTo>
                    <a:pt x="28" y="52"/>
                    <a:pt x="30" y="51"/>
                    <a:pt x="31" y="50"/>
                  </a:cubicBezTo>
                  <a:cubicBezTo>
                    <a:pt x="37" y="47"/>
                    <a:pt x="49" y="44"/>
                    <a:pt x="63" y="43"/>
                  </a:cubicBezTo>
                  <a:cubicBezTo>
                    <a:pt x="80" y="41"/>
                    <a:pt x="95" y="43"/>
                    <a:pt x="100" y="46"/>
                  </a:cubicBezTo>
                  <a:cubicBezTo>
                    <a:pt x="101" y="46"/>
                    <a:pt x="101" y="47"/>
                    <a:pt x="102" y="47"/>
                  </a:cubicBezTo>
                  <a:cubicBezTo>
                    <a:pt x="102" y="47"/>
                    <a:pt x="102" y="47"/>
                    <a:pt x="102" y="47"/>
                  </a:cubicBezTo>
                  <a:cubicBezTo>
                    <a:pt x="102" y="48"/>
                    <a:pt x="102" y="48"/>
                    <a:pt x="102" y="4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0"/>
                    <a:pt x="102" y="30"/>
                    <a:pt x="102" y="30"/>
                  </a:cubicBezTo>
                  <a:cubicBezTo>
                    <a:pt x="102" y="24"/>
                    <a:pt x="84" y="22"/>
                    <a:pt x="63" y="24"/>
                  </a:cubicBezTo>
                  <a:cubicBezTo>
                    <a:pt x="51" y="25"/>
                    <a:pt x="41" y="27"/>
                    <a:pt x="34" y="30"/>
                  </a:cubicBezTo>
                  <a:cubicBezTo>
                    <a:pt x="40" y="26"/>
                    <a:pt x="52" y="23"/>
                    <a:pt x="65" y="22"/>
                  </a:cubicBezTo>
                  <a:cubicBezTo>
                    <a:pt x="86" y="19"/>
                    <a:pt x="103" y="22"/>
                    <a:pt x="104" y="27"/>
                  </a:cubicBezTo>
                  <a:cubicBezTo>
                    <a:pt x="104" y="35"/>
                    <a:pt x="104" y="35"/>
                    <a:pt x="104" y="35"/>
                  </a:cubicBezTo>
                  <a:cubicBezTo>
                    <a:pt x="142" y="8"/>
                    <a:pt x="142" y="8"/>
                    <a:pt x="142" y="8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4"/>
                    <a:pt x="4" y="25"/>
                    <a:pt x="4" y="25"/>
                  </a:cubicBezTo>
                  <a:cubicBezTo>
                    <a:pt x="4" y="25"/>
                    <a:pt x="4" y="25"/>
                    <a:pt x="3" y="25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3" y="25"/>
                    <a:pt x="3" y="25"/>
                    <a:pt x="3" y="26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3" y="65"/>
                    <a:pt x="3" y="65"/>
                    <a:pt x="3" y="65"/>
                  </a:cubicBezTo>
                  <a:cubicBezTo>
                    <a:pt x="3" y="65"/>
                    <a:pt x="2" y="66"/>
                    <a:pt x="2" y="66"/>
                  </a:cubicBezTo>
                  <a:cubicBezTo>
                    <a:pt x="1" y="67"/>
                    <a:pt x="1" y="68"/>
                    <a:pt x="1" y="70"/>
                  </a:cubicBezTo>
                  <a:cubicBezTo>
                    <a:pt x="1" y="71"/>
                    <a:pt x="1" y="72"/>
                    <a:pt x="2" y="73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0"/>
                    <a:pt x="1" y="91"/>
                    <a:pt x="2" y="91"/>
                  </a:cubicBezTo>
                  <a:cubicBezTo>
                    <a:pt x="2" y="91"/>
                    <a:pt x="2" y="91"/>
                    <a:pt x="2" y="91"/>
                  </a:cubicBezTo>
                  <a:cubicBezTo>
                    <a:pt x="2" y="91"/>
                    <a:pt x="2" y="91"/>
                    <a:pt x="2" y="91"/>
                  </a:cubicBezTo>
                  <a:cubicBezTo>
                    <a:pt x="2" y="93"/>
                    <a:pt x="2" y="93"/>
                    <a:pt x="2" y="93"/>
                  </a:cubicBezTo>
                  <a:cubicBezTo>
                    <a:pt x="2" y="94"/>
                    <a:pt x="2" y="95"/>
                    <a:pt x="3" y="95"/>
                  </a:cubicBezTo>
                  <a:cubicBezTo>
                    <a:pt x="3" y="95"/>
                    <a:pt x="3" y="95"/>
                    <a:pt x="3" y="95"/>
                  </a:cubicBezTo>
                  <a:cubicBezTo>
                    <a:pt x="3" y="95"/>
                    <a:pt x="3" y="95"/>
                    <a:pt x="3" y="95"/>
                  </a:cubicBezTo>
                  <a:cubicBezTo>
                    <a:pt x="3" y="96"/>
                    <a:pt x="3" y="96"/>
                    <a:pt x="3" y="96"/>
                  </a:cubicBezTo>
                  <a:cubicBezTo>
                    <a:pt x="3" y="97"/>
                    <a:pt x="4" y="97"/>
                    <a:pt x="5" y="97"/>
                  </a:cubicBezTo>
                  <a:cubicBezTo>
                    <a:pt x="5" y="97"/>
                    <a:pt x="5" y="97"/>
                    <a:pt x="5" y="97"/>
                  </a:cubicBezTo>
                  <a:cubicBezTo>
                    <a:pt x="6" y="97"/>
                    <a:pt x="7" y="97"/>
                    <a:pt x="7" y="9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119"/>
            <p:cNvSpPr>
              <a:spLocks/>
            </p:cNvSpPr>
            <p:nvPr/>
          </p:nvSpPr>
          <p:spPr bwMode="auto">
            <a:xfrm>
              <a:off x="9788526" y="4178301"/>
              <a:ext cx="60325" cy="49213"/>
            </a:xfrm>
            <a:custGeom>
              <a:avLst/>
              <a:gdLst>
                <a:gd name="T0" fmla="*/ 38 w 38"/>
                <a:gd name="T1" fmla="*/ 0 h 31"/>
                <a:gd name="T2" fmla="*/ 0 w 38"/>
                <a:gd name="T3" fmla="*/ 24 h 31"/>
                <a:gd name="T4" fmla="*/ 38 w 38"/>
                <a:gd name="T5" fmla="*/ 31 h 31"/>
                <a:gd name="T6" fmla="*/ 38 w 38"/>
                <a:gd name="T7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31">
                  <a:moveTo>
                    <a:pt x="38" y="0"/>
                  </a:moveTo>
                  <a:lnTo>
                    <a:pt x="0" y="24"/>
                  </a:lnTo>
                  <a:lnTo>
                    <a:pt x="38" y="31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4676571" y="1812659"/>
            <a:ext cx="1092758" cy="1334601"/>
            <a:chOff x="10453008" y="4151313"/>
            <a:chExt cx="387350" cy="473076"/>
          </a:xfrm>
        </p:grpSpPr>
        <p:sp>
          <p:nvSpPr>
            <p:cNvPr id="36" name="Freeform 29"/>
            <p:cNvSpPr>
              <a:spLocks/>
            </p:cNvSpPr>
            <p:nvPr/>
          </p:nvSpPr>
          <p:spPr bwMode="auto">
            <a:xfrm>
              <a:off x="10532383" y="4241801"/>
              <a:ext cx="212725" cy="382588"/>
            </a:xfrm>
            <a:custGeom>
              <a:avLst/>
              <a:gdLst>
                <a:gd name="T0" fmla="*/ 0 w 57"/>
                <a:gd name="T1" fmla="*/ 24 h 102"/>
                <a:gd name="T2" fmla="*/ 11 w 57"/>
                <a:gd name="T3" fmla="*/ 47 h 102"/>
                <a:gd name="T4" fmla="*/ 15 w 57"/>
                <a:gd name="T5" fmla="*/ 51 h 102"/>
                <a:gd name="T6" fmla="*/ 21 w 57"/>
                <a:gd name="T7" fmla="*/ 75 h 102"/>
                <a:gd name="T8" fmla="*/ 22 w 57"/>
                <a:gd name="T9" fmla="*/ 76 h 102"/>
                <a:gd name="T10" fmla="*/ 23 w 57"/>
                <a:gd name="T11" fmla="*/ 75 h 102"/>
                <a:gd name="T12" fmla="*/ 17 w 57"/>
                <a:gd name="T13" fmla="*/ 49 h 102"/>
                <a:gd name="T14" fmla="*/ 12 w 57"/>
                <a:gd name="T15" fmla="*/ 45 h 102"/>
                <a:gd name="T16" fmla="*/ 2 w 57"/>
                <a:gd name="T17" fmla="*/ 24 h 102"/>
                <a:gd name="T18" fmla="*/ 28 w 57"/>
                <a:gd name="T19" fmla="*/ 2 h 102"/>
                <a:gd name="T20" fmla="*/ 54 w 57"/>
                <a:gd name="T21" fmla="*/ 24 h 102"/>
                <a:gd name="T22" fmla="*/ 44 w 57"/>
                <a:gd name="T23" fmla="*/ 45 h 102"/>
                <a:gd name="T24" fmla="*/ 40 w 57"/>
                <a:gd name="T25" fmla="*/ 49 h 102"/>
                <a:gd name="T26" fmla="*/ 33 w 57"/>
                <a:gd name="T27" fmla="*/ 76 h 102"/>
                <a:gd name="T28" fmla="*/ 21 w 57"/>
                <a:gd name="T29" fmla="*/ 80 h 102"/>
                <a:gd name="T30" fmla="*/ 25 w 57"/>
                <a:gd name="T31" fmla="*/ 83 h 102"/>
                <a:gd name="T32" fmla="*/ 21 w 57"/>
                <a:gd name="T33" fmla="*/ 86 h 102"/>
                <a:gd name="T34" fmla="*/ 25 w 57"/>
                <a:gd name="T35" fmla="*/ 89 h 102"/>
                <a:gd name="T36" fmla="*/ 21 w 57"/>
                <a:gd name="T37" fmla="*/ 92 h 102"/>
                <a:gd name="T38" fmla="*/ 33 w 57"/>
                <a:gd name="T39" fmla="*/ 96 h 102"/>
                <a:gd name="T40" fmla="*/ 28 w 57"/>
                <a:gd name="T41" fmla="*/ 100 h 102"/>
                <a:gd name="T42" fmla="*/ 25 w 57"/>
                <a:gd name="T43" fmla="*/ 99 h 102"/>
                <a:gd name="T44" fmla="*/ 24 w 57"/>
                <a:gd name="T45" fmla="*/ 99 h 102"/>
                <a:gd name="T46" fmla="*/ 24 w 57"/>
                <a:gd name="T47" fmla="*/ 101 h 102"/>
                <a:gd name="T48" fmla="*/ 28 w 57"/>
                <a:gd name="T49" fmla="*/ 102 h 102"/>
                <a:gd name="T50" fmla="*/ 36 w 57"/>
                <a:gd name="T51" fmla="*/ 95 h 102"/>
                <a:gd name="T52" fmla="*/ 34 w 57"/>
                <a:gd name="T53" fmla="*/ 94 h 102"/>
                <a:gd name="T54" fmla="*/ 23 w 57"/>
                <a:gd name="T55" fmla="*/ 92 h 102"/>
                <a:gd name="T56" fmla="*/ 36 w 57"/>
                <a:gd name="T57" fmla="*/ 90 h 102"/>
                <a:gd name="T58" fmla="*/ 37 w 57"/>
                <a:gd name="T59" fmla="*/ 89 h 102"/>
                <a:gd name="T60" fmla="*/ 36 w 57"/>
                <a:gd name="T61" fmla="*/ 88 h 102"/>
                <a:gd name="T62" fmla="*/ 24 w 57"/>
                <a:gd name="T63" fmla="*/ 86 h 102"/>
                <a:gd name="T64" fmla="*/ 36 w 57"/>
                <a:gd name="T65" fmla="*/ 84 h 102"/>
                <a:gd name="T66" fmla="*/ 37 w 57"/>
                <a:gd name="T67" fmla="*/ 83 h 102"/>
                <a:gd name="T68" fmla="*/ 36 w 57"/>
                <a:gd name="T69" fmla="*/ 82 h 102"/>
                <a:gd name="T70" fmla="*/ 23 w 57"/>
                <a:gd name="T71" fmla="*/ 80 h 102"/>
                <a:gd name="T72" fmla="*/ 34 w 57"/>
                <a:gd name="T73" fmla="*/ 79 h 102"/>
                <a:gd name="T74" fmla="*/ 35 w 57"/>
                <a:gd name="T75" fmla="*/ 78 h 102"/>
                <a:gd name="T76" fmla="*/ 36 w 57"/>
                <a:gd name="T77" fmla="*/ 77 h 102"/>
                <a:gd name="T78" fmla="*/ 41 w 57"/>
                <a:gd name="T79" fmla="*/ 51 h 102"/>
                <a:gd name="T80" fmla="*/ 46 w 57"/>
                <a:gd name="T81" fmla="*/ 47 h 102"/>
                <a:gd name="T82" fmla="*/ 56 w 57"/>
                <a:gd name="T83" fmla="*/ 24 h 102"/>
                <a:gd name="T84" fmla="*/ 28 w 57"/>
                <a:gd name="T85" fmla="*/ 0 h 102"/>
                <a:gd name="T86" fmla="*/ 0 w 57"/>
                <a:gd name="T87" fmla="*/ 24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57" h="102">
                  <a:moveTo>
                    <a:pt x="0" y="24"/>
                  </a:moveTo>
                  <a:cubicBezTo>
                    <a:pt x="0" y="37"/>
                    <a:pt x="5" y="42"/>
                    <a:pt x="11" y="47"/>
                  </a:cubicBezTo>
                  <a:cubicBezTo>
                    <a:pt x="12" y="48"/>
                    <a:pt x="14" y="49"/>
                    <a:pt x="15" y="51"/>
                  </a:cubicBezTo>
                  <a:cubicBezTo>
                    <a:pt x="20" y="56"/>
                    <a:pt x="21" y="66"/>
                    <a:pt x="21" y="75"/>
                  </a:cubicBezTo>
                  <a:cubicBezTo>
                    <a:pt x="21" y="76"/>
                    <a:pt x="21" y="76"/>
                    <a:pt x="22" y="76"/>
                  </a:cubicBezTo>
                  <a:cubicBezTo>
                    <a:pt x="23" y="76"/>
                    <a:pt x="23" y="76"/>
                    <a:pt x="23" y="75"/>
                  </a:cubicBezTo>
                  <a:cubicBezTo>
                    <a:pt x="23" y="65"/>
                    <a:pt x="22" y="55"/>
                    <a:pt x="17" y="49"/>
                  </a:cubicBezTo>
                  <a:cubicBezTo>
                    <a:pt x="15" y="48"/>
                    <a:pt x="14" y="46"/>
                    <a:pt x="12" y="45"/>
                  </a:cubicBezTo>
                  <a:cubicBezTo>
                    <a:pt x="7" y="40"/>
                    <a:pt x="2" y="36"/>
                    <a:pt x="2" y="24"/>
                  </a:cubicBezTo>
                  <a:cubicBezTo>
                    <a:pt x="3" y="12"/>
                    <a:pt x="14" y="2"/>
                    <a:pt x="28" y="2"/>
                  </a:cubicBezTo>
                  <a:cubicBezTo>
                    <a:pt x="42" y="2"/>
                    <a:pt x="54" y="12"/>
                    <a:pt x="54" y="24"/>
                  </a:cubicBezTo>
                  <a:cubicBezTo>
                    <a:pt x="54" y="36"/>
                    <a:pt x="50" y="40"/>
                    <a:pt x="44" y="45"/>
                  </a:cubicBezTo>
                  <a:cubicBezTo>
                    <a:pt x="43" y="46"/>
                    <a:pt x="41" y="48"/>
                    <a:pt x="40" y="49"/>
                  </a:cubicBezTo>
                  <a:cubicBezTo>
                    <a:pt x="34" y="55"/>
                    <a:pt x="33" y="66"/>
                    <a:pt x="33" y="76"/>
                  </a:cubicBezTo>
                  <a:cubicBezTo>
                    <a:pt x="30" y="76"/>
                    <a:pt x="21" y="77"/>
                    <a:pt x="21" y="80"/>
                  </a:cubicBezTo>
                  <a:cubicBezTo>
                    <a:pt x="21" y="82"/>
                    <a:pt x="23" y="83"/>
                    <a:pt x="25" y="83"/>
                  </a:cubicBezTo>
                  <a:cubicBezTo>
                    <a:pt x="23" y="84"/>
                    <a:pt x="21" y="85"/>
                    <a:pt x="21" y="86"/>
                  </a:cubicBezTo>
                  <a:cubicBezTo>
                    <a:pt x="21" y="88"/>
                    <a:pt x="23" y="89"/>
                    <a:pt x="25" y="89"/>
                  </a:cubicBezTo>
                  <a:cubicBezTo>
                    <a:pt x="23" y="90"/>
                    <a:pt x="21" y="91"/>
                    <a:pt x="21" y="92"/>
                  </a:cubicBezTo>
                  <a:cubicBezTo>
                    <a:pt x="21" y="96"/>
                    <a:pt x="30" y="96"/>
                    <a:pt x="33" y="96"/>
                  </a:cubicBezTo>
                  <a:cubicBezTo>
                    <a:pt x="33" y="98"/>
                    <a:pt x="31" y="100"/>
                    <a:pt x="28" y="100"/>
                  </a:cubicBezTo>
                  <a:cubicBezTo>
                    <a:pt x="27" y="100"/>
                    <a:pt x="26" y="100"/>
                    <a:pt x="25" y="99"/>
                  </a:cubicBezTo>
                  <a:cubicBezTo>
                    <a:pt x="25" y="98"/>
                    <a:pt x="24" y="98"/>
                    <a:pt x="24" y="99"/>
                  </a:cubicBezTo>
                  <a:cubicBezTo>
                    <a:pt x="23" y="99"/>
                    <a:pt x="23" y="100"/>
                    <a:pt x="24" y="101"/>
                  </a:cubicBezTo>
                  <a:cubicBezTo>
                    <a:pt x="25" y="102"/>
                    <a:pt x="27" y="102"/>
                    <a:pt x="28" y="102"/>
                  </a:cubicBezTo>
                  <a:cubicBezTo>
                    <a:pt x="32" y="102"/>
                    <a:pt x="36" y="99"/>
                    <a:pt x="36" y="95"/>
                  </a:cubicBezTo>
                  <a:cubicBezTo>
                    <a:pt x="36" y="94"/>
                    <a:pt x="35" y="94"/>
                    <a:pt x="34" y="94"/>
                  </a:cubicBezTo>
                  <a:cubicBezTo>
                    <a:pt x="28" y="94"/>
                    <a:pt x="24" y="93"/>
                    <a:pt x="23" y="92"/>
                  </a:cubicBezTo>
                  <a:cubicBezTo>
                    <a:pt x="25" y="91"/>
                    <a:pt x="30" y="90"/>
                    <a:pt x="36" y="90"/>
                  </a:cubicBezTo>
                  <a:cubicBezTo>
                    <a:pt x="36" y="90"/>
                    <a:pt x="37" y="90"/>
                    <a:pt x="37" y="89"/>
                  </a:cubicBezTo>
                  <a:cubicBezTo>
                    <a:pt x="37" y="89"/>
                    <a:pt x="36" y="88"/>
                    <a:pt x="36" y="88"/>
                  </a:cubicBezTo>
                  <a:cubicBezTo>
                    <a:pt x="30" y="88"/>
                    <a:pt x="25" y="87"/>
                    <a:pt x="24" y="86"/>
                  </a:cubicBezTo>
                  <a:cubicBezTo>
                    <a:pt x="25" y="85"/>
                    <a:pt x="30" y="84"/>
                    <a:pt x="36" y="84"/>
                  </a:cubicBezTo>
                  <a:cubicBezTo>
                    <a:pt x="36" y="84"/>
                    <a:pt x="37" y="84"/>
                    <a:pt x="37" y="83"/>
                  </a:cubicBezTo>
                  <a:cubicBezTo>
                    <a:pt x="37" y="83"/>
                    <a:pt x="36" y="82"/>
                    <a:pt x="36" y="82"/>
                  </a:cubicBezTo>
                  <a:cubicBezTo>
                    <a:pt x="30" y="82"/>
                    <a:pt x="25" y="81"/>
                    <a:pt x="23" y="80"/>
                  </a:cubicBezTo>
                  <a:cubicBezTo>
                    <a:pt x="24" y="80"/>
                    <a:pt x="28" y="79"/>
                    <a:pt x="34" y="79"/>
                  </a:cubicBezTo>
                  <a:cubicBezTo>
                    <a:pt x="35" y="79"/>
                    <a:pt x="35" y="78"/>
                    <a:pt x="35" y="78"/>
                  </a:cubicBezTo>
                  <a:cubicBezTo>
                    <a:pt x="35" y="78"/>
                    <a:pt x="36" y="78"/>
                    <a:pt x="36" y="77"/>
                  </a:cubicBezTo>
                  <a:cubicBezTo>
                    <a:pt x="36" y="67"/>
                    <a:pt x="36" y="56"/>
                    <a:pt x="41" y="51"/>
                  </a:cubicBezTo>
                  <a:cubicBezTo>
                    <a:pt x="43" y="49"/>
                    <a:pt x="44" y="48"/>
                    <a:pt x="46" y="47"/>
                  </a:cubicBezTo>
                  <a:cubicBezTo>
                    <a:pt x="51" y="42"/>
                    <a:pt x="57" y="37"/>
                    <a:pt x="56" y="24"/>
                  </a:cubicBezTo>
                  <a:cubicBezTo>
                    <a:pt x="56" y="10"/>
                    <a:pt x="44" y="0"/>
                    <a:pt x="28" y="0"/>
                  </a:cubicBezTo>
                  <a:cubicBezTo>
                    <a:pt x="13" y="0"/>
                    <a:pt x="1" y="10"/>
                    <a:pt x="0" y="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0"/>
            <p:cNvSpPr>
              <a:spLocks/>
            </p:cNvSpPr>
            <p:nvPr/>
          </p:nvSpPr>
          <p:spPr bwMode="auto">
            <a:xfrm>
              <a:off x="10697483" y="4437063"/>
              <a:ext cx="47625" cy="36513"/>
            </a:xfrm>
            <a:custGeom>
              <a:avLst/>
              <a:gdLst>
                <a:gd name="T0" fmla="*/ 1 w 13"/>
                <a:gd name="T1" fmla="*/ 1 h 10"/>
                <a:gd name="T2" fmla="*/ 11 w 13"/>
                <a:gd name="T3" fmla="*/ 9 h 10"/>
                <a:gd name="T4" fmla="*/ 13 w 13"/>
                <a:gd name="T5" fmla="*/ 8 h 10"/>
                <a:gd name="T6" fmla="*/ 3 w 13"/>
                <a:gd name="T7" fmla="*/ 0 h 10"/>
                <a:gd name="T8" fmla="*/ 1 w 13"/>
                <a:gd name="T9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0">
                  <a:moveTo>
                    <a:pt x="1" y="1"/>
                  </a:moveTo>
                  <a:cubicBezTo>
                    <a:pt x="5" y="3"/>
                    <a:pt x="8" y="6"/>
                    <a:pt x="11" y="9"/>
                  </a:cubicBezTo>
                  <a:cubicBezTo>
                    <a:pt x="11" y="10"/>
                    <a:pt x="13" y="9"/>
                    <a:pt x="13" y="8"/>
                  </a:cubicBezTo>
                  <a:cubicBezTo>
                    <a:pt x="10" y="5"/>
                    <a:pt x="6" y="2"/>
                    <a:pt x="3" y="0"/>
                  </a:cubicBezTo>
                  <a:cubicBezTo>
                    <a:pt x="2" y="0"/>
                    <a:pt x="0" y="1"/>
                    <a:pt x="1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1"/>
            <p:cNvSpPr>
              <a:spLocks/>
            </p:cNvSpPr>
            <p:nvPr/>
          </p:nvSpPr>
          <p:spPr bwMode="auto">
            <a:xfrm>
              <a:off x="10753045" y="4379913"/>
              <a:ext cx="63500" cy="19050"/>
            </a:xfrm>
            <a:custGeom>
              <a:avLst/>
              <a:gdLst>
                <a:gd name="T0" fmla="*/ 2 w 17"/>
                <a:gd name="T1" fmla="*/ 1 h 5"/>
                <a:gd name="T2" fmla="*/ 2 w 17"/>
                <a:gd name="T3" fmla="*/ 1 h 5"/>
                <a:gd name="T4" fmla="*/ 8 w 17"/>
                <a:gd name="T5" fmla="*/ 2 h 5"/>
                <a:gd name="T6" fmla="*/ 14 w 17"/>
                <a:gd name="T7" fmla="*/ 5 h 5"/>
                <a:gd name="T8" fmla="*/ 16 w 17"/>
                <a:gd name="T9" fmla="*/ 4 h 5"/>
                <a:gd name="T10" fmla="*/ 2 w 17"/>
                <a:gd name="T11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5">
                  <a:moveTo>
                    <a:pt x="2" y="1"/>
                  </a:moveTo>
                  <a:cubicBezTo>
                    <a:pt x="1" y="1"/>
                    <a:pt x="0" y="2"/>
                    <a:pt x="2" y="1"/>
                  </a:cubicBezTo>
                  <a:cubicBezTo>
                    <a:pt x="4" y="1"/>
                    <a:pt x="6" y="2"/>
                    <a:pt x="8" y="2"/>
                  </a:cubicBezTo>
                  <a:cubicBezTo>
                    <a:pt x="10" y="3"/>
                    <a:pt x="12" y="4"/>
                    <a:pt x="14" y="5"/>
                  </a:cubicBezTo>
                  <a:cubicBezTo>
                    <a:pt x="15" y="5"/>
                    <a:pt x="17" y="4"/>
                    <a:pt x="16" y="4"/>
                  </a:cubicBezTo>
                  <a:cubicBezTo>
                    <a:pt x="12" y="2"/>
                    <a:pt x="7" y="0"/>
                    <a:pt x="2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2"/>
            <p:cNvSpPr>
              <a:spLocks/>
            </p:cNvSpPr>
            <p:nvPr/>
          </p:nvSpPr>
          <p:spPr bwMode="auto">
            <a:xfrm>
              <a:off x="10772095" y="4270376"/>
              <a:ext cx="68263" cy="38100"/>
            </a:xfrm>
            <a:custGeom>
              <a:avLst/>
              <a:gdLst>
                <a:gd name="T0" fmla="*/ 15 w 18"/>
                <a:gd name="T1" fmla="*/ 0 h 10"/>
                <a:gd name="T2" fmla="*/ 0 w 18"/>
                <a:gd name="T3" fmla="*/ 9 h 10"/>
                <a:gd name="T4" fmla="*/ 2 w 18"/>
                <a:gd name="T5" fmla="*/ 9 h 10"/>
                <a:gd name="T6" fmla="*/ 17 w 18"/>
                <a:gd name="T7" fmla="*/ 1 h 10"/>
                <a:gd name="T8" fmla="*/ 15 w 18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0">
                  <a:moveTo>
                    <a:pt x="15" y="0"/>
                  </a:moveTo>
                  <a:cubicBezTo>
                    <a:pt x="10" y="4"/>
                    <a:pt x="4" y="5"/>
                    <a:pt x="0" y="9"/>
                  </a:cubicBezTo>
                  <a:cubicBezTo>
                    <a:pt x="0" y="10"/>
                    <a:pt x="2" y="10"/>
                    <a:pt x="2" y="9"/>
                  </a:cubicBezTo>
                  <a:cubicBezTo>
                    <a:pt x="6" y="5"/>
                    <a:pt x="12" y="4"/>
                    <a:pt x="17" y="1"/>
                  </a:cubicBezTo>
                  <a:cubicBezTo>
                    <a:pt x="18" y="0"/>
                    <a:pt x="16" y="0"/>
                    <a:pt x="1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3"/>
            <p:cNvSpPr>
              <a:spLocks/>
            </p:cNvSpPr>
            <p:nvPr/>
          </p:nvSpPr>
          <p:spPr bwMode="auto">
            <a:xfrm>
              <a:off x="10745108" y="4211638"/>
              <a:ext cx="49213" cy="47625"/>
            </a:xfrm>
            <a:custGeom>
              <a:avLst/>
              <a:gdLst>
                <a:gd name="T0" fmla="*/ 11 w 13"/>
                <a:gd name="T1" fmla="*/ 1 h 13"/>
                <a:gd name="T2" fmla="*/ 1 w 13"/>
                <a:gd name="T3" fmla="*/ 13 h 13"/>
                <a:gd name="T4" fmla="*/ 3 w 13"/>
                <a:gd name="T5" fmla="*/ 12 h 13"/>
                <a:gd name="T6" fmla="*/ 13 w 13"/>
                <a:gd name="T7" fmla="*/ 1 h 13"/>
                <a:gd name="T8" fmla="*/ 11 w 13"/>
                <a:gd name="T9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3">
                  <a:moveTo>
                    <a:pt x="11" y="1"/>
                  </a:moveTo>
                  <a:cubicBezTo>
                    <a:pt x="7" y="5"/>
                    <a:pt x="2" y="7"/>
                    <a:pt x="1" y="13"/>
                  </a:cubicBezTo>
                  <a:cubicBezTo>
                    <a:pt x="0" y="13"/>
                    <a:pt x="3" y="13"/>
                    <a:pt x="3" y="12"/>
                  </a:cubicBezTo>
                  <a:cubicBezTo>
                    <a:pt x="4" y="7"/>
                    <a:pt x="9" y="5"/>
                    <a:pt x="13" y="1"/>
                  </a:cubicBezTo>
                  <a:cubicBezTo>
                    <a:pt x="13" y="0"/>
                    <a:pt x="11" y="0"/>
                    <a:pt x="11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34"/>
            <p:cNvSpPr>
              <a:spLocks/>
            </p:cNvSpPr>
            <p:nvPr/>
          </p:nvSpPr>
          <p:spPr bwMode="auto">
            <a:xfrm>
              <a:off x="10662558" y="4157663"/>
              <a:ext cx="38100" cy="57150"/>
            </a:xfrm>
            <a:custGeom>
              <a:avLst/>
              <a:gdLst>
                <a:gd name="T0" fmla="*/ 10 w 10"/>
                <a:gd name="T1" fmla="*/ 1 h 15"/>
                <a:gd name="T2" fmla="*/ 8 w 10"/>
                <a:gd name="T3" fmla="*/ 1 h 15"/>
                <a:gd name="T4" fmla="*/ 1 w 10"/>
                <a:gd name="T5" fmla="*/ 15 h 15"/>
                <a:gd name="T6" fmla="*/ 3 w 10"/>
                <a:gd name="T7" fmla="*/ 14 h 15"/>
                <a:gd name="T8" fmla="*/ 10 w 10"/>
                <a:gd name="T9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5">
                  <a:moveTo>
                    <a:pt x="10" y="1"/>
                  </a:moveTo>
                  <a:cubicBezTo>
                    <a:pt x="10" y="0"/>
                    <a:pt x="8" y="1"/>
                    <a:pt x="8" y="1"/>
                  </a:cubicBezTo>
                  <a:cubicBezTo>
                    <a:pt x="7" y="6"/>
                    <a:pt x="3" y="10"/>
                    <a:pt x="1" y="15"/>
                  </a:cubicBezTo>
                  <a:cubicBezTo>
                    <a:pt x="0" y="15"/>
                    <a:pt x="2" y="15"/>
                    <a:pt x="3" y="14"/>
                  </a:cubicBezTo>
                  <a:cubicBezTo>
                    <a:pt x="5" y="10"/>
                    <a:pt x="9" y="6"/>
                    <a:pt x="10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35"/>
            <p:cNvSpPr>
              <a:spLocks/>
            </p:cNvSpPr>
            <p:nvPr/>
          </p:nvSpPr>
          <p:spPr bwMode="auto">
            <a:xfrm>
              <a:off x="10565720" y="4151313"/>
              <a:ext cx="38100" cy="63500"/>
            </a:xfrm>
            <a:custGeom>
              <a:avLst/>
              <a:gdLst>
                <a:gd name="T0" fmla="*/ 9 w 10"/>
                <a:gd name="T1" fmla="*/ 15 h 17"/>
                <a:gd name="T2" fmla="*/ 3 w 10"/>
                <a:gd name="T3" fmla="*/ 1 h 17"/>
                <a:gd name="T4" fmla="*/ 1 w 10"/>
                <a:gd name="T5" fmla="*/ 2 h 17"/>
                <a:gd name="T6" fmla="*/ 7 w 10"/>
                <a:gd name="T7" fmla="*/ 16 h 17"/>
                <a:gd name="T8" fmla="*/ 9 w 10"/>
                <a:gd name="T9" fmla="*/ 1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7">
                  <a:moveTo>
                    <a:pt x="9" y="15"/>
                  </a:moveTo>
                  <a:cubicBezTo>
                    <a:pt x="7" y="10"/>
                    <a:pt x="5" y="6"/>
                    <a:pt x="3" y="1"/>
                  </a:cubicBezTo>
                  <a:cubicBezTo>
                    <a:pt x="3" y="0"/>
                    <a:pt x="0" y="1"/>
                    <a:pt x="1" y="2"/>
                  </a:cubicBezTo>
                  <a:cubicBezTo>
                    <a:pt x="3" y="6"/>
                    <a:pt x="5" y="11"/>
                    <a:pt x="7" y="16"/>
                  </a:cubicBezTo>
                  <a:cubicBezTo>
                    <a:pt x="8" y="17"/>
                    <a:pt x="10" y="16"/>
                    <a:pt x="9" y="1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36"/>
            <p:cNvSpPr>
              <a:spLocks/>
            </p:cNvSpPr>
            <p:nvPr/>
          </p:nvSpPr>
          <p:spPr bwMode="auto">
            <a:xfrm>
              <a:off x="10478408" y="4195763"/>
              <a:ext cx="71438" cy="49213"/>
            </a:xfrm>
            <a:custGeom>
              <a:avLst/>
              <a:gdLst>
                <a:gd name="T0" fmla="*/ 2 w 19"/>
                <a:gd name="T1" fmla="*/ 1 h 13"/>
                <a:gd name="T2" fmla="*/ 0 w 19"/>
                <a:gd name="T3" fmla="*/ 1 h 13"/>
                <a:gd name="T4" fmla="*/ 16 w 19"/>
                <a:gd name="T5" fmla="*/ 13 h 13"/>
                <a:gd name="T6" fmla="*/ 18 w 19"/>
                <a:gd name="T7" fmla="*/ 12 h 13"/>
                <a:gd name="T8" fmla="*/ 19 w 19"/>
                <a:gd name="T9" fmla="*/ 12 h 13"/>
                <a:gd name="T10" fmla="*/ 2 w 19"/>
                <a:gd name="T11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3">
                  <a:moveTo>
                    <a:pt x="2" y="1"/>
                  </a:moveTo>
                  <a:cubicBezTo>
                    <a:pt x="2" y="0"/>
                    <a:pt x="0" y="1"/>
                    <a:pt x="0" y="1"/>
                  </a:cubicBezTo>
                  <a:cubicBezTo>
                    <a:pt x="6" y="5"/>
                    <a:pt x="10" y="10"/>
                    <a:pt x="16" y="13"/>
                  </a:cubicBezTo>
                  <a:cubicBezTo>
                    <a:pt x="17" y="13"/>
                    <a:pt x="17" y="13"/>
                    <a:pt x="18" y="12"/>
                  </a:cubicBezTo>
                  <a:cubicBezTo>
                    <a:pt x="18" y="12"/>
                    <a:pt x="19" y="12"/>
                    <a:pt x="19" y="12"/>
                  </a:cubicBezTo>
                  <a:cubicBezTo>
                    <a:pt x="13" y="9"/>
                    <a:pt x="8" y="5"/>
                    <a:pt x="2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37"/>
            <p:cNvSpPr>
              <a:spLocks/>
            </p:cNvSpPr>
            <p:nvPr/>
          </p:nvSpPr>
          <p:spPr bwMode="auto">
            <a:xfrm>
              <a:off x="10453008" y="4286251"/>
              <a:ext cx="60325" cy="19050"/>
            </a:xfrm>
            <a:custGeom>
              <a:avLst/>
              <a:gdLst>
                <a:gd name="T0" fmla="*/ 1 w 16"/>
                <a:gd name="T1" fmla="*/ 2 h 5"/>
                <a:gd name="T2" fmla="*/ 13 w 16"/>
                <a:gd name="T3" fmla="*/ 5 h 5"/>
                <a:gd name="T4" fmla="*/ 14 w 16"/>
                <a:gd name="T5" fmla="*/ 3 h 5"/>
                <a:gd name="T6" fmla="*/ 3 w 16"/>
                <a:gd name="T7" fmla="*/ 0 h 5"/>
                <a:gd name="T8" fmla="*/ 1 w 16"/>
                <a:gd name="T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5">
                  <a:moveTo>
                    <a:pt x="1" y="2"/>
                  </a:moveTo>
                  <a:cubicBezTo>
                    <a:pt x="5" y="3"/>
                    <a:pt x="9" y="3"/>
                    <a:pt x="13" y="5"/>
                  </a:cubicBezTo>
                  <a:cubicBezTo>
                    <a:pt x="14" y="5"/>
                    <a:pt x="16" y="4"/>
                    <a:pt x="14" y="3"/>
                  </a:cubicBezTo>
                  <a:cubicBezTo>
                    <a:pt x="10" y="2"/>
                    <a:pt x="6" y="1"/>
                    <a:pt x="3" y="0"/>
                  </a:cubicBezTo>
                  <a:cubicBezTo>
                    <a:pt x="2" y="0"/>
                    <a:pt x="0" y="1"/>
                    <a:pt x="1" y="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38"/>
            <p:cNvSpPr>
              <a:spLocks/>
            </p:cNvSpPr>
            <p:nvPr/>
          </p:nvSpPr>
          <p:spPr bwMode="auto">
            <a:xfrm>
              <a:off x="10456183" y="4371976"/>
              <a:ext cx="52388" cy="26988"/>
            </a:xfrm>
            <a:custGeom>
              <a:avLst/>
              <a:gdLst>
                <a:gd name="T0" fmla="*/ 12 w 14"/>
                <a:gd name="T1" fmla="*/ 1 h 7"/>
                <a:gd name="T2" fmla="*/ 0 w 14"/>
                <a:gd name="T3" fmla="*/ 6 h 7"/>
                <a:gd name="T4" fmla="*/ 0 w 14"/>
                <a:gd name="T5" fmla="*/ 6 h 7"/>
                <a:gd name="T6" fmla="*/ 2 w 14"/>
                <a:gd name="T7" fmla="*/ 6 h 7"/>
                <a:gd name="T8" fmla="*/ 13 w 14"/>
                <a:gd name="T9" fmla="*/ 1 h 7"/>
                <a:gd name="T10" fmla="*/ 13 w 14"/>
                <a:gd name="T11" fmla="*/ 1 h 7"/>
                <a:gd name="T12" fmla="*/ 12 w 14"/>
                <a:gd name="T13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7">
                  <a:moveTo>
                    <a:pt x="12" y="1"/>
                  </a:moveTo>
                  <a:cubicBezTo>
                    <a:pt x="8" y="2"/>
                    <a:pt x="4" y="3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7"/>
                    <a:pt x="1" y="6"/>
                    <a:pt x="2" y="6"/>
                  </a:cubicBezTo>
                  <a:cubicBezTo>
                    <a:pt x="5" y="4"/>
                    <a:pt x="9" y="3"/>
                    <a:pt x="13" y="1"/>
                  </a:cubicBezTo>
                  <a:cubicBezTo>
                    <a:pt x="13" y="1"/>
                    <a:pt x="14" y="1"/>
                    <a:pt x="13" y="1"/>
                  </a:cubicBezTo>
                  <a:cubicBezTo>
                    <a:pt x="13" y="0"/>
                    <a:pt x="12" y="0"/>
                    <a:pt x="12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39"/>
            <p:cNvSpPr>
              <a:spLocks/>
            </p:cNvSpPr>
            <p:nvPr/>
          </p:nvSpPr>
          <p:spPr bwMode="auto">
            <a:xfrm>
              <a:off x="10521270" y="4425951"/>
              <a:ext cx="41275" cy="36513"/>
            </a:xfrm>
            <a:custGeom>
              <a:avLst/>
              <a:gdLst>
                <a:gd name="T0" fmla="*/ 9 w 11"/>
                <a:gd name="T1" fmla="*/ 1 h 10"/>
                <a:gd name="T2" fmla="*/ 1 w 11"/>
                <a:gd name="T3" fmla="*/ 9 h 10"/>
                <a:gd name="T4" fmla="*/ 3 w 11"/>
                <a:gd name="T5" fmla="*/ 9 h 10"/>
                <a:gd name="T6" fmla="*/ 11 w 11"/>
                <a:gd name="T7" fmla="*/ 1 h 10"/>
                <a:gd name="T8" fmla="*/ 9 w 11"/>
                <a:gd name="T9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0">
                  <a:moveTo>
                    <a:pt x="9" y="1"/>
                  </a:moveTo>
                  <a:cubicBezTo>
                    <a:pt x="6" y="4"/>
                    <a:pt x="3" y="6"/>
                    <a:pt x="1" y="9"/>
                  </a:cubicBezTo>
                  <a:cubicBezTo>
                    <a:pt x="0" y="10"/>
                    <a:pt x="2" y="10"/>
                    <a:pt x="3" y="9"/>
                  </a:cubicBezTo>
                  <a:cubicBezTo>
                    <a:pt x="5" y="6"/>
                    <a:pt x="8" y="4"/>
                    <a:pt x="11" y="1"/>
                  </a:cubicBezTo>
                  <a:cubicBezTo>
                    <a:pt x="11" y="0"/>
                    <a:pt x="9" y="0"/>
                    <a:pt x="9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40"/>
            <p:cNvSpPr>
              <a:spLocks noEditPoints="1"/>
            </p:cNvSpPr>
            <p:nvPr/>
          </p:nvSpPr>
          <p:spPr bwMode="auto">
            <a:xfrm>
              <a:off x="10568895" y="4283076"/>
              <a:ext cx="153988" cy="242888"/>
            </a:xfrm>
            <a:custGeom>
              <a:avLst/>
              <a:gdLst>
                <a:gd name="T0" fmla="*/ 6 w 41"/>
                <a:gd name="T1" fmla="*/ 12 h 65"/>
                <a:gd name="T2" fmla="*/ 1 w 41"/>
                <a:gd name="T3" fmla="*/ 22 h 65"/>
                <a:gd name="T4" fmla="*/ 9 w 41"/>
                <a:gd name="T5" fmla="*/ 30 h 65"/>
                <a:gd name="T6" fmla="*/ 16 w 41"/>
                <a:gd name="T7" fmla="*/ 59 h 65"/>
                <a:gd name="T8" fmla="*/ 17 w 41"/>
                <a:gd name="T9" fmla="*/ 64 h 65"/>
                <a:gd name="T10" fmla="*/ 11 w 41"/>
                <a:gd name="T11" fmla="*/ 31 h 65"/>
                <a:gd name="T12" fmla="*/ 4 w 41"/>
                <a:gd name="T13" fmla="*/ 25 h 65"/>
                <a:gd name="T14" fmla="*/ 3 w 41"/>
                <a:gd name="T15" fmla="*/ 16 h 65"/>
                <a:gd name="T16" fmla="*/ 6 w 41"/>
                <a:gd name="T17" fmla="*/ 14 h 65"/>
                <a:gd name="T18" fmla="*/ 13 w 41"/>
                <a:gd name="T19" fmla="*/ 13 h 65"/>
                <a:gd name="T20" fmla="*/ 17 w 41"/>
                <a:gd name="T21" fmla="*/ 15 h 65"/>
                <a:gd name="T22" fmla="*/ 22 w 41"/>
                <a:gd name="T23" fmla="*/ 15 h 65"/>
                <a:gd name="T24" fmla="*/ 27 w 41"/>
                <a:gd name="T25" fmla="*/ 14 h 65"/>
                <a:gd name="T26" fmla="*/ 32 w 41"/>
                <a:gd name="T27" fmla="*/ 14 h 65"/>
                <a:gd name="T28" fmla="*/ 38 w 41"/>
                <a:gd name="T29" fmla="*/ 14 h 65"/>
                <a:gd name="T30" fmla="*/ 38 w 41"/>
                <a:gd name="T31" fmla="*/ 19 h 65"/>
                <a:gd name="T32" fmla="*/ 21 w 41"/>
                <a:gd name="T33" fmla="*/ 32 h 65"/>
                <a:gd name="T34" fmla="*/ 19 w 41"/>
                <a:gd name="T35" fmla="*/ 63 h 65"/>
                <a:gd name="T36" fmla="*/ 21 w 41"/>
                <a:gd name="T37" fmla="*/ 43 h 65"/>
                <a:gd name="T38" fmla="*/ 31 w 41"/>
                <a:gd name="T39" fmla="*/ 27 h 65"/>
                <a:gd name="T40" fmla="*/ 41 w 41"/>
                <a:gd name="T41" fmla="*/ 14 h 65"/>
                <a:gd name="T42" fmla="*/ 37 w 41"/>
                <a:gd name="T43" fmla="*/ 13 h 65"/>
                <a:gd name="T44" fmla="*/ 33 w 41"/>
                <a:gd name="T45" fmla="*/ 12 h 65"/>
                <a:gd name="T46" fmla="*/ 34 w 41"/>
                <a:gd name="T47" fmla="*/ 10 h 65"/>
                <a:gd name="T48" fmla="*/ 28 w 41"/>
                <a:gd name="T49" fmla="*/ 11 h 65"/>
                <a:gd name="T50" fmla="*/ 24 w 41"/>
                <a:gd name="T51" fmla="*/ 14 h 65"/>
                <a:gd name="T52" fmla="*/ 25 w 41"/>
                <a:gd name="T53" fmla="*/ 12 h 65"/>
                <a:gd name="T54" fmla="*/ 24 w 41"/>
                <a:gd name="T55" fmla="*/ 8 h 65"/>
                <a:gd name="T56" fmla="*/ 21 w 41"/>
                <a:gd name="T57" fmla="*/ 14 h 65"/>
                <a:gd name="T58" fmla="*/ 18 w 41"/>
                <a:gd name="T59" fmla="*/ 13 h 65"/>
                <a:gd name="T60" fmla="*/ 21 w 41"/>
                <a:gd name="T61" fmla="*/ 2 h 65"/>
                <a:gd name="T62" fmla="*/ 20 w 41"/>
                <a:gd name="T63" fmla="*/ 2 h 65"/>
                <a:gd name="T64" fmla="*/ 18 w 41"/>
                <a:gd name="T65" fmla="*/ 9 h 65"/>
                <a:gd name="T66" fmla="*/ 13 w 41"/>
                <a:gd name="T67" fmla="*/ 12 h 65"/>
                <a:gd name="T68" fmla="*/ 8 w 41"/>
                <a:gd name="T69" fmla="*/ 12 h 65"/>
                <a:gd name="T70" fmla="*/ 9 w 41"/>
                <a:gd name="T71" fmla="*/ 10 h 65"/>
                <a:gd name="T72" fmla="*/ 8 w 41"/>
                <a:gd name="T73" fmla="*/ 8 h 65"/>
                <a:gd name="T74" fmla="*/ 7 w 41"/>
                <a:gd name="T75" fmla="*/ 11 h 65"/>
                <a:gd name="T76" fmla="*/ 29 w 41"/>
                <a:gd name="T77" fmla="*/ 12 h 65"/>
                <a:gd name="T78" fmla="*/ 32 w 41"/>
                <a:gd name="T79" fmla="*/ 12 h 65"/>
                <a:gd name="T80" fmla="*/ 28 w 41"/>
                <a:gd name="T81" fmla="*/ 13 h 65"/>
                <a:gd name="T82" fmla="*/ 24 w 41"/>
                <a:gd name="T83" fmla="*/ 10 h 65"/>
                <a:gd name="T84" fmla="*/ 24 w 41"/>
                <a:gd name="T85" fmla="*/ 11 h 65"/>
                <a:gd name="T86" fmla="*/ 23 w 41"/>
                <a:gd name="T87" fmla="*/ 11 h 65"/>
                <a:gd name="T88" fmla="*/ 16 w 41"/>
                <a:gd name="T89" fmla="*/ 10 h 65"/>
                <a:gd name="T90" fmla="*/ 18 w 41"/>
                <a:gd name="T91" fmla="*/ 10 h 65"/>
                <a:gd name="T92" fmla="*/ 17 w 41"/>
                <a:gd name="T93" fmla="*/ 12 h 65"/>
                <a:gd name="T94" fmla="*/ 15 w 41"/>
                <a:gd name="T95" fmla="*/ 1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1" h="65">
                  <a:moveTo>
                    <a:pt x="7" y="11"/>
                  </a:moveTo>
                  <a:cubicBezTo>
                    <a:pt x="6" y="11"/>
                    <a:pt x="6" y="12"/>
                    <a:pt x="6" y="12"/>
                  </a:cubicBezTo>
                  <a:cubicBezTo>
                    <a:pt x="5" y="13"/>
                    <a:pt x="4" y="14"/>
                    <a:pt x="3" y="15"/>
                  </a:cubicBezTo>
                  <a:cubicBezTo>
                    <a:pt x="1" y="17"/>
                    <a:pt x="0" y="19"/>
                    <a:pt x="1" y="22"/>
                  </a:cubicBezTo>
                  <a:cubicBezTo>
                    <a:pt x="1" y="25"/>
                    <a:pt x="4" y="27"/>
                    <a:pt x="6" y="28"/>
                  </a:cubicBezTo>
                  <a:cubicBezTo>
                    <a:pt x="7" y="28"/>
                    <a:pt x="8" y="29"/>
                    <a:pt x="9" y="30"/>
                  </a:cubicBezTo>
                  <a:cubicBezTo>
                    <a:pt x="11" y="32"/>
                    <a:pt x="13" y="36"/>
                    <a:pt x="14" y="40"/>
                  </a:cubicBezTo>
                  <a:cubicBezTo>
                    <a:pt x="15" y="46"/>
                    <a:pt x="16" y="53"/>
                    <a:pt x="16" y="59"/>
                  </a:cubicBezTo>
                  <a:cubicBezTo>
                    <a:pt x="16" y="61"/>
                    <a:pt x="16" y="62"/>
                    <a:pt x="16" y="64"/>
                  </a:cubicBezTo>
                  <a:cubicBezTo>
                    <a:pt x="16" y="65"/>
                    <a:pt x="17" y="65"/>
                    <a:pt x="17" y="64"/>
                  </a:cubicBezTo>
                  <a:cubicBezTo>
                    <a:pt x="17" y="57"/>
                    <a:pt x="17" y="49"/>
                    <a:pt x="15" y="42"/>
                  </a:cubicBezTo>
                  <a:cubicBezTo>
                    <a:pt x="15" y="38"/>
                    <a:pt x="14" y="34"/>
                    <a:pt x="11" y="31"/>
                  </a:cubicBezTo>
                  <a:cubicBezTo>
                    <a:pt x="11" y="30"/>
                    <a:pt x="10" y="29"/>
                    <a:pt x="9" y="28"/>
                  </a:cubicBezTo>
                  <a:cubicBezTo>
                    <a:pt x="7" y="27"/>
                    <a:pt x="5" y="26"/>
                    <a:pt x="4" y="25"/>
                  </a:cubicBezTo>
                  <a:cubicBezTo>
                    <a:pt x="3" y="24"/>
                    <a:pt x="2" y="22"/>
                    <a:pt x="2" y="21"/>
                  </a:cubicBezTo>
                  <a:cubicBezTo>
                    <a:pt x="2" y="19"/>
                    <a:pt x="3" y="17"/>
                    <a:pt x="3" y="16"/>
                  </a:cubicBezTo>
                  <a:cubicBezTo>
                    <a:pt x="4" y="15"/>
                    <a:pt x="5" y="14"/>
                    <a:pt x="6" y="13"/>
                  </a:cubicBezTo>
                  <a:cubicBezTo>
                    <a:pt x="6" y="13"/>
                    <a:pt x="6" y="14"/>
                    <a:pt x="6" y="14"/>
                  </a:cubicBezTo>
                  <a:cubicBezTo>
                    <a:pt x="7" y="16"/>
                    <a:pt x="8" y="16"/>
                    <a:pt x="10" y="16"/>
                  </a:cubicBezTo>
                  <a:cubicBezTo>
                    <a:pt x="11" y="15"/>
                    <a:pt x="12" y="14"/>
                    <a:pt x="13" y="13"/>
                  </a:cubicBezTo>
                  <a:cubicBezTo>
                    <a:pt x="13" y="14"/>
                    <a:pt x="13" y="15"/>
                    <a:pt x="14" y="16"/>
                  </a:cubicBezTo>
                  <a:cubicBezTo>
                    <a:pt x="15" y="16"/>
                    <a:pt x="16" y="16"/>
                    <a:pt x="17" y="15"/>
                  </a:cubicBezTo>
                  <a:cubicBezTo>
                    <a:pt x="17" y="16"/>
                    <a:pt x="18" y="16"/>
                    <a:pt x="19" y="16"/>
                  </a:cubicBezTo>
                  <a:cubicBezTo>
                    <a:pt x="20" y="16"/>
                    <a:pt x="21" y="16"/>
                    <a:pt x="22" y="15"/>
                  </a:cubicBezTo>
                  <a:cubicBezTo>
                    <a:pt x="23" y="16"/>
                    <a:pt x="25" y="16"/>
                    <a:pt x="27" y="15"/>
                  </a:cubicBezTo>
                  <a:cubicBezTo>
                    <a:pt x="27" y="15"/>
                    <a:pt x="27" y="14"/>
                    <a:pt x="27" y="14"/>
                  </a:cubicBezTo>
                  <a:cubicBezTo>
                    <a:pt x="27" y="16"/>
                    <a:pt x="29" y="16"/>
                    <a:pt x="30" y="16"/>
                  </a:cubicBezTo>
                  <a:cubicBezTo>
                    <a:pt x="31" y="15"/>
                    <a:pt x="32" y="15"/>
                    <a:pt x="32" y="14"/>
                  </a:cubicBezTo>
                  <a:cubicBezTo>
                    <a:pt x="32" y="14"/>
                    <a:pt x="32" y="15"/>
                    <a:pt x="33" y="15"/>
                  </a:cubicBezTo>
                  <a:cubicBezTo>
                    <a:pt x="34" y="17"/>
                    <a:pt x="37" y="15"/>
                    <a:pt x="38" y="14"/>
                  </a:cubicBezTo>
                  <a:cubicBezTo>
                    <a:pt x="39" y="13"/>
                    <a:pt x="40" y="14"/>
                    <a:pt x="40" y="15"/>
                  </a:cubicBezTo>
                  <a:cubicBezTo>
                    <a:pt x="39" y="16"/>
                    <a:pt x="39" y="18"/>
                    <a:pt x="38" y="19"/>
                  </a:cubicBezTo>
                  <a:cubicBezTo>
                    <a:pt x="37" y="23"/>
                    <a:pt x="34" y="25"/>
                    <a:pt x="31" y="26"/>
                  </a:cubicBezTo>
                  <a:cubicBezTo>
                    <a:pt x="27" y="28"/>
                    <a:pt x="23" y="29"/>
                    <a:pt x="21" y="32"/>
                  </a:cubicBezTo>
                  <a:cubicBezTo>
                    <a:pt x="20" y="34"/>
                    <a:pt x="20" y="37"/>
                    <a:pt x="19" y="40"/>
                  </a:cubicBezTo>
                  <a:cubicBezTo>
                    <a:pt x="19" y="48"/>
                    <a:pt x="19" y="56"/>
                    <a:pt x="19" y="63"/>
                  </a:cubicBezTo>
                  <a:cubicBezTo>
                    <a:pt x="19" y="64"/>
                    <a:pt x="21" y="64"/>
                    <a:pt x="21" y="63"/>
                  </a:cubicBezTo>
                  <a:cubicBezTo>
                    <a:pt x="20" y="56"/>
                    <a:pt x="20" y="49"/>
                    <a:pt x="21" y="43"/>
                  </a:cubicBezTo>
                  <a:cubicBezTo>
                    <a:pt x="21" y="39"/>
                    <a:pt x="21" y="36"/>
                    <a:pt x="22" y="33"/>
                  </a:cubicBezTo>
                  <a:cubicBezTo>
                    <a:pt x="24" y="30"/>
                    <a:pt x="28" y="29"/>
                    <a:pt x="31" y="27"/>
                  </a:cubicBezTo>
                  <a:cubicBezTo>
                    <a:pt x="34" y="26"/>
                    <a:pt x="37" y="24"/>
                    <a:pt x="39" y="22"/>
                  </a:cubicBezTo>
                  <a:cubicBezTo>
                    <a:pt x="40" y="19"/>
                    <a:pt x="41" y="17"/>
                    <a:pt x="41" y="14"/>
                  </a:cubicBezTo>
                  <a:cubicBezTo>
                    <a:pt x="41" y="14"/>
                    <a:pt x="41" y="13"/>
                    <a:pt x="40" y="12"/>
                  </a:cubicBezTo>
                  <a:cubicBezTo>
                    <a:pt x="39" y="12"/>
                    <a:pt x="38" y="12"/>
                    <a:pt x="37" y="13"/>
                  </a:cubicBezTo>
                  <a:cubicBezTo>
                    <a:pt x="36" y="14"/>
                    <a:pt x="34" y="16"/>
                    <a:pt x="33" y="14"/>
                  </a:cubicBezTo>
                  <a:cubicBezTo>
                    <a:pt x="33" y="13"/>
                    <a:pt x="33" y="13"/>
                    <a:pt x="33" y="12"/>
                  </a:cubicBezTo>
                  <a:cubicBezTo>
                    <a:pt x="34" y="11"/>
                    <a:pt x="34" y="11"/>
                    <a:pt x="34" y="10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32" y="7"/>
                    <a:pt x="29" y="9"/>
                    <a:pt x="28" y="11"/>
                  </a:cubicBezTo>
                  <a:cubicBezTo>
                    <a:pt x="28" y="11"/>
                    <a:pt x="28" y="12"/>
                    <a:pt x="28" y="12"/>
                  </a:cubicBezTo>
                  <a:cubicBezTo>
                    <a:pt x="27" y="13"/>
                    <a:pt x="25" y="15"/>
                    <a:pt x="24" y="14"/>
                  </a:cubicBezTo>
                  <a:cubicBezTo>
                    <a:pt x="23" y="14"/>
                    <a:pt x="23" y="14"/>
                    <a:pt x="23" y="14"/>
                  </a:cubicBezTo>
                  <a:cubicBezTo>
                    <a:pt x="24" y="14"/>
                    <a:pt x="25" y="13"/>
                    <a:pt x="25" y="12"/>
                  </a:cubicBezTo>
                  <a:cubicBezTo>
                    <a:pt x="26" y="12"/>
                    <a:pt x="26" y="11"/>
                    <a:pt x="26" y="10"/>
                  </a:cubicBezTo>
                  <a:cubicBezTo>
                    <a:pt x="26" y="9"/>
                    <a:pt x="25" y="8"/>
                    <a:pt x="24" y="8"/>
                  </a:cubicBezTo>
                  <a:cubicBezTo>
                    <a:pt x="22" y="9"/>
                    <a:pt x="20" y="12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0" y="14"/>
                    <a:pt x="19" y="15"/>
                    <a:pt x="18" y="15"/>
                  </a:cubicBezTo>
                  <a:cubicBezTo>
                    <a:pt x="18" y="15"/>
                    <a:pt x="18" y="14"/>
                    <a:pt x="18" y="13"/>
                  </a:cubicBezTo>
                  <a:cubicBezTo>
                    <a:pt x="19" y="12"/>
                    <a:pt x="19" y="11"/>
                    <a:pt x="19" y="10"/>
                  </a:cubicBezTo>
                  <a:cubicBezTo>
                    <a:pt x="20" y="7"/>
                    <a:pt x="21" y="5"/>
                    <a:pt x="21" y="2"/>
                  </a:cubicBezTo>
                  <a:cubicBezTo>
                    <a:pt x="21" y="2"/>
                    <a:pt x="22" y="1"/>
                    <a:pt x="21" y="1"/>
                  </a:cubicBezTo>
                  <a:cubicBezTo>
                    <a:pt x="20" y="0"/>
                    <a:pt x="20" y="1"/>
                    <a:pt x="20" y="2"/>
                  </a:cubicBezTo>
                  <a:cubicBezTo>
                    <a:pt x="19" y="4"/>
                    <a:pt x="19" y="6"/>
                    <a:pt x="18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6" y="8"/>
                    <a:pt x="15" y="9"/>
                    <a:pt x="14" y="10"/>
                  </a:cubicBezTo>
                  <a:cubicBezTo>
                    <a:pt x="14" y="10"/>
                    <a:pt x="13" y="11"/>
                    <a:pt x="13" y="12"/>
                  </a:cubicBezTo>
                  <a:cubicBezTo>
                    <a:pt x="12" y="13"/>
                    <a:pt x="10" y="14"/>
                    <a:pt x="9" y="15"/>
                  </a:cubicBezTo>
                  <a:cubicBezTo>
                    <a:pt x="7" y="15"/>
                    <a:pt x="8" y="13"/>
                    <a:pt x="8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1"/>
                    <a:pt x="8" y="11"/>
                    <a:pt x="9" y="10"/>
                  </a:cubicBezTo>
                  <a:cubicBezTo>
                    <a:pt x="9" y="10"/>
                    <a:pt x="9" y="9"/>
                    <a:pt x="9" y="8"/>
                  </a:cubicBezTo>
                  <a:cubicBezTo>
                    <a:pt x="9" y="8"/>
                    <a:pt x="8" y="8"/>
                    <a:pt x="8" y="8"/>
                  </a:cubicBezTo>
                  <a:cubicBezTo>
                    <a:pt x="7" y="8"/>
                    <a:pt x="7" y="10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close/>
                  <a:moveTo>
                    <a:pt x="28" y="13"/>
                  </a:moveTo>
                  <a:cubicBezTo>
                    <a:pt x="28" y="13"/>
                    <a:pt x="29" y="13"/>
                    <a:pt x="29" y="12"/>
                  </a:cubicBezTo>
                  <a:cubicBezTo>
                    <a:pt x="30" y="11"/>
                    <a:pt x="32" y="9"/>
                    <a:pt x="33" y="10"/>
                  </a:cubicBezTo>
                  <a:cubicBezTo>
                    <a:pt x="32" y="10"/>
                    <a:pt x="32" y="11"/>
                    <a:pt x="32" y="12"/>
                  </a:cubicBezTo>
                  <a:cubicBezTo>
                    <a:pt x="32" y="13"/>
                    <a:pt x="31" y="13"/>
                    <a:pt x="31" y="14"/>
                  </a:cubicBezTo>
                  <a:cubicBezTo>
                    <a:pt x="30" y="15"/>
                    <a:pt x="28" y="15"/>
                    <a:pt x="28" y="13"/>
                  </a:cubicBezTo>
                  <a:close/>
                  <a:moveTo>
                    <a:pt x="23" y="11"/>
                  </a:moveTo>
                  <a:cubicBezTo>
                    <a:pt x="23" y="10"/>
                    <a:pt x="23" y="10"/>
                    <a:pt x="24" y="10"/>
                  </a:cubicBezTo>
                  <a:cubicBezTo>
                    <a:pt x="25" y="10"/>
                    <a:pt x="25" y="10"/>
                    <a:pt x="25" y="11"/>
                  </a:cubicBezTo>
                  <a:cubicBezTo>
                    <a:pt x="25" y="11"/>
                    <a:pt x="25" y="11"/>
                    <a:pt x="24" y="11"/>
                  </a:cubicBezTo>
                  <a:cubicBezTo>
                    <a:pt x="24" y="12"/>
                    <a:pt x="23" y="13"/>
                    <a:pt x="23" y="13"/>
                  </a:cubicBezTo>
                  <a:cubicBezTo>
                    <a:pt x="22" y="12"/>
                    <a:pt x="22" y="12"/>
                    <a:pt x="23" y="11"/>
                  </a:cubicBezTo>
                  <a:close/>
                  <a:moveTo>
                    <a:pt x="14" y="13"/>
                  </a:moveTo>
                  <a:cubicBezTo>
                    <a:pt x="14" y="12"/>
                    <a:pt x="15" y="11"/>
                    <a:pt x="16" y="10"/>
                  </a:cubicBezTo>
                  <a:cubicBezTo>
                    <a:pt x="16" y="10"/>
                    <a:pt x="17" y="10"/>
                    <a:pt x="17" y="10"/>
                  </a:cubicBezTo>
                  <a:cubicBezTo>
                    <a:pt x="17" y="10"/>
                    <a:pt x="18" y="10"/>
                    <a:pt x="18" y="10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3"/>
                    <a:pt x="17" y="13"/>
                    <a:pt x="16" y="14"/>
                  </a:cubicBezTo>
                  <a:cubicBezTo>
                    <a:pt x="16" y="14"/>
                    <a:pt x="15" y="14"/>
                    <a:pt x="15" y="15"/>
                  </a:cubicBezTo>
                  <a:cubicBezTo>
                    <a:pt x="14" y="15"/>
                    <a:pt x="14" y="13"/>
                    <a:pt x="14" y="1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41"/>
            <p:cNvSpPr>
              <a:spLocks/>
            </p:cNvSpPr>
            <p:nvPr/>
          </p:nvSpPr>
          <p:spPr bwMode="auto">
            <a:xfrm>
              <a:off x="10595883" y="4297363"/>
              <a:ext cx="7938" cy="11113"/>
            </a:xfrm>
            <a:custGeom>
              <a:avLst/>
              <a:gdLst>
                <a:gd name="T0" fmla="*/ 2 w 2"/>
                <a:gd name="T1" fmla="*/ 2 h 3"/>
                <a:gd name="T2" fmla="*/ 2 w 2"/>
                <a:gd name="T3" fmla="*/ 1 h 3"/>
                <a:gd name="T4" fmla="*/ 0 w 2"/>
                <a:gd name="T5" fmla="*/ 1 h 3"/>
                <a:gd name="T6" fmla="*/ 1 w 2"/>
                <a:gd name="T7" fmla="*/ 2 h 3"/>
                <a:gd name="T8" fmla="*/ 2 w 2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2" y="2"/>
                  </a:moveTo>
                  <a:cubicBezTo>
                    <a:pt x="2" y="2"/>
                    <a:pt x="2" y="1"/>
                    <a:pt x="2" y="1"/>
                  </a:cubicBezTo>
                  <a:cubicBezTo>
                    <a:pt x="2" y="0"/>
                    <a:pt x="0" y="0"/>
                    <a:pt x="0" y="1"/>
                  </a:cubicBezTo>
                  <a:cubicBezTo>
                    <a:pt x="0" y="1"/>
                    <a:pt x="1" y="2"/>
                    <a:pt x="1" y="2"/>
                  </a:cubicBezTo>
                  <a:cubicBezTo>
                    <a:pt x="1" y="3"/>
                    <a:pt x="2" y="3"/>
                    <a:pt x="2" y="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8085117" y="1847111"/>
            <a:ext cx="1041400" cy="1303338"/>
            <a:chOff x="6618288" y="520701"/>
            <a:chExt cx="1041400" cy="1303338"/>
          </a:xfrm>
        </p:grpSpPr>
        <p:sp>
          <p:nvSpPr>
            <p:cNvPr id="50" name="Freeform 15"/>
            <p:cNvSpPr>
              <a:spLocks/>
            </p:cNvSpPr>
            <p:nvPr/>
          </p:nvSpPr>
          <p:spPr bwMode="auto">
            <a:xfrm>
              <a:off x="6618288" y="520701"/>
              <a:ext cx="1041400" cy="646113"/>
            </a:xfrm>
            <a:custGeom>
              <a:avLst/>
              <a:gdLst>
                <a:gd name="T0" fmla="*/ 31 w 277"/>
                <a:gd name="T1" fmla="*/ 49 h 172"/>
                <a:gd name="T2" fmla="*/ 29 w 277"/>
                <a:gd name="T3" fmla="*/ 116 h 172"/>
                <a:gd name="T4" fmla="*/ 29 w 277"/>
                <a:gd name="T5" fmla="*/ 129 h 172"/>
                <a:gd name="T6" fmla="*/ 28 w 277"/>
                <a:gd name="T7" fmla="*/ 160 h 172"/>
                <a:gd name="T8" fmla="*/ 29 w 277"/>
                <a:gd name="T9" fmla="*/ 160 h 172"/>
                <a:gd name="T10" fmla="*/ 31 w 277"/>
                <a:gd name="T11" fmla="*/ 167 h 172"/>
                <a:gd name="T12" fmla="*/ 31 w 277"/>
                <a:gd name="T13" fmla="*/ 167 h 172"/>
                <a:gd name="T14" fmla="*/ 34 w 277"/>
                <a:gd name="T15" fmla="*/ 172 h 172"/>
                <a:gd name="T16" fmla="*/ 37 w 277"/>
                <a:gd name="T17" fmla="*/ 169 h 172"/>
                <a:gd name="T18" fmla="*/ 39 w 277"/>
                <a:gd name="T19" fmla="*/ 161 h 172"/>
                <a:gd name="T20" fmla="*/ 39 w 277"/>
                <a:gd name="T21" fmla="*/ 123 h 172"/>
                <a:gd name="T22" fmla="*/ 35 w 277"/>
                <a:gd name="T23" fmla="*/ 115 h 172"/>
                <a:gd name="T24" fmla="*/ 35 w 277"/>
                <a:gd name="T25" fmla="*/ 47 h 172"/>
                <a:gd name="T26" fmla="*/ 37 w 277"/>
                <a:gd name="T27" fmla="*/ 46 h 172"/>
                <a:gd name="T28" fmla="*/ 37 w 277"/>
                <a:gd name="T29" fmla="*/ 75 h 172"/>
                <a:gd name="T30" fmla="*/ 71 w 277"/>
                <a:gd name="T31" fmla="*/ 93 h 172"/>
                <a:gd name="T32" fmla="*/ 74 w 277"/>
                <a:gd name="T33" fmla="*/ 92 h 172"/>
                <a:gd name="T34" fmla="*/ 137 w 277"/>
                <a:gd name="T35" fmla="*/ 75 h 172"/>
                <a:gd name="T36" fmla="*/ 206 w 277"/>
                <a:gd name="T37" fmla="*/ 83 h 172"/>
                <a:gd name="T38" fmla="*/ 207 w 277"/>
                <a:gd name="T39" fmla="*/ 83 h 172"/>
                <a:gd name="T40" fmla="*/ 207 w 277"/>
                <a:gd name="T41" fmla="*/ 66 h 172"/>
                <a:gd name="T42" fmla="*/ 137 w 277"/>
                <a:gd name="T43" fmla="*/ 41 h 172"/>
                <a:gd name="T44" fmla="*/ 141 w 277"/>
                <a:gd name="T45" fmla="*/ 38 h 172"/>
                <a:gd name="T46" fmla="*/ 209 w 277"/>
                <a:gd name="T47" fmla="*/ 61 h 172"/>
                <a:gd name="T48" fmla="*/ 112 w 277"/>
                <a:gd name="T49" fmla="*/ 0 h 172"/>
                <a:gd name="T50" fmla="*/ 33 w 277"/>
                <a:gd name="T51" fmla="*/ 42 h 172"/>
                <a:gd name="T52" fmla="*/ 33 w 277"/>
                <a:gd name="T53" fmla="*/ 42 h 172"/>
                <a:gd name="T54" fmla="*/ 32 w 277"/>
                <a:gd name="T55" fmla="*/ 42 h 172"/>
                <a:gd name="T56" fmla="*/ 31 w 277"/>
                <a:gd name="T57" fmla="*/ 43 h 172"/>
                <a:gd name="T58" fmla="*/ 31 w 277"/>
                <a:gd name="T59" fmla="*/ 43 h 172"/>
                <a:gd name="T60" fmla="*/ 31 w 277"/>
                <a:gd name="T61" fmla="*/ 44 h 172"/>
                <a:gd name="T62" fmla="*/ 31 w 277"/>
                <a:gd name="T63" fmla="*/ 44 h 172"/>
                <a:gd name="T64" fmla="*/ 0 w 277"/>
                <a:gd name="T65" fmla="*/ 68 h 172"/>
                <a:gd name="T66" fmla="*/ 29 w 277"/>
                <a:gd name="T67" fmla="*/ 51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77" h="172">
                  <a:moveTo>
                    <a:pt x="29" y="51"/>
                  </a:moveTo>
                  <a:cubicBezTo>
                    <a:pt x="31" y="49"/>
                    <a:pt x="31" y="49"/>
                    <a:pt x="31" y="49"/>
                  </a:cubicBezTo>
                  <a:cubicBezTo>
                    <a:pt x="31" y="115"/>
                    <a:pt x="31" y="115"/>
                    <a:pt x="31" y="115"/>
                  </a:cubicBezTo>
                  <a:cubicBezTo>
                    <a:pt x="30" y="115"/>
                    <a:pt x="29" y="116"/>
                    <a:pt x="29" y="116"/>
                  </a:cubicBezTo>
                  <a:cubicBezTo>
                    <a:pt x="27" y="118"/>
                    <a:pt x="27" y="120"/>
                    <a:pt x="27" y="123"/>
                  </a:cubicBezTo>
                  <a:cubicBezTo>
                    <a:pt x="27" y="125"/>
                    <a:pt x="28" y="128"/>
                    <a:pt x="29" y="129"/>
                  </a:cubicBezTo>
                  <a:cubicBezTo>
                    <a:pt x="26" y="157"/>
                    <a:pt x="26" y="157"/>
                    <a:pt x="26" y="157"/>
                  </a:cubicBezTo>
                  <a:cubicBezTo>
                    <a:pt x="25" y="159"/>
                    <a:pt x="26" y="160"/>
                    <a:pt x="28" y="160"/>
                  </a:cubicBezTo>
                  <a:cubicBezTo>
                    <a:pt x="28" y="160"/>
                    <a:pt x="28" y="160"/>
                    <a:pt x="28" y="160"/>
                  </a:cubicBezTo>
                  <a:cubicBezTo>
                    <a:pt x="28" y="160"/>
                    <a:pt x="29" y="160"/>
                    <a:pt x="29" y="160"/>
                  </a:cubicBezTo>
                  <a:cubicBezTo>
                    <a:pt x="28" y="164"/>
                    <a:pt x="28" y="164"/>
                    <a:pt x="28" y="164"/>
                  </a:cubicBezTo>
                  <a:cubicBezTo>
                    <a:pt x="28" y="166"/>
                    <a:pt x="30" y="167"/>
                    <a:pt x="31" y="167"/>
                  </a:cubicBezTo>
                  <a:cubicBezTo>
                    <a:pt x="31" y="167"/>
                    <a:pt x="31" y="167"/>
                    <a:pt x="31" y="167"/>
                  </a:cubicBezTo>
                  <a:cubicBezTo>
                    <a:pt x="31" y="167"/>
                    <a:pt x="31" y="167"/>
                    <a:pt x="31" y="167"/>
                  </a:cubicBezTo>
                  <a:cubicBezTo>
                    <a:pt x="31" y="169"/>
                    <a:pt x="31" y="169"/>
                    <a:pt x="31" y="169"/>
                  </a:cubicBezTo>
                  <a:cubicBezTo>
                    <a:pt x="31" y="171"/>
                    <a:pt x="33" y="172"/>
                    <a:pt x="34" y="172"/>
                  </a:cubicBezTo>
                  <a:cubicBezTo>
                    <a:pt x="34" y="172"/>
                    <a:pt x="34" y="172"/>
                    <a:pt x="34" y="172"/>
                  </a:cubicBezTo>
                  <a:cubicBezTo>
                    <a:pt x="36" y="172"/>
                    <a:pt x="37" y="171"/>
                    <a:pt x="37" y="169"/>
                  </a:cubicBezTo>
                  <a:cubicBezTo>
                    <a:pt x="37" y="164"/>
                    <a:pt x="37" y="164"/>
                    <a:pt x="37" y="164"/>
                  </a:cubicBezTo>
                  <a:cubicBezTo>
                    <a:pt x="38" y="164"/>
                    <a:pt x="39" y="163"/>
                    <a:pt x="39" y="161"/>
                  </a:cubicBezTo>
                  <a:cubicBezTo>
                    <a:pt x="36" y="129"/>
                    <a:pt x="36" y="129"/>
                    <a:pt x="36" y="129"/>
                  </a:cubicBezTo>
                  <a:cubicBezTo>
                    <a:pt x="38" y="128"/>
                    <a:pt x="39" y="125"/>
                    <a:pt x="39" y="123"/>
                  </a:cubicBezTo>
                  <a:cubicBezTo>
                    <a:pt x="39" y="120"/>
                    <a:pt x="38" y="118"/>
                    <a:pt x="37" y="116"/>
                  </a:cubicBezTo>
                  <a:cubicBezTo>
                    <a:pt x="36" y="116"/>
                    <a:pt x="35" y="115"/>
                    <a:pt x="35" y="115"/>
                  </a:cubicBezTo>
                  <a:cubicBezTo>
                    <a:pt x="35" y="47"/>
                    <a:pt x="35" y="47"/>
                    <a:pt x="35" y="47"/>
                  </a:cubicBezTo>
                  <a:cubicBezTo>
                    <a:pt x="35" y="47"/>
                    <a:pt x="35" y="47"/>
                    <a:pt x="35" y="47"/>
                  </a:cubicBezTo>
                  <a:cubicBezTo>
                    <a:pt x="35" y="47"/>
                    <a:pt x="35" y="47"/>
                    <a:pt x="35" y="47"/>
                  </a:cubicBezTo>
                  <a:cubicBezTo>
                    <a:pt x="37" y="46"/>
                    <a:pt x="37" y="46"/>
                    <a:pt x="37" y="46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37" y="75"/>
                    <a:pt x="37" y="75"/>
                    <a:pt x="37" y="75"/>
                  </a:cubicBezTo>
                  <a:cubicBezTo>
                    <a:pt x="71" y="81"/>
                    <a:pt x="71" y="81"/>
                    <a:pt x="71" y="81"/>
                  </a:cubicBezTo>
                  <a:cubicBezTo>
                    <a:pt x="71" y="93"/>
                    <a:pt x="71" y="93"/>
                    <a:pt x="71" y="93"/>
                  </a:cubicBezTo>
                  <a:cubicBezTo>
                    <a:pt x="71" y="93"/>
                    <a:pt x="71" y="93"/>
                    <a:pt x="72" y="93"/>
                  </a:cubicBezTo>
                  <a:cubicBezTo>
                    <a:pt x="73" y="93"/>
                    <a:pt x="74" y="92"/>
                    <a:pt x="74" y="92"/>
                  </a:cubicBezTo>
                  <a:cubicBezTo>
                    <a:pt x="76" y="91"/>
                    <a:pt x="78" y="89"/>
                    <a:pt x="80" y="88"/>
                  </a:cubicBezTo>
                  <a:cubicBezTo>
                    <a:pt x="91" y="82"/>
                    <a:pt x="112" y="77"/>
                    <a:pt x="137" y="75"/>
                  </a:cubicBezTo>
                  <a:cubicBezTo>
                    <a:pt x="168" y="72"/>
                    <a:pt x="195" y="75"/>
                    <a:pt x="203" y="81"/>
                  </a:cubicBezTo>
                  <a:cubicBezTo>
                    <a:pt x="204" y="81"/>
                    <a:pt x="206" y="83"/>
                    <a:pt x="206" y="83"/>
                  </a:cubicBezTo>
                  <a:cubicBezTo>
                    <a:pt x="206" y="83"/>
                    <a:pt x="206" y="83"/>
                    <a:pt x="206" y="83"/>
                  </a:cubicBezTo>
                  <a:cubicBezTo>
                    <a:pt x="206" y="83"/>
                    <a:pt x="207" y="84"/>
                    <a:pt x="207" y="83"/>
                  </a:cubicBezTo>
                  <a:cubicBezTo>
                    <a:pt x="207" y="83"/>
                    <a:pt x="207" y="83"/>
                    <a:pt x="207" y="83"/>
                  </a:cubicBezTo>
                  <a:cubicBezTo>
                    <a:pt x="207" y="66"/>
                    <a:pt x="207" y="66"/>
                    <a:pt x="207" y="66"/>
                  </a:cubicBezTo>
                  <a:cubicBezTo>
                    <a:pt x="207" y="52"/>
                    <a:pt x="207" y="52"/>
                    <a:pt x="207" y="52"/>
                  </a:cubicBezTo>
                  <a:cubicBezTo>
                    <a:pt x="206" y="42"/>
                    <a:pt x="175" y="37"/>
                    <a:pt x="137" y="41"/>
                  </a:cubicBezTo>
                  <a:cubicBezTo>
                    <a:pt x="116" y="43"/>
                    <a:pt x="98" y="47"/>
                    <a:pt x="85" y="52"/>
                  </a:cubicBezTo>
                  <a:cubicBezTo>
                    <a:pt x="97" y="46"/>
                    <a:pt x="117" y="40"/>
                    <a:pt x="141" y="38"/>
                  </a:cubicBezTo>
                  <a:cubicBezTo>
                    <a:pt x="178" y="33"/>
                    <a:pt x="209" y="38"/>
                    <a:pt x="209" y="47"/>
                  </a:cubicBezTo>
                  <a:cubicBezTo>
                    <a:pt x="209" y="61"/>
                    <a:pt x="209" y="61"/>
                    <a:pt x="209" y="61"/>
                  </a:cubicBezTo>
                  <a:cubicBezTo>
                    <a:pt x="277" y="13"/>
                    <a:pt x="277" y="13"/>
                    <a:pt x="277" y="13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39" y="44"/>
                    <a:pt x="39" y="44"/>
                    <a:pt x="39" y="44"/>
                  </a:cubicBezTo>
                  <a:cubicBezTo>
                    <a:pt x="33" y="42"/>
                    <a:pt x="33" y="42"/>
                    <a:pt x="33" y="42"/>
                  </a:cubicBezTo>
                  <a:cubicBezTo>
                    <a:pt x="33" y="42"/>
                    <a:pt x="33" y="42"/>
                    <a:pt x="33" y="42"/>
                  </a:cubicBezTo>
                  <a:cubicBezTo>
                    <a:pt x="33" y="42"/>
                    <a:pt x="33" y="42"/>
                    <a:pt x="33" y="42"/>
                  </a:cubicBezTo>
                  <a:cubicBezTo>
                    <a:pt x="33" y="42"/>
                    <a:pt x="33" y="42"/>
                    <a:pt x="33" y="42"/>
                  </a:cubicBezTo>
                  <a:cubicBezTo>
                    <a:pt x="32" y="42"/>
                    <a:pt x="32" y="42"/>
                    <a:pt x="32" y="42"/>
                  </a:cubicBezTo>
                  <a:cubicBezTo>
                    <a:pt x="32" y="42"/>
                    <a:pt x="32" y="42"/>
                    <a:pt x="32" y="43"/>
                  </a:cubicBezTo>
                  <a:cubicBezTo>
                    <a:pt x="32" y="43"/>
                    <a:pt x="32" y="43"/>
                    <a:pt x="31" y="43"/>
                  </a:cubicBezTo>
                  <a:cubicBezTo>
                    <a:pt x="31" y="43"/>
                    <a:pt x="31" y="43"/>
                    <a:pt x="31" y="43"/>
                  </a:cubicBezTo>
                  <a:cubicBezTo>
                    <a:pt x="31" y="43"/>
                    <a:pt x="31" y="43"/>
                    <a:pt x="31" y="43"/>
                  </a:cubicBezTo>
                  <a:cubicBezTo>
                    <a:pt x="31" y="43"/>
                    <a:pt x="31" y="44"/>
                    <a:pt x="31" y="44"/>
                  </a:cubicBezTo>
                  <a:cubicBezTo>
                    <a:pt x="31" y="44"/>
                    <a:pt x="31" y="44"/>
                    <a:pt x="31" y="44"/>
                  </a:cubicBezTo>
                  <a:cubicBezTo>
                    <a:pt x="31" y="44"/>
                    <a:pt x="31" y="44"/>
                    <a:pt x="31" y="44"/>
                  </a:cubicBezTo>
                  <a:cubicBezTo>
                    <a:pt x="31" y="44"/>
                    <a:pt x="31" y="44"/>
                    <a:pt x="31" y="44"/>
                  </a:cubicBezTo>
                  <a:cubicBezTo>
                    <a:pt x="31" y="49"/>
                    <a:pt x="31" y="49"/>
                    <a:pt x="31" y="49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29" y="73"/>
                    <a:pt x="29" y="73"/>
                    <a:pt x="29" y="73"/>
                  </a:cubicBezTo>
                  <a:lnTo>
                    <a:pt x="29" y="5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16"/>
            <p:cNvSpPr>
              <a:spLocks/>
            </p:cNvSpPr>
            <p:nvPr/>
          </p:nvSpPr>
          <p:spPr bwMode="auto">
            <a:xfrm>
              <a:off x="6761163" y="1422401"/>
              <a:ext cx="769938" cy="401638"/>
            </a:xfrm>
            <a:custGeom>
              <a:avLst/>
              <a:gdLst>
                <a:gd name="T0" fmla="*/ 2 w 205"/>
                <a:gd name="T1" fmla="*/ 84 h 107"/>
                <a:gd name="T2" fmla="*/ 13 w 205"/>
                <a:gd name="T3" fmla="*/ 100 h 107"/>
                <a:gd name="T4" fmla="*/ 103 w 205"/>
                <a:gd name="T5" fmla="*/ 107 h 107"/>
                <a:gd name="T6" fmla="*/ 193 w 205"/>
                <a:gd name="T7" fmla="*/ 100 h 107"/>
                <a:gd name="T8" fmla="*/ 203 w 205"/>
                <a:gd name="T9" fmla="*/ 84 h 107"/>
                <a:gd name="T10" fmla="*/ 200 w 205"/>
                <a:gd name="T11" fmla="*/ 72 h 107"/>
                <a:gd name="T12" fmla="*/ 138 w 205"/>
                <a:gd name="T13" fmla="*/ 0 h 107"/>
                <a:gd name="T14" fmla="*/ 120 w 205"/>
                <a:gd name="T15" fmla="*/ 49 h 107"/>
                <a:gd name="T16" fmla="*/ 118 w 205"/>
                <a:gd name="T17" fmla="*/ 51 h 107"/>
                <a:gd name="T18" fmla="*/ 117 w 205"/>
                <a:gd name="T19" fmla="*/ 49 h 107"/>
                <a:gd name="T20" fmla="*/ 111 w 205"/>
                <a:gd name="T21" fmla="*/ 29 h 107"/>
                <a:gd name="T22" fmla="*/ 114 w 205"/>
                <a:gd name="T23" fmla="*/ 19 h 107"/>
                <a:gd name="T24" fmla="*/ 116 w 205"/>
                <a:gd name="T25" fmla="*/ 16 h 107"/>
                <a:gd name="T26" fmla="*/ 116 w 205"/>
                <a:gd name="T27" fmla="*/ 8 h 107"/>
                <a:gd name="T28" fmla="*/ 108 w 205"/>
                <a:gd name="T29" fmla="*/ 2 h 107"/>
                <a:gd name="T30" fmla="*/ 108 w 205"/>
                <a:gd name="T31" fmla="*/ 2 h 107"/>
                <a:gd name="T32" fmla="*/ 103 w 205"/>
                <a:gd name="T33" fmla="*/ 1 h 107"/>
                <a:gd name="T34" fmla="*/ 98 w 205"/>
                <a:gd name="T35" fmla="*/ 2 h 107"/>
                <a:gd name="T36" fmla="*/ 97 w 205"/>
                <a:gd name="T37" fmla="*/ 2 h 107"/>
                <a:gd name="T38" fmla="*/ 89 w 205"/>
                <a:gd name="T39" fmla="*/ 8 h 107"/>
                <a:gd name="T40" fmla="*/ 90 w 205"/>
                <a:gd name="T41" fmla="*/ 16 h 107"/>
                <a:gd name="T42" fmla="*/ 92 w 205"/>
                <a:gd name="T43" fmla="*/ 19 h 107"/>
                <a:gd name="T44" fmla="*/ 94 w 205"/>
                <a:gd name="T45" fmla="*/ 29 h 107"/>
                <a:gd name="T46" fmla="*/ 89 w 205"/>
                <a:gd name="T47" fmla="*/ 49 h 107"/>
                <a:gd name="T48" fmla="*/ 88 w 205"/>
                <a:gd name="T49" fmla="*/ 51 h 107"/>
                <a:gd name="T50" fmla="*/ 86 w 205"/>
                <a:gd name="T51" fmla="*/ 49 h 107"/>
                <a:gd name="T52" fmla="*/ 67 w 205"/>
                <a:gd name="T53" fmla="*/ 0 h 107"/>
                <a:gd name="T54" fmla="*/ 7 w 205"/>
                <a:gd name="T55" fmla="*/ 68 h 107"/>
                <a:gd name="T56" fmla="*/ 2 w 205"/>
                <a:gd name="T57" fmla="*/ 8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05" h="107">
                  <a:moveTo>
                    <a:pt x="2" y="84"/>
                  </a:moveTo>
                  <a:cubicBezTo>
                    <a:pt x="0" y="91"/>
                    <a:pt x="5" y="98"/>
                    <a:pt x="13" y="100"/>
                  </a:cubicBezTo>
                  <a:cubicBezTo>
                    <a:pt x="13" y="100"/>
                    <a:pt x="46" y="107"/>
                    <a:pt x="103" y="107"/>
                  </a:cubicBezTo>
                  <a:cubicBezTo>
                    <a:pt x="160" y="107"/>
                    <a:pt x="193" y="100"/>
                    <a:pt x="193" y="100"/>
                  </a:cubicBezTo>
                  <a:cubicBezTo>
                    <a:pt x="200" y="98"/>
                    <a:pt x="205" y="91"/>
                    <a:pt x="203" y="84"/>
                  </a:cubicBezTo>
                  <a:cubicBezTo>
                    <a:pt x="203" y="84"/>
                    <a:pt x="203" y="80"/>
                    <a:pt x="200" y="72"/>
                  </a:cubicBezTo>
                  <a:cubicBezTo>
                    <a:pt x="190" y="41"/>
                    <a:pt x="172" y="12"/>
                    <a:pt x="138" y="0"/>
                  </a:cubicBezTo>
                  <a:cubicBezTo>
                    <a:pt x="120" y="49"/>
                    <a:pt x="120" y="49"/>
                    <a:pt x="120" y="49"/>
                  </a:cubicBezTo>
                  <a:cubicBezTo>
                    <a:pt x="119" y="51"/>
                    <a:pt x="119" y="51"/>
                    <a:pt x="118" y="51"/>
                  </a:cubicBezTo>
                  <a:cubicBezTo>
                    <a:pt x="117" y="51"/>
                    <a:pt x="117" y="51"/>
                    <a:pt x="117" y="49"/>
                  </a:cubicBezTo>
                  <a:cubicBezTo>
                    <a:pt x="111" y="29"/>
                    <a:pt x="111" y="29"/>
                    <a:pt x="111" y="29"/>
                  </a:cubicBezTo>
                  <a:cubicBezTo>
                    <a:pt x="111" y="26"/>
                    <a:pt x="112" y="21"/>
                    <a:pt x="114" y="19"/>
                  </a:cubicBezTo>
                  <a:cubicBezTo>
                    <a:pt x="116" y="16"/>
                    <a:pt x="116" y="16"/>
                    <a:pt x="116" y="16"/>
                  </a:cubicBezTo>
                  <a:cubicBezTo>
                    <a:pt x="118" y="14"/>
                    <a:pt x="118" y="10"/>
                    <a:pt x="116" y="8"/>
                  </a:cubicBezTo>
                  <a:cubicBezTo>
                    <a:pt x="115" y="5"/>
                    <a:pt x="111" y="3"/>
                    <a:pt x="108" y="2"/>
                  </a:cubicBezTo>
                  <a:cubicBezTo>
                    <a:pt x="108" y="2"/>
                    <a:pt x="108" y="2"/>
                    <a:pt x="108" y="2"/>
                  </a:cubicBezTo>
                  <a:cubicBezTo>
                    <a:pt x="107" y="1"/>
                    <a:pt x="105" y="1"/>
                    <a:pt x="103" y="1"/>
                  </a:cubicBezTo>
                  <a:cubicBezTo>
                    <a:pt x="101" y="1"/>
                    <a:pt x="99" y="1"/>
                    <a:pt x="98" y="2"/>
                  </a:cubicBezTo>
                  <a:cubicBezTo>
                    <a:pt x="97" y="2"/>
                    <a:pt x="97" y="2"/>
                    <a:pt x="97" y="2"/>
                  </a:cubicBezTo>
                  <a:cubicBezTo>
                    <a:pt x="95" y="3"/>
                    <a:pt x="91" y="5"/>
                    <a:pt x="89" y="8"/>
                  </a:cubicBezTo>
                  <a:cubicBezTo>
                    <a:pt x="87" y="10"/>
                    <a:pt x="88" y="14"/>
                    <a:pt x="90" y="16"/>
                  </a:cubicBezTo>
                  <a:cubicBezTo>
                    <a:pt x="92" y="19"/>
                    <a:pt x="92" y="19"/>
                    <a:pt x="92" y="19"/>
                  </a:cubicBezTo>
                  <a:cubicBezTo>
                    <a:pt x="94" y="21"/>
                    <a:pt x="95" y="26"/>
                    <a:pt x="94" y="29"/>
                  </a:cubicBezTo>
                  <a:cubicBezTo>
                    <a:pt x="89" y="49"/>
                    <a:pt x="89" y="49"/>
                    <a:pt x="89" y="49"/>
                  </a:cubicBezTo>
                  <a:cubicBezTo>
                    <a:pt x="89" y="51"/>
                    <a:pt x="88" y="51"/>
                    <a:pt x="88" y="51"/>
                  </a:cubicBezTo>
                  <a:cubicBezTo>
                    <a:pt x="87" y="51"/>
                    <a:pt x="86" y="51"/>
                    <a:pt x="86" y="49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35" y="12"/>
                    <a:pt x="17" y="38"/>
                    <a:pt x="7" y="68"/>
                  </a:cubicBezTo>
                  <a:cubicBezTo>
                    <a:pt x="3" y="78"/>
                    <a:pt x="2" y="84"/>
                    <a:pt x="2" y="8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17"/>
            <p:cNvSpPr>
              <a:spLocks noEditPoints="1"/>
            </p:cNvSpPr>
            <p:nvPr/>
          </p:nvSpPr>
          <p:spPr bwMode="auto">
            <a:xfrm>
              <a:off x="6848476" y="798513"/>
              <a:ext cx="608013" cy="593725"/>
            </a:xfrm>
            <a:custGeom>
              <a:avLst/>
              <a:gdLst>
                <a:gd name="T0" fmla="*/ 82 w 162"/>
                <a:gd name="T1" fmla="*/ 158 h 158"/>
                <a:gd name="T2" fmla="*/ 147 w 162"/>
                <a:gd name="T3" fmla="*/ 116 h 158"/>
                <a:gd name="T4" fmla="*/ 142 w 162"/>
                <a:gd name="T5" fmla="*/ 13 h 158"/>
                <a:gd name="T6" fmla="*/ 138 w 162"/>
                <a:gd name="T7" fmla="*/ 6 h 158"/>
                <a:gd name="T8" fmla="*/ 76 w 162"/>
                <a:gd name="T9" fmla="*/ 4 h 158"/>
                <a:gd name="T10" fmla="*/ 18 w 162"/>
                <a:gd name="T11" fmla="*/ 21 h 158"/>
                <a:gd name="T12" fmla="*/ 11 w 162"/>
                <a:gd name="T13" fmla="*/ 47 h 158"/>
                <a:gd name="T14" fmla="*/ 0 w 162"/>
                <a:gd name="T15" fmla="*/ 66 h 158"/>
                <a:gd name="T16" fmla="*/ 11 w 162"/>
                <a:gd name="T17" fmla="*/ 86 h 158"/>
                <a:gd name="T18" fmla="*/ 82 w 162"/>
                <a:gd name="T19" fmla="*/ 158 h 158"/>
                <a:gd name="T20" fmla="*/ 16 w 162"/>
                <a:gd name="T21" fmla="*/ 54 h 158"/>
                <a:gd name="T22" fmla="*/ 17 w 162"/>
                <a:gd name="T23" fmla="*/ 53 h 158"/>
                <a:gd name="T24" fmla="*/ 18 w 162"/>
                <a:gd name="T25" fmla="*/ 52 h 158"/>
                <a:gd name="T26" fmla="*/ 65 w 162"/>
                <a:gd name="T27" fmla="*/ 14 h 158"/>
                <a:gd name="T28" fmla="*/ 76 w 162"/>
                <a:gd name="T29" fmla="*/ 22 h 158"/>
                <a:gd name="T30" fmla="*/ 114 w 162"/>
                <a:gd name="T31" fmla="*/ 15 h 158"/>
                <a:gd name="T32" fmla="*/ 137 w 162"/>
                <a:gd name="T33" fmla="*/ 24 h 158"/>
                <a:gd name="T34" fmla="*/ 139 w 162"/>
                <a:gd name="T35" fmla="*/ 113 h 158"/>
                <a:gd name="T36" fmla="*/ 82 w 162"/>
                <a:gd name="T37" fmla="*/ 149 h 158"/>
                <a:gd name="T38" fmla="*/ 20 w 162"/>
                <a:gd name="T39" fmla="*/ 83 h 158"/>
                <a:gd name="T40" fmla="*/ 18 w 162"/>
                <a:gd name="T41" fmla="*/ 79 h 158"/>
                <a:gd name="T42" fmla="*/ 16 w 162"/>
                <a:gd name="T43" fmla="*/ 78 h 158"/>
                <a:gd name="T44" fmla="*/ 9 w 162"/>
                <a:gd name="T45" fmla="*/ 66 h 158"/>
                <a:gd name="T46" fmla="*/ 16 w 162"/>
                <a:gd name="T47" fmla="*/ 54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62" h="158">
                  <a:moveTo>
                    <a:pt x="82" y="158"/>
                  </a:moveTo>
                  <a:cubicBezTo>
                    <a:pt x="104" y="158"/>
                    <a:pt x="131" y="153"/>
                    <a:pt x="147" y="116"/>
                  </a:cubicBezTo>
                  <a:cubicBezTo>
                    <a:pt x="162" y="82"/>
                    <a:pt x="155" y="40"/>
                    <a:pt x="142" y="13"/>
                  </a:cubicBezTo>
                  <a:cubicBezTo>
                    <a:pt x="141" y="11"/>
                    <a:pt x="140" y="8"/>
                    <a:pt x="138" y="6"/>
                  </a:cubicBezTo>
                  <a:cubicBezTo>
                    <a:pt x="127" y="1"/>
                    <a:pt x="104" y="0"/>
                    <a:pt x="76" y="4"/>
                  </a:cubicBezTo>
                  <a:cubicBezTo>
                    <a:pt x="50" y="7"/>
                    <a:pt x="28" y="14"/>
                    <a:pt x="18" y="21"/>
                  </a:cubicBezTo>
                  <a:cubicBezTo>
                    <a:pt x="14" y="29"/>
                    <a:pt x="12" y="37"/>
                    <a:pt x="11" y="47"/>
                  </a:cubicBezTo>
                  <a:cubicBezTo>
                    <a:pt x="6" y="50"/>
                    <a:pt x="0" y="58"/>
                    <a:pt x="0" y="66"/>
                  </a:cubicBezTo>
                  <a:cubicBezTo>
                    <a:pt x="0" y="75"/>
                    <a:pt x="6" y="83"/>
                    <a:pt x="11" y="86"/>
                  </a:cubicBezTo>
                  <a:cubicBezTo>
                    <a:pt x="14" y="121"/>
                    <a:pt x="50" y="158"/>
                    <a:pt x="82" y="158"/>
                  </a:cubicBezTo>
                  <a:close/>
                  <a:moveTo>
                    <a:pt x="16" y="54"/>
                  </a:moveTo>
                  <a:cubicBezTo>
                    <a:pt x="16" y="54"/>
                    <a:pt x="17" y="54"/>
                    <a:pt x="17" y="53"/>
                  </a:cubicBezTo>
                  <a:cubicBezTo>
                    <a:pt x="18" y="53"/>
                    <a:pt x="18" y="53"/>
                    <a:pt x="18" y="52"/>
                  </a:cubicBezTo>
                  <a:cubicBezTo>
                    <a:pt x="33" y="52"/>
                    <a:pt x="54" y="50"/>
                    <a:pt x="65" y="14"/>
                  </a:cubicBezTo>
                  <a:cubicBezTo>
                    <a:pt x="67" y="20"/>
                    <a:pt x="71" y="22"/>
                    <a:pt x="76" y="22"/>
                  </a:cubicBezTo>
                  <a:cubicBezTo>
                    <a:pt x="86" y="22"/>
                    <a:pt x="100" y="15"/>
                    <a:pt x="114" y="15"/>
                  </a:cubicBezTo>
                  <a:cubicBezTo>
                    <a:pt x="122" y="15"/>
                    <a:pt x="130" y="17"/>
                    <a:pt x="137" y="24"/>
                  </a:cubicBezTo>
                  <a:cubicBezTo>
                    <a:pt x="147" y="49"/>
                    <a:pt x="151" y="84"/>
                    <a:pt x="139" y="113"/>
                  </a:cubicBezTo>
                  <a:cubicBezTo>
                    <a:pt x="125" y="145"/>
                    <a:pt x="102" y="149"/>
                    <a:pt x="82" y="149"/>
                  </a:cubicBezTo>
                  <a:cubicBezTo>
                    <a:pt x="54" y="149"/>
                    <a:pt x="21" y="114"/>
                    <a:pt x="20" y="83"/>
                  </a:cubicBezTo>
                  <a:cubicBezTo>
                    <a:pt x="19" y="81"/>
                    <a:pt x="19" y="80"/>
                    <a:pt x="18" y="79"/>
                  </a:cubicBezTo>
                  <a:cubicBezTo>
                    <a:pt x="17" y="79"/>
                    <a:pt x="16" y="78"/>
                    <a:pt x="16" y="78"/>
                  </a:cubicBezTo>
                  <a:cubicBezTo>
                    <a:pt x="14" y="77"/>
                    <a:pt x="9" y="73"/>
                    <a:pt x="9" y="66"/>
                  </a:cubicBezTo>
                  <a:cubicBezTo>
                    <a:pt x="9" y="60"/>
                    <a:pt x="14" y="55"/>
                    <a:pt x="16" y="5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6400755" y="1830573"/>
            <a:ext cx="1041400" cy="1308101"/>
            <a:chOff x="5175251" y="515938"/>
            <a:chExt cx="1041400" cy="1308101"/>
          </a:xfrm>
        </p:grpSpPr>
        <p:sp>
          <p:nvSpPr>
            <p:cNvPr id="54" name="Freeform 18"/>
            <p:cNvSpPr>
              <a:spLocks/>
            </p:cNvSpPr>
            <p:nvPr/>
          </p:nvSpPr>
          <p:spPr bwMode="auto">
            <a:xfrm>
              <a:off x="5175251" y="700088"/>
              <a:ext cx="117475" cy="90488"/>
            </a:xfrm>
            <a:custGeom>
              <a:avLst/>
              <a:gdLst>
                <a:gd name="T0" fmla="*/ 69 w 74"/>
                <a:gd name="T1" fmla="*/ 5 h 57"/>
                <a:gd name="T2" fmla="*/ 74 w 74"/>
                <a:gd name="T3" fmla="*/ 0 h 57"/>
                <a:gd name="T4" fmla="*/ 0 w 74"/>
                <a:gd name="T5" fmla="*/ 45 h 57"/>
                <a:gd name="T6" fmla="*/ 69 w 74"/>
                <a:gd name="T7" fmla="*/ 57 h 57"/>
                <a:gd name="T8" fmla="*/ 69 w 74"/>
                <a:gd name="T9" fmla="*/ 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" h="57">
                  <a:moveTo>
                    <a:pt x="69" y="5"/>
                  </a:moveTo>
                  <a:lnTo>
                    <a:pt x="74" y="0"/>
                  </a:lnTo>
                  <a:lnTo>
                    <a:pt x="0" y="45"/>
                  </a:lnTo>
                  <a:lnTo>
                    <a:pt x="69" y="57"/>
                  </a:lnTo>
                  <a:lnTo>
                    <a:pt x="69" y="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19"/>
            <p:cNvSpPr>
              <a:spLocks noEditPoints="1"/>
            </p:cNvSpPr>
            <p:nvPr/>
          </p:nvSpPr>
          <p:spPr bwMode="auto">
            <a:xfrm>
              <a:off x="5438776" y="795338"/>
              <a:ext cx="511175" cy="581025"/>
            </a:xfrm>
            <a:custGeom>
              <a:avLst/>
              <a:gdLst>
                <a:gd name="T0" fmla="*/ 12 w 136"/>
                <a:gd name="T1" fmla="*/ 87 h 155"/>
                <a:gd name="T2" fmla="*/ 74 w 136"/>
                <a:gd name="T3" fmla="*/ 155 h 155"/>
                <a:gd name="T4" fmla="*/ 75 w 136"/>
                <a:gd name="T5" fmla="*/ 155 h 155"/>
                <a:gd name="T6" fmla="*/ 136 w 136"/>
                <a:gd name="T7" fmla="*/ 69 h 155"/>
                <a:gd name="T8" fmla="*/ 118 w 136"/>
                <a:gd name="T9" fmla="*/ 6 h 155"/>
                <a:gd name="T10" fmla="*/ 64 w 136"/>
                <a:gd name="T11" fmla="*/ 4 h 155"/>
                <a:gd name="T12" fmla="*/ 20 w 136"/>
                <a:gd name="T13" fmla="*/ 16 h 155"/>
                <a:gd name="T14" fmla="*/ 12 w 136"/>
                <a:gd name="T15" fmla="*/ 47 h 155"/>
                <a:gd name="T16" fmla="*/ 0 w 136"/>
                <a:gd name="T17" fmla="*/ 67 h 155"/>
                <a:gd name="T18" fmla="*/ 12 w 136"/>
                <a:gd name="T19" fmla="*/ 87 h 155"/>
                <a:gd name="T20" fmla="*/ 15 w 136"/>
                <a:gd name="T21" fmla="*/ 56 h 155"/>
                <a:gd name="T22" fmla="*/ 16 w 136"/>
                <a:gd name="T23" fmla="*/ 56 h 155"/>
                <a:gd name="T24" fmla="*/ 18 w 136"/>
                <a:gd name="T25" fmla="*/ 55 h 155"/>
                <a:gd name="T26" fmla="*/ 20 w 136"/>
                <a:gd name="T27" fmla="*/ 52 h 155"/>
                <a:gd name="T28" fmla="*/ 21 w 136"/>
                <a:gd name="T29" fmla="*/ 46 h 155"/>
                <a:gd name="T30" fmla="*/ 26 w 136"/>
                <a:gd name="T31" fmla="*/ 45 h 155"/>
                <a:gd name="T32" fmla="*/ 76 w 136"/>
                <a:gd name="T33" fmla="*/ 53 h 155"/>
                <a:gd name="T34" fmla="*/ 106 w 136"/>
                <a:gd name="T35" fmla="*/ 37 h 155"/>
                <a:gd name="T36" fmla="*/ 111 w 136"/>
                <a:gd name="T37" fmla="*/ 59 h 155"/>
                <a:gd name="T38" fmla="*/ 125 w 136"/>
                <a:gd name="T39" fmla="*/ 42 h 155"/>
                <a:gd name="T40" fmla="*/ 128 w 136"/>
                <a:gd name="T41" fmla="*/ 69 h 155"/>
                <a:gd name="T42" fmla="*/ 75 w 136"/>
                <a:gd name="T43" fmla="*/ 146 h 155"/>
                <a:gd name="T44" fmla="*/ 74 w 136"/>
                <a:gd name="T45" fmla="*/ 146 h 155"/>
                <a:gd name="T46" fmla="*/ 20 w 136"/>
                <a:gd name="T47" fmla="*/ 83 h 155"/>
                <a:gd name="T48" fmla="*/ 18 w 136"/>
                <a:gd name="T49" fmla="*/ 79 h 155"/>
                <a:gd name="T50" fmla="*/ 16 w 136"/>
                <a:gd name="T51" fmla="*/ 79 h 155"/>
                <a:gd name="T52" fmla="*/ 15 w 136"/>
                <a:gd name="T53" fmla="*/ 79 h 155"/>
                <a:gd name="T54" fmla="*/ 8 w 136"/>
                <a:gd name="T55" fmla="*/ 67 h 155"/>
                <a:gd name="T56" fmla="*/ 15 w 136"/>
                <a:gd name="T57" fmla="*/ 56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6" h="155">
                  <a:moveTo>
                    <a:pt x="12" y="87"/>
                  </a:moveTo>
                  <a:cubicBezTo>
                    <a:pt x="20" y="134"/>
                    <a:pt x="52" y="154"/>
                    <a:pt x="74" y="155"/>
                  </a:cubicBezTo>
                  <a:cubicBezTo>
                    <a:pt x="74" y="155"/>
                    <a:pt x="75" y="155"/>
                    <a:pt x="75" y="155"/>
                  </a:cubicBezTo>
                  <a:cubicBezTo>
                    <a:pt x="91" y="155"/>
                    <a:pt x="136" y="146"/>
                    <a:pt x="136" y="69"/>
                  </a:cubicBezTo>
                  <a:cubicBezTo>
                    <a:pt x="136" y="44"/>
                    <a:pt x="129" y="22"/>
                    <a:pt x="118" y="6"/>
                  </a:cubicBezTo>
                  <a:cubicBezTo>
                    <a:pt x="107" y="1"/>
                    <a:pt x="87" y="0"/>
                    <a:pt x="64" y="4"/>
                  </a:cubicBezTo>
                  <a:cubicBezTo>
                    <a:pt x="46" y="7"/>
                    <a:pt x="30" y="11"/>
                    <a:pt x="20" y="16"/>
                  </a:cubicBezTo>
                  <a:cubicBezTo>
                    <a:pt x="16" y="25"/>
                    <a:pt x="13" y="35"/>
                    <a:pt x="12" y="47"/>
                  </a:cubicBezTo>
                  <a:cubicBezTo>
                    <a:pt x="5" y="49"/>
                    <a:pt x="0" y="56"/>
                    <a:pt x="0" y="67"/>
                  </a:cubicBezTo>
                  <a:cubicBezTo>
                    <a:pt x="0" y="77"/>
                    <a:pt x="5" y="85"/>
                    <a:pt x="12" y="87"/>
                  </a:cubicBezTo>
                  <a:close/>
                  <a:moveTo>
                    <a:pt x="15" y="56"/>
                  </a:moveTo>
                  <a:cubicBezTo>
                    <a:pt x="15" y="56"/>
                    <a:pt x="15" y="56"/>
                    <a:pt x="16" y="56"/>
                  </a:cubicBezTo>
                  <a:cubicBezTo>
                    <a:pt x="16" y="56"/>
                    <a:pt x="17" y="55"/>
                    <a:pt x="18" y="55"/>
                  </a:cubicBezTo>
                  <a:cubicBezTo>
                    <a:pt x="19" y="54"/>
                    <a:pt x="20" y="53"/>
                    <a:pt x="20" y="52"/>
                  </a:cubicBezTo>
                  <a:cubicBezTo>
                    <a:pt x="20" y="50"/>
                    <a:pt x="20" y="48"/>
                    <a:pt x="21" y="46"/>
                  </a:cubicBezTo>
                  <a:cubicBezTo>
                    <a:pt x="22" y="45"/>
                    <a:pt x="24" y="45"/>
                    <a:pt x="26" y="45"/>
                  </a:cubicBezTo>
                  <a:cubicBezTo>
                    <a:pt x="38" y="45"/>
                    <a:pt x="58" y="53"/>
                    <a:pt x="76" y="53"/>
                  </a:cubicBezTo>
                  <a:cubicBezTo>
                    <a:pt x="88" y="53"/>
                    <a:pt x="99" y="49"/>
                    <a:pt x="106" y="37"/>
                  </a:cubicBezTo>
                  <a:cubicBezTo>
                    <a:pt x="109" y="39"/>
                    <a:pt x="113" y="45"/>
                    <a:pt x="111" y="59"/>
                  </a:cubicBezTo>
                  <a:cubicBezTo>
                    <a:pt x="118" y="55"/>
                    <a:pt x="122" y="51"/>
                    <a:pt x="125" y="42"/>
                  </a:cubicBezTo>
                  <a:cubicBezTo>
                    <a:pt x="126" y="49"/>
                    <a:pt x="128" y="59"/>
                    <a:pt x="128" y="69"/>
                  </a:cubicBezTo>
                  <a:cubicBezTo>
                    <a:pt x="128" y="137"/>
                    <a:pt x="92" y="146"/>
                    <a:pt x="75" y="146"/>
                  </a:cubicBezTo>
                  <a:cubicBezTo>
                    <a:pt x="75" y="146"/>
                    <a:pt x="74" y="146"/>
                    <a:pt x="74" y="146"/>
                  </a:cubicBezTo>
                  <a:cubicBezTo>
                    <a:pt x="53" y="146"/>
                    <a:pt x="28" y="126"/>
                    <a:pt x="20" y="83"/>
                  </a:cubicBezTo>
                  <a:cubicBezTo>
                    <a:pt x="20" y="81"/>
                    <a:pt x="19" y="80"/>
                    <a:pt x="18" y="79"/>
                  </a:cubicBezTo>
                  <a:cubicBezTo>
                    <a:pt x="17" y="79"/>
                    <a:pt x="16" y="79"/>
                    <a:pt x="16" y="79"/>
                  </a:cubicBezTo>
                  <a:cubicBezTo>
                    <a:pt x="15" y="79"/>
                    <a:pt x="15" y="79"/>
                    <a:pt x="15" y="79"/>
                  </a:cubicBezTo>
                  <a:cubicBezTo>
                    <a:pt x="14" y="79"/>
                    <a:pt x="8" y="76"/>
                    <a:pt x="8" y="67"/>
                  </a:cubicBezTo>
                  <a:cubicBezTo>
                    <a:pt x="8" y="59"/>
                    <a:pt x="14" y="56"/>
                    <a:pt x="15" y="5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20"/>
            <p:cNvSpPr>
              <a:spLocks/>
            </p:cNvSpPr>
            <p:nvPr/>
          </p:nvSpPr>
          <p:spPr bwMode="auto">
            <a:xfrm>
              <a:off x="5326063" y="1422401"/>
              <a:ext cx="769938" cy="401638"/>
            </a:xfrm>
            <a:custGeom>
              <a:avLst/>
              <a:gdLst>
                <a:gd name="T0" fmla="*/ 2 w 205"/>
                <a:gd name="T1" fmla="*/ 84 h 107"/>
                <a:gd name="T2" fmla="*/ 12 w 205"/>
                <a:gd name="T3" fmla="*/ 100 h 107"/>
                <a:gd name="T4" fmla="*/ 27 w 205"/>
                <a:gd name="T5" fmla="*/ 102 h 107"/>
                <a:gd name="T6" fmla="*/ 28 w 205"/>
                <a:gd name="T7" fmla="*/ 103 h 107"/>
                <a:gd name="T8" fmla="*/ 39 w 205"/>
                <a:gd name="T9" fmla="*/ 86 h 107"/>
                <a:gd name="T10" fmla="*/ 59 w 205"/>
                <a:gd name="T11" fmla="*/ 106 h 107"/>
                <a:gd name="T12" fmla="*/ 102 w 205"/>
                <a:gd name="T13" fmla="*/ 107 h 107"/>
                <a:gd name="T14" fmla="*/ 102 w 205"/>
                <a:gd name="T15" fmla="*/ 107 h 107"/>
                <a:gd name="T16" fmla="*/ 102 w 205"/>
                <a:gd name="T17" fmla="*/ 107 h 107"/>
                <a:gd name="T18" fmla="*/ 145 w 205"/>
                <a:gd name="T19" fmla="*/ 106 h 107"/>
                <a:gd name="T20" fmla="*/ 165 w 205"/>
                <a:gd name="T21" fmla="*/ 86 h 107"/>
                <a:gd name="T22" fmla="*/ 178 w 205"/>
                <a:gd name="T23" fmla="*/ 102 h 107"/>
                <a:gd name="T24" fmla="*/ 179 w 205"/>
                <a:gd name="T25" fmla="*/ 102 h 107"/>
                <a:gd name="T26" fmla="*/ 192 w 205"/>
                <a:gd name="T27" fmla="*/ 100 h 107"/>
                <a:gd name="T28" fmla="*/ 203 w 205"/>
                <a:gd name="T29" fmla="*/ 84 h 107"/>
                <a:gd name="T30" fmla="*/ 198 w 205"/>
                <a:gd name="T31" fmla="*/ 68 h 107"/>
                <a:gd name="T32" fmla="*/ 137 w 205"/>
                <a:gd name="T33" fmla="*/ 0 h 107"/>
                <a:gd name="T34" fmla="*/ 142 w 205"/>
                <a:gd name="T35" fmla="*/ 24 h 107"/>
                <a:gd name="T36" fmla="*/ 106 w 205"/>
                <a:gd name="T37" fmla="*/ 73 h 107"/>
                <a:gd name="T38" fmla="*/ 106 w 205"/>
                <a:gd name="T39" fmla="*/ 63 h 107"/>
                <a:gd name="T40" fmla="*/ 102 w 205"/>
                <a:gd name="T41" fmla="*/ 59 h 107"/>
                <a:gd name="T42" fmla="*/ 98 w 205"/>
                <a:gd name="T43" fmla="*/ 63 h 107"/>
                <a:gd name="T44" fmla="*/ 98 w 205"/>
                <a:gd name="T45" fmla="*/ 73 h 107"/>
                <a:gd name="T46" fmla="*/ 62 w 205"/>
                <a:gd name="T47" fmla="*/ 24 h 107"/>
                <a:gd name="T48" fmla="*/ 67 w 205"/>
                <a:gd name="T49" fmla="*/ 0 h 107"/>
                <a:gd name="T50" fmla="*/ 6 w 205"/>
                <a:gd name="T51" fmla="*/ 68 h 107"/>
                <a:gd name="T52" fmla="*/ 2 w 205"/>
                <a:gd name="T53" fmla="*/ 8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05" h="107">
                  <a:moveTo>
                    <a:pt x="2" y="84"/>
                  </a:moveTo>
                  <a:cubicBezTo>
                    <a:pt x="0" y="91"/>
                    <a:pt x="5" y="98"/>
                    <a:pt x="12" y="100"/>
                  </a:cubicBezTo>
                  <a:cubicBezTo>
                    <a:pt x="12" y="100"/>
                    <a:pt x="17" y="101"/>
                    <a:pt x="27" y="102"/>
                  </a:cubicBezTo>
                  <a:cubicBezTo>
                    <a:pt x="27" y="102"/>
                    <a:pt x="28" y="103"/>
                    <a:pt x="28" y="103"/>
                  </a:cubicBezTo>
                  <a:cubicBezTo>
                    <a:pt x="38" y="103"/>
                    <a:pt x="39" y="86"/>
                    <a:pt x="39" y="86"/>
                  </a:cubicBezTo>
                  <a:cubicBezTo>
                    <a:pt x="43" y="94"/>
                    <a:pt x="48" y="105"/>
                    <a:pt x="59" y="106"/>
                  </a:cubicBezTo>
                  <a:cubicBezTo>
                    <a:pt x="72" y="106"/>
                    <a:pt x="86" y="107"/>
                    <a:pt x="102" y="107"/>
                  </a:cubicBezTo>
                  <a:cubicBezTo>
                    <a:pt x="102" y="107"/>
                    <a:pt x="102" y="107"/>
                    <a:pt x="102" y="107"/>
                  </a:cubicBezTo>
                  <a:cubicBezTo>
                    <a:pt x="102" y="107"/>
                    <a:pt x="102" y="107"/>
                    <a:pt x="102" y="107"/>
                  </a:cubicBezTo>
                  <a:cubicBezTo>
                    <a:pt x="119" y="107"/>
                    <a:pt x="133" y="106"/>
                    <a:pt x="145" y="106"/>
                  </a:cubicBezTo>
                  <a:cubicBezTo>
                    <a:pt x="156" y="105"/>
                    <a:pt x="162" y="94"/>
                    <a:pt x="165" y="86"/>
                  </a:cubicBezTo>
                  <a:cubicBezTo>
                    <a:pt x="165" y="86"/>
                    <a:pt x="168" y="102"/>
                    <a:pt x="178" y="102"/>
                  </a:cubicBezTo>
                  <a:cubicBezTo>
                    <a:pt x="179" y="102"/>
                    <a:pt x="179" y="102"/>
                    <a:pt x="179" y="102"/>
                  </a:cubicBezTo>
                  <a:cubicBezTo>
                    <a:pt x="188" y="101"/>
                    <a:pt x="192" y="100"/>
                    <a:pt x="192" y="100"/>
                  </a:cubicBezTo>
                  <a:cubicBezTo>
                    <a:pt x="200" y="98"/>
                    <a:pt x="205" y="91"/>
                    <a:pt x="203" y="84"/>
                  </a:cubicBezTo>
                  <a:cubicBezTo>
                    <a:pt x="203" y="84"/>
                    <a:pt x="202" y="78"/>
                    <a:pt x="198" y="68"/>
                  </a:cubicBezTo>
                  <a:cubicBezTo>
                    <a:pt x="188" y="38"/>
                    <a:pt x="170" y="11"/>
                    <a:pt x="137" y="0"/>
                  </a:cubicBezTo>
                  <a:cubicBezTo>
                    <a:pt x="140" y="7"/>
                    <a:pt x="142" y="15"/>
                    <a:pt x="142" y="24"/>
                  </a:cubicBezTo>
                  <a:cubicBezTo>
                    <a:pt x="142" y="50"/>
                    <a:pt x="126" y="71"/>
                    <a:pt x="106" y="73"/>
                  </a:cubicBezTo>
                  <a:cubicBezTo>
                    <a:pt x="106" y="63"/>
                    <a:pt x="106" y="63"/>
                    <a:pt x="106" y="63"/>
                  </a:cubicBezTo>
                  <a:cubicBezTo>
                    <a:pt x="106" y="61"/>
                    <a:pt x="104" y="59"/>
                    <a:pt x="102" y="59"/>
                  </a:cubicBezTo>
                  <a:cubicBezTo>
                    <a:pt x="100" y="59"/>
                    <a:pt x="98" y="61"/>
                    <a:pt x="98" y="63"/>
                  </a:cubicBezTo>
                  <a:cubicBezTo>
                    <a:pt x="98" y="73"/>
                    <a:pt x="98" y="73"/>
                    <a:pt x="98" y="73"/>
                  </a:cubicBezTo>
                  <a:cubicBezTo>
                    <a:pt x="78" y="71"/>
                    <a:pt x="62" y="50"/>
                    <a:pt x="62" y="24"/>
                  </a:cubicBezTo>
                  <a:cubicBezTo>
                    <a:pt x="62" y="15"/>
                    <a:pt x="64" y="7"/>
                    <a:pt x="67" y="0"/>
                  </a:cubicBezTo>
                  <a:cubicBezTo>
                    <a:pt x="34" y="11"/>
                    <a:pt x="16" y="38"/>
                    <a:pt x="6" y="68"/>
                  </a:cubicBezTo>
                  <a:cubicBezTo>
                    <a:pt x="3" y="78"/>
                    <a:pt x="2" y="84"/>
                    <a:pt x="2" y="8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21"/>
            <p:cNvSpPr>
              <a:spLocks/>
            </p:cNvSpPr>
            <p:nvPr/>
          </p:nvSpPr>
          <p:spPr bwMode="auto">
            <a:xfrm>
              <a:off x="5270501" y="515938"/>
              <a:ext cx="946150" cy="646113"/>
            </a:xfrm>
            <a:custGeom>
              <a:avLst/>
              <a:gdLst>
                <a:gd name="T0" fmla="*/ 2 w 252"/>
                <a:gd name="T1" fmla="*/ 123 h 172"/>
                <a:gd name="T2" fmla="*/ 0 w 252"/>
                <a:gd name="T3" fmla="*/ 157 h 172"/>
                <a:gd name="T4" fmla="*/ 3 w 252"/>
                <a:gd name="T5" fmla="*/ 160 h 172"/>
                <a:gd name="T6" fmla="*/ 3 w 252"/>
                <a:gd name="T7" fmla="*/ 164 h 172"/>
                <a:gd name="T8" fmla="*/ 6 w 252"/>
                <a:gd name="T9" fmla="*/ 167 h 172"/>
                <a:gd name="T10" fmla="*/ 6 w 252"/>
                <a:gd name="T11" fmla="*/ 169 h 172"/>
                <a:gd name="T12" fmla="*/ 9 w 252"/>
                <a:gd name="T13" fmla="*/ 172 h 172"/>
                <a:gd name="T14" fmla="*/ 12 w 252"/>
                <a:gd name="T15" fmla="*/ 164 h 172"/>
                <a:gd name="T16" fmla="*/ 11 w 252"/>
                <a:gd name="T17" fmla="*/ 129 h 172"/>
                <a:gd name="T18" fmla="*/ 12 w 252"/>
                <a:gd name="T19" fmla="*/ 116 h 172"/>
                <a:gd name="T20" fmla="*/ 10 w 252"/>
                <a:gd name="T21" fmla="*/ 47 h 172"/>
                <a:gd name="T22" fmla="*/ 10 w 252"/>
                <a:gd name="T23" fmla="*/ 47 h 172"/>
                <a:gd name="T24" fmla="*/ 10 w 252"/>
                <a:gd name="T25" fmla="*/ 47 h 172"/>
                <a:gd name="T26" fmla="*/ 12 w 252"/>
                <a:gd name="T27" fmla="*/ 47 h 172"/>
                <a:gd name="T28" fmla="*/ 50 w 252"/>
                <a:gd name="T29" fmla="*/ 82 h 172"/>
                <a:gd name="T30" fmla="*/ 51 w 252"/>
                <a:gd name="T31" fmla="*/ 93 h 172"/>
                <a:gd name="T32" fmla="*/ 58 w 252"/>
                <a:gd name="T33" fmla="*/ 88 h 172"/>
                <a:gd name="T34" fmla="*/ 167 w 252"/>
                <a:gd name="T35" fmla="*/ 81 h 172"/>
                <a:gd name="T36" fmla="*/ 170 w 252"/>
                <a:gd name="T37" fmla="*/ 83 h 172"/>
                <a:gd name="T38" fmla="*/ 170 w 252"/>
                <a:gd name="T39" fmla="*/ 83 h 172"/>
                <a:gd name="T40" fmla="*/ 170 w 252"/>
                <a:gd name="T41" fmla="*/ 75 h 172"/>
                <a:gd name="T42" fmla="*/ 109 w 252"/>
                <a:gd name="T43" fmla="*/ 41 h 172"/>
                <a:gd name="T44" fmla="*/ 112 w 252"/>
                <a:gd name="T45" fmla="*/ 38 h 172"/>
                <a:gd name="T46" fmla="*/ 173 w 252"/>
                <a:gd name="T47" fmla="*/ 69 h 172"/>
                <a:gd name="T48" fmla="*/ 87 w 252"/>
                <a:gd name="T49" fmla="*/ 0 h 172"/>
                <a:gd name="T50" fmla="*/ 8 w 252"/>
                <a:gd name="T51" fmla="*/ 42 h 172"/>
                <a:gd name="T52" fmla="*/ 8 w 252"/>
                <a:gd name="T53" fmla="*/ 42 h 172"/>
                <a:gd name="T54" fmla="*/ 7 w 252"/>
                <a:gd name="T55" fmla="*/ 42 h 172"/>
                <a:gd name="T56" fmla="*/ 6 w 252"/>
                <a:gd name="T57" fmla="*/ 43 h 172"/>
                <a:gd name="T58" fmla="*/ 6 w 252"/>
                <a:gd name="T59" fmla="*/ 43 h 172"/>
                <a:gd name="T60" fmla="*/ 6 w 252"/>
                <a:gd name="T61" fmla="*/ 44 h 172"/>
                <a:gd name="T62" fmla="*/ 6 w 252"/>
                <a:gd name="T63" fmla="*/ 44 h 172"/>
                <a:gd name="T64" fmla="*/ 6 w 252"/>
                <a:gd name="T65" fmla="*/ 115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52" h="172">
                  <a:moveTo>
                    <a:pt x="4" y="116"/>
                  </a:moveTo>
                  <a:cubicBezTo>
                    <a:pt x="2" y="118"/>
                    <a:pt x="2" y="120"/>
                    <a:pt x="2" y="123"/>
                  </a:cubicBezTo>
                  <a:cubicBezTo>
                    <a:pt x="2" y="125"/>
                    <a:pt x="2" y="128"/>
                    <a:pt x="4" y="129"/>
                  </a:cubicBezTo>
                  <a:cubicBezTo>
                    <a:pt x="0" y="157"/>
                    <a:pt x="0" y="157"/>
                    <a:pt x="0" y="157"/>
                  </a:cubicBezTo>
                  <a:cubicBezTo>
                    <a:pt x="0" y="159"/>
                    <a:pt x="1" y="160"/>
                    <a:pt x="3" y="160"/>
                  </a:cubicBezTo>
                  <a:cubicBezTo>
                    <a:pt x="3" y="160"/>
                    <a:pt x="3" y="160"/>
                    <a:pt x="3" y="160"/>
                  </a:cubicBezTo>
                  <a:cubicBezTo>
                    <a:pt x="3" y="160"/>
                    <a:pt x="3" y="160"/>
                    <a:pt x="3" y="160"/>
                  </a:cubicBezTo>
                  <a:cubicBezTo>
                    <a:pt x="3" y="164"/>
                    <a:pt x="3" y="164"/>
                    <a:pt x="3" y="164"/>
                  </a:cubicBezTo>
                  <a:cubicBezTo>
                    <a:pt x="3" y="166"/>
                    <a:pt x="4" y="167"/>
                    <a:pt x="6" y="167"/>
                  </a:cubicBezTo>
                  <a:cubicBezTo>
                    <a:pt x="6" y="167"/>
                    <a:pt x="6" y="167"/>
                    <a:pt x="6" y="167"/>
                  </a:cubicBezTo>
                  <a:cubicBezTo>
                    <a:pt x="6" y="167"/>
                    <a:pt x="6" y="167"/>
                    <a:pt x="6" y="167"/>
                  </a:cubicBezTo>
                  <a:cubicBezTo>
                    <a:pt x="6" y="169"/>
                    <a:pt x="6" y="169"/>
                    <a:pt x="6" y="169"/>
                  </a:cubicBezTo>
                  <a:cubicBezTo>
                    <a:pt x="6" y="171"/>
                    <a:pt x="7" y="172"/>
                    <a:pt x="9" y="172"/>
                  </a:cubicBezTo>
                  <a:cubicBezTo>
                    <a:pt x="9" y="172"/>
                    <a:pt x="9" y="172"/>
                    <a:pt x="9" y="172"/>
                  </a:cubicBezTo>
                  <a:cubicBezTo>
                    <a:pt x="10" y="172"/>
                    <a:pt x="12" y="171"/>
                    <a:pt x="12" y="169"/>
                  </a:cubicBezTo>
                  <a:cubicBezTo>
                    <a:pt x="12" y="164"/>
                    <a:pt x="12" y="164"/>
                    <a:pt x="12" y="164"/>
                  </a:cubicBezTo>
                  <a:cubicBezTo>
                    <a:pt x="13" y="164"/>
                    <a:pt x="14" y="163"/>
                    <a:pt x="14" y="161"/>
                  </a:cubicBezTo>
                  <a:cubicBezTo>
                    <a:pt x="11" y="129"/>
                    <a:pt x="11" y="129"/>
                    <a:pt x="11" y="129"/>
                  </a:cubicBezTo>
                  <a:cubicBezTo>
                    <a:pt x="13" y="128"/>
                    <a:pt x="14" y="125"/>
                    <a:pt x="14" y="123"/>
                  </a:cubicBezTo>
                  <a:cubicBezTo>
                    <a:pt x="14" y="120"/>
                    <a:pt x="13" y="118"/>
                    <a:pt x="12" y="116"/>
                  </a:cubicBezTo>
                  <a:cubicBezTo>
                    <a:pt x="11" y="116"/>
                    <a:pt x="10" y="115"/>
                    <a:pt x="10" y="115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75"/>
                    <a:pt x="12" y="75"/>
                    <a:pt x="12" y="75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93"/>
                    <a:pt x="50" y="93"/>
                    <a:pt x="50" y="93"/>
                  </a:cubicBezTo>
                  <a:cubicBezTo>
                    <a:pt x="50" y="93"/>
                    <a:pt x="50" y="93"/>
                    <a:pt x="51" y="93"/>
                  </a:cubicBezTo>
                  <a:cubicBezTo>
                    <a:pt x="52" y="93"/>
                    <a:pt x="52" y="92"/>
                    <a:pt x="53" y="92"/>
                  </a:cubicBezTo>
                  <a:cubicBezTo>
                    <a:pt x="54" y="91"/>
                    <a:pt x="57" y="89"/>
                    <a:pt x="58" y="88"/>
                  </a:cubicBezTo>
                  <a:cubicBezTo>
                    <a:pt x="68" y="82"/>
                    <a:pt x="87" y="77"/>
                    <a:pt x="109" y="75"/>
                  </a:cubicBezTo>
                  <a:cubicBezTo>
                    <a:pt x="136" y="72"/>
                    <a:pt x="160" y="75"/>
                    <a:pt x="167" y="81"/>
                  </a:cubicBezTo>
                  <a:cubicBezTo>
                    <a:pt x="168" y="81"/>
                    <a:pt x="169" y="83"/>
                    <a:pt x="170" y="83"/>
                  </a:cubicBezTo>
                  <a:cubicBezTo>
                    <a:pt x="170" y="83"/>
                    <a:pt x="170" y="83"/>
                    <a:pt x="170" y="83"/>
                  </a:cubicBezTo>
                  <a:cubicBezTo>
                    <a:pt x="170" y="83"/>
                    <a:pt x="170" y="83"/>
                    <a:pt x="170" y="83"/>
                  </a:cubicBezTo>
                  <a:cubicBezTo>
                    <a:pt x="170" y="83"/>
                    <a:pt x="170" y="83"/>
                    <a:pt x="170" y="83"/>
                  </a:cubicBezTo>
                  <a:cubicBezTo>
                    <a:pt x="170" y="83"/>
                    <a:pt x="170" y="83"/>
                    <a:pt x="170" y="83"/>
                  </a:cubicBezTo>
                  <a:cubicBezTo>
                    <a:pt x="170" y="75"/>
                    <a:pt x="170" y="75"/>
                    <a:pt x="170" y="75"/>
                  </a:cubicBezTo>
                  <a:cubicBezTo>
                    <a:pt x="170" y="52"/>
                    <a:pt x="170" y="52"/>
                    <a:pt x="170" y="52"/>
                  </a:cubicBezTo>
                  <a:cubicBezTo>
                    <a:pt x="170" y="42"/>
                    <a:pt x="142" y="37"/>
                    <a:pt x="109" y="41"/>
                  </a:cubicBezTo>
                  <a:cubicBezTo>
                    <a:pt x="90" y="43"/>
                    <a:pt x="74" y="47"/>
                    <a:pt x="63" y="52"/>
                  </a:cubicBezTo>
                  <a:cubicBezTo>
                    <a:pt x="73" y="46"/>
                    <a:pt x="91" y="40"/>
                    <a:pt x="112" y="38"/>
                  </a:cubicBezTo>
                  <a:cubicBezTo>
                    <a:pt x="145" y="33"/>
                    <a:pt x="172" y="38"/>
                    <a:pt x="173" y="47"/>
                  </a:cubicBezTo>
                  <a:cubicBezTo>
                    <a:pt x="173" y="69"/>
                    <a:pt x="173" y="69"/>
                    <a:pt x="173" y="69"/>
                  </a:cubicBezTo>
                  <a:cubicBezTo>
                    <a:pt x="252" y="13"/>
                    <a:pt x="252" y="13"/>
                    <a:pt x="252" y="13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8" y="42"/>
                    <a:pt x="8" y="42"/>
                    <a:pt x="8" y="42"/>
                  </a:cubicBezTo>
                  <a:cubicBezTo>
                    <a:pt x="8" y="42"/>
                    <a:pt x="8" y="42"/>
                    <a:pt x="8" y="42"/>
                  </a:cubicBezTo>
                  <a:cubicBezTo>
                    <a:pt x="8" y="42"/>
                    <a:pt x="8" y="42"/>
                    <a:pt x="8" y="42"/>
                  </a:cubicBezTo>
                  <a:cubicBezTo>
                    <a:pt x="7" y="42"/>
                    <a:pt x="7" y="42"/>
                    <a:pt x="7" y="42"/>
                  </a:cubicBezTo>
                  <a:cubicBezTo>
                    <a:pt x="7" y="42"/>
                    <a:pt x="7" y="42"/>
                    <a:pt x="7" y="42"/>
                  </a:cubicBezTo>
                  <a:cubicBezTo>
                    <a:pt x="7" y="42"/>
                    <a:pt x="7" y="43"/>
                    <a:pt x="7" y="43"/>
                  </a:cubicBezTo>
                  <a:cubicBezTo>
                    <a:pt x="7" y="43"/>
                    <a:pt x="6" y="43"/>
                    <a:pt x="6" y="43"/>
                  </a:cubicBezTo>
                  <a:cubicBezTo>
                    <a:pt x="6" y="43"/>
                    <a:pt x="6" y="43"/>
                    <a:pt x="6" y="43"/>
                  </a:cubicBezTo>
                  <a:cubicBezTo>
                    <a:pt x="6" y="43"/>
                    <a:pt x="6" y="43"/>
                    <a:pt x="6" y="43"/>
                  </a:cubicBezTo>
                  <a:cubicBezTo>
                    <a:pt x="6" y="43"/>
                    <a:pt x="6" y="44"/>
                    <a:pt x="6" y="44"/>
                  </a:cubicBezTo>
                  <a:cubicBezTo>
                    <a:pt x="6" y="44"/>
                    <a:pt x="6" y="44"/>
                    <a:pt x="6" y="44"/>
                  </a:cubicBezTo>
                  <a:cubicBezTo>
                    <a:pt x="6" y="44"/>
                    <a:pt x="6" y="44"/>
                    <a:pt x="6" y="44"/>
                  </a:cubicBezTo>
                  <a:cubicBezTo>
                    <a:pt x="6" y="44"/>
                    <a:pt x="6" y="44"/>
                    <a:pt x="6" y="44"/>
                  </a:cubicBezTo>
                  <a:cubicBezTo>
                    <a:pt x="6" y="49"/>
                    <a:pt x="6" y="49"/>
                    <a:pt x="6" y="49"/>
                  </a:cubicBezTo>
                  <a:cubicBezTo>
                    <a:pt x="6" y="115"/>
                    <a:pt x="6" y="115"/>
                    <a:pt x="6" y="115"/>
                  </a:cubicBezTo>
                  <a:cubicBezTo>
                    <a:pt x="5" y="115"/>
                    <a:pt x="4" y="116"/>
                    <a:pt x="4" y="1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6470604" y="3813573"/>
            <a:ext cx="931863" cy="1168400"/>
            <a:chOff x="8470901" y="5106988"/>
            <a:chExt cx="931863" cy="1168400"/>
          </a:xfrm>
        </p:grpSpPr>
        <p:sp>
          <p:nvSpPr>
            <p:cNvPr id="59" name="Freeform 61"/>
            <p:cNvSpPr>
              <a:spLocks/>
            </p:cNvSpPr>
            <p:nvPr/>
          </p:nvSpPr>
          <p:spPr bwMode="auto">
            <a:xfrm>
              <a:off x="8531226" y="5249863"/>
              <a:ext cx="77788" cy="63500"/>
            </a:xfrm>
            <a:custGeom>
              <a:avLst/>
              <a:gdLst>
                <a:gd name="T0" fmla="*/ 49 w 49"/>
                <a:gd name="T1" fmla="*/ 0 h 40"/>
                <a:gd name="T2" fmla="*/ 0 w 49"/>
                <a:gd name="T3" fmla="*/ 31 h 40"/>
                <a:gd name="T4" fmla="*/ 49 w 49"/>
                <a:gd name="T5" fmla="*/ 40 h 40"/>
                <a:gd name="T6" fmla="*/ 49 w 49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" h="40">
                  <a:moveTo>
                    <a:pt x="49" y="0"/>
                  </a:moveTo>
                  <a:lnTo>
                    <a:pt x="0" y="31"/>
                  </a:lnTo>
                  <a:lnTo>
                    <a:pt x="49" y="40"/>
                  </a:lnTo>
                  <a:lnTo>
                    <a:pt x="4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62"/>
            <p:cNvSpPr>
              <a:spLocks noEditPoints="1"/>
            </p:cNvSpPr>
            <p:nvPr/>
          </p:nvSpPr>
          <p:spPr bwMode="auto">
            <a:xfrm>
              <a:off x="8602663" y="5106988"/>
              <a:ext cx="706438" cy="484188"/>
            </a:xfrm>
            <a:custGeom>
              <a:avLst/>
              <a:gdLst>
                <a:gd name="T0" fmla="*/ 10 w 188"/>
                <a:gd name="T1" fmla="*/ 33 h 129"/>
                <a:gd name="T2" fmla="*/ 5 w 188"/>
                <a:gd name="T3" fmla="*/ 32 h 129"/>
                <a:gd name="T4" fmla="*/ 5 w 188"/>
                <a:gd name="T5" fmla="*/ 32 h 129"/>
                <a:gd name="T6" fmla="*/ 4 w 188"/>
                <a:gd name="T7" fmla="*/ 32 h 129"/>
                <a:gd name="T8" fmla="*/ 4 w 188"/>
                <a:gd name="T9" fmla="*/ 32 h 129"/>
                <a:gd name="T10" fmla="*/ 4 w 188"/>
                <a:gd name="T11" fmla="*/ 33 h 129"/>
                <a:gd name="T12" fmla="*/ 4 w 188"/>
                <a:gd name="T13" fmla="*/ 33 h 129"/>
                <a:gd name="T14" fmla="*/ 4 w 188"/>
                <a:gd name="T15" fmla="*/ 37 h 129"/>
                <a:gd name="T16" fmla="*/ 2 w 188"/>
                <a:gd name="T17" fmla="*/ 87 h 129"/>
                <a:gd name="T18" fmla="*/ 2 w 188"/>
                <a:gd name="T19" fmla="*/ 97 h 129"/>
                <a:gd name="T20" fmla="*/ 2 w 188"/>
                <a:gd name="T21" fmla="*/ 120 h 129"/>
                <a:gd name="T22" fmla="*/ 2 w 188"/>
                <a:gd name="T23" fmla="*/ 120 h 129"/>
                <a:gd name="T24" fmla="*/ 4 w 188"/>
                <a:gd name="T25" fmla="*/ 125 h 129"/>
                <a:gd name="T26" fmla="*/ 4 w 188"/>
                <a:gd name="T27" fmla="*/ 125 h 129"/>
                <a:gd name="T28" fmla="*/ 6 w 188"/>
                <a:gd name="T29" fmla="*/ 129 h 129"/>
                <a:gd name="T30" fmla="*/ 8 w 188"/>
                <a:gd name="T31" fmla="*/ 126 h 129"/>
                <a:gd name="T32" fmla="*/ 10 w 188"/>
                <a:gd name="T33" fmla="*/ 121 h 129"/>
                <a:gd name="T34" fmla="*/ 10 w 188"/>
                <a:gd name="T35" fmla="*/ 92 h 129"/>
                <a:gd name="T36" fmla="*/ 7 w 188"/>
                <a:gd name="T37" fmla="*/ 86 h 129"/>
                <a:gd name="T38" fmla="*/ 7 w 188"/>
                <a:gd name="T39" fmla="*/ 35 h 129"/>
                <a:gd name="T40" fmla="*/ 8 w 188"/>
                <a:gd name="T41" fmla="*/ 35 h 129"/>
                <a:gd name="T42" fmla="*/ 34 w 188"/>
                <a:gd name="T43" fmla="*/ 60 h 129"/>
                <a:gd name="T44" fmla="*/ 35 w 188"/>
                <a:gd name="T45" fmla="*/ 69 h 129"/>
                <a:gd name="T46" fmla="*/ 40 w 188"/>
                <a:gd name="T47" fmla="*/ 66 h 129"/>
                <a:gd name="T48" fmla="*/ 133 w 188"/>
                <a:gd name="T49" fmla="*/ 61 h 129"/>
                <a:gd name="T50" fmla="*/ 134 w 188"/>
                <a:gd name="T51" fmla="*/ 62 h 129"/>
                <a:gd name="T52" fmla="*/ 135 w 188"/>
                <a:gd name="T53" fmla="*/ 49 h 129"/>
                <a:gd name="T54" fmla="*/ 83 w 188"/>
                <a:gd name="T55" fmla="*/ 31 h 129"/>
                <a:gd name="T56" fmla="*/ 86 w 188"/>
                <a:gd name="T57" fmla="*/ 28 h 129"/>
                <a:gd name="T58" fmla="*/ 137 w 188"/>
                <a:gd name="T59" fmla="*/ 46 h 129"/>
                <a:gd name="T60" fmla="*/ 64 w 188"/>
                <a:gd name="T61" fmla="*/ 0 h 129"/>
                <a:gd name="T62" fmla="*/ 7 w 188"/>
                <a:gd name="T63" fmla="*/ 3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88" h="129">
                  <a:moveTo>
                    <a:pt x="64" y="0"/>
                  </a:moveTo>
                  <a:cubicBezTo>
                    <a:pt x="10" y="33"/>
                    <a:pt x="10" y="33"/>
                    <a:pt x="10" y="33"/>
                  </a:cubicBezTo>
                  <a:cubicBezTo>
                    <a:pt x="5" y="32"/>
                    <a:pt x="5" y="32"/>
                    <a:pt x="5" y="32"/>
                  </a:cubicBezTo>
                  <a:cubicBezTo>
                    <a:pt x="5" y="32"/>
                    <a:pt x="5" y="32"/>
                    <a:pt x="5" y="32"/>
                  </a:cubicBezTo>
                  <a:cubicBezTo>
                    <a:pt x="5" y="32"/>
                    <a:pt x="5" y="32"/>
                    <a:pt x="5" y="32"/>
                  </a:cubicBezTo>
                  <a:cubicBezTo>
                    <a:pt x="5" y="32"/>
                    <a:pt x="5" y="32"/>
                    <a:pt x="5" y="32"/>
                  </a:cubicBezTo>
                  <a:cubicBezTo>
                    <a:pt x="5" y="32"/>
                    <a:pt x="5" y="32"/>
                    <a:pt x="5" y="32"/>
                  </a:cubicBezTo>
                  <a:cubicBezTo>
                    <a:pt x="5" y="32"/>
                    <a:pt x="4" y="32"/>
                    <a:pt x="4" y="32"/>
                  </a:cubicBezTo>
                  <a:cubicBezTo>
                    <a:pt x="4" y="32"/>
                    <a:pt x="4" y="32"/>
                    <a:pt x="4" y="32"/>
                  </a:cubicBezTo>
                  <a:cubicBezTo>
                    <a:pt x="4" y="32"/>
                    <a:pt x="4" y="32"/>
                    <a:pt x="4" y="32"/>
                  </a:cubicBezTo>
                  <a:cubicBezTo>
                    <a:pt x="4" y="32"/>
                    <a:pt x="4" y="32"/>
                    <a:pt x="4" y="32"/>
                  </a:cubicBezTo>
                  <a:cubicBezTo>
                    <a:pt x="4" y="32"/>
                    <a:pt x="4" y="33"/>
                    <a:pt x="4" y="33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86"/>
                    <a:pt x="4" y="86"/>
                    <a:pt x="4" y="86"/>
                  </a:cubicBezTo>
                  <a:cubicBezTo>
                    <a:pt x="3" y="86"/>
                    <a:pt x="2" y="86"/>
                    <a:pt x="2" y="87"/>
                  </a:cubicBezTo>
                  <a:cubicBezTo>
                    <a:pt x="1" y="88"/>
                    <a:pt x="1" y="90"/>
                    <a:pt x="1" y="92"/>
                  </a:cubicBezTo>
                  <a:cubicBezTo>
                    <a:pt x="1" y="94"/>
                    <a:pt x="1" y="95"/>
                    <a:pt x="2" y="97"/>
                  </a:cubicBezTo>
                  <a:cubicBezTo>
                    <a:pt x="0" y="117"/>
                    <a:pt x="0" y="117"/>
                    <a:pt x="0" y="117"/>
                  </a:cubicBezTo>
                  <a:cubicBezTo>
                    <a:pt x="0" y="119"/>
                    <a:pt x="0" y="120"/>
                    <a:pt x="2" y="120"/>
                  </a:cubicBezTo>
                  <a:cubicBezTo>
                    <a:pt x="2" y="120"/>
                    <a:pt x="2" y="120"/>
                    <a:pt x="2" y="120"/>
                  </a:cubicBezTo>
                  <a:cubicBezTo>
                    <a:pt x="2" y="120"/>
                    <a:pt x="2" y="120"/>
                    <a:pt x="2" y="120"/>
                  </a:cubicBezTo>
                  <a:cubicBezTo>
                    <a:pt x="2" y="123"/>
                    <a:pt x="2" y="123"/>
                    <a:pt x="2" y="123"/>
                  </a:cubicBezTo>
                  <a:cubicBezTo>
                    <a:pt x="2" y="124"/>
                    <a:pt x="3" y="125"/>
                    <a:pt x="4" y="125"/>
                  </a:cubicBezTo>
                  <a:cubicBezTo>
                    <a:pt x="4" y="125"/>
                    <a:pt x="4" y="125"/>
                    <a:pt x="4" y="125"/>
                  </a:cubicBezTo>
                  <a:cubicBezTo>
                    <a:pt x="4" y="125"/>
                    <a:pt x="4" y="125"/>
                    <a:pt x="4" y="125"/>
                  </a:cubicBezTo>
                  <a:cubicBezTo>
                    <a:pt x="4" y="126"/>
                    <a:pt x="4" y="126"/>
                    <a:pt x="4" y="126"/>
                  </a:cubicBezTo>
                  <a:cubicBezTo>
                    <a:pt x="4" y="128"/>
                    <a:pt x="5" y="129"/>
                    <a:pt x="6" y="129"/>
                  </a:cubicBezTo>
                  <a:cubicBezTo>
                    <a:pt x="6" y="129"/>
                    <a:pt x="6" y="129"/>
                    <a:pt x="6" y="129"/>
                  </a:cubicBezTo>
                  <a:cubicBezTo>
                    <a:pt x="7" y="128"/>
                    <a:pt x="8" y="128"/>
                    <a:pt x="8" y="126"/>
                  </a:cubicBezTo>
                  <a:cubicBezTo>
                    <a:pt x="8" y="123"/>
                    <a:pt x="8" y="123"/>
                    <a:pt x="8" y="123"/>
                  </a:cubicBezTo>
                  <a:cubicBezTo>
                    <a:pt x="9" y="123"/>
                    <a:pt x="10" y="122"/>
                    <a:pt x="10" y="121"/>
                  </a:cubicBezTo>
                  <a:cubicBezTo>
                    <a:pt x="8" y="97"/>
                    <a:pt x="8" y="97"/>
                    <a:pt x="8" y="97"/>
                  </a:cubicBezTo>
                  <a:cubicBezTo>
                    <a:pt x="9" y="95"/>
                    <a:pt x="10" y="94"/>
                    <a:pt x="10" y="92"/>
                  </a:cubicBezTo>
                  <a:cubicBezTo>
                    <a:pt x="10" y="90"/>
                    <a:pt x="9" y="88"/>
                    <a:pt x="8" y="87"/>
                  </a:cubicBezTo>
                  <a:cubicBezTo>
                    <a:pt x="8" y="86"/>
                    <a:pt x="7" y="86"/>
                    <a:pt x="7" y="86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8" y="34"/>
                    <a:pt x="8" y="34"/>
                    <a:pt x="8" y="34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34" y="60"/>
                    <a:pt x="34" y="60"/>
                    <a:pt x="34" y="60"/>
                  </a:cubicBezTo>
                  <a:cubicBezTo>
                    <a:pt x="34" y="69"/>
                    <a:pt x="34" y="69"/>
                    <a:pt x="34" y="69"/>
                  </a:cubicBezTo>
                  <a:cubicBezTo>
                    <a:pt x="34" y="70"/>
                    <a:pt x="34" y="70"/>
                    <a:pt x="35" y="69"/>
                  </a:cubicBezTo>
                  <a:cubicBezTo>
                    <a:pt x="35" y="69"/>
                    <a:pt x="36" y="69"/>
                    <a:pt x="36" y="68"/>
                  </a:cubicBezTo>
                  <a:cubicBezTo>
                    <a:pt x="37" y="68"/>
                    <a:pt x="39" y="67"/>
                    <a:pt x="40" y="66"/>
                  </a:cubicBezTo>
                  <a:cubicBezTo>
                    <a:pt x="49" y="61"/>
                    <a:pt x="65" y="57"/>
                    <a:pt x="83" y="56"/>
                  </a:cubicBezTo>
                  <a:cubicBezTo>
                    <a:pt x="106" y="54"/>
                    <a:pt x="126" y="56"/>
                    <a:pt x="133" y="61"/>
                  </a:cubicBezTo>
                  <a:cubicBezTo>
                    <a:pt x="133" y="61"/>
                    <a:pt x="134" y="62"/>
                    <a:pt x="134" y="62"/>
                  </a:cubicBezTo>
                  <a:cubicBezTo>
                    <a:pt x="134" y="62"/>
                    <a:pt x="134" y="62"/>
                    <a:pt x="134" y="62"/>
                  </a:cubicBezTo>
                  <a:cubicBezTo>
                    <a:pt x="135" y="62"/>
                    <a:pt x="135" y="62"/>
                    <a:pt x="135" y="62"/>
                  </a:cubicBezTo>
                  <a:cubicBezTo>
                    <a:pt x="135" y="49"/>
                    <a:pt x="135" y="49"/>
                    <a:pt x="135" y="49"/>
                  </a:cubicBezTo>
                  <a:cubicBezTo>
                    <a:pt x="135" y="39"/>
                    <a:pt x="135" y="39"/>
                    <a:pt x="135" y="39"/>
                  </a:cubicBezTo>
                  <a:cubicBezTo>
                    <a:pt x="134" y="32"/>
                    <a:pt x="111" y="28"/>
                    <a:pt x="83" y="31"/>
                  </a:cubicBezTo>
                  <a:cubicBezTo>
                    <a:pt x="67" y="32"/>
                    <a:pt x="54" y="35"/>
                    <a:pt x="45" y="39"/>
                  </a:cubicBezTo>
                  <a:cubicBezTo>
                    <a:pt x="53" y="34"/>
                    <a:pt x="68" y="30"/>
                    <a:pt x="86" y="28"/>
                  </a:cubicBezTo>
                  <a:cubicBezTo>
                    <a:pt x="114" y="25"/>
                    <a:pt x="136" y="28"/>
                    <a:pt x="137" y="35"/>
                  </a:cubicBezTo>
                  <a:cubicBezTo>
                    <a:pt x="137" y="46"/>
                    <a:pt x="137" y="46"/>
                    <a:pt x="137" y="46"/>
                  </a:cubicBezTo>
                  <a:cubicBezTo>
                    <a:pt x="188" y="10"/>
                    <a:pt x="188" y="10"/>
                    <a:pt x="188" y="10"/>
                  </a:cubicBezTo>
                  <a:lnTo>
                    <a:pt x="64" y="0"/>
                  </a:lnTo>
                  <a:close/>
                  <a:moveTo>
                    <a:pt x="7" y="35"/>
                  </a:moveTo>
                  <a:cubicBezTo>
                    <a:pt x="7" y="35"/>
                    <a:pt x="7" y="35"/>
                    <a:pt x="7" y="35"/>
                  </a:cubicBezTo>
                  <a:cubicBezTo>
                    <a:pt x="7" y="35"/>
                    <a:pt x="7" y="35"/>
                    <a:pt x="7" y="3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63"/>
            <p:cNvSpPr>
              <a:spLocks noEditPoints="1"/>
            </p:cNvSpPr>
            <p:nvPr/>
          </p:nvSpPr>
          <p:spPr bwMode="auto">
            <a:xfrm>
              <a:off x="8699501" y="5313363"/>
              <a:ext cx="455613" cy="442913"/>
            </a:xfrm>
            <a:custGeom>
              <a:avLst/>
              <a:gdLst>
                <a:gd name="T0" fmla="*/ 104 w 121"/>
                <a:gd name="T1" fmla="*/ 5 h 118"/>
                <a:gd name="T2" fmla="*/ 57 w 121"/>
                <a:gd name="T3" fmla="*/ 3 h 118"/>
                <a:gd name="T4" fmla="*/ 13 w 121"/>
                <a:gd name="T5" fmla="*/ 16 h 118"/>
                <a:gd name="T6" fmla="*/ 8 w 121"/>
                <a:gd name="T7" fmla="*/ 35 h 118"/>
                <a:gd name="T8" fmla="*/ 0 w 121"/>
                <a:gd name="T9" fmla="*/ 50 h 118"/>
                <a:gd name="T10" fmla="*/ 8 w 121"/>
                <a:gd name="T11" fmla="*/ 64 h 118"/>
                <a:gd name="T12" fmla="*/ 61 w 121"/>
                <a:gd name="T13" fmla="*/ 118 h 118"/>
                <a:gd name="T14" fmla="*/ 110 w 121"/>
                <a:gd name="T15" fmla="*/ 87 h 118"/>
                <a:gd name="T16" fmla="*/ 106 w 121"/>
                <a:gd name="T17" fmla="*/ 10 h 118"/>
                <a:gd name="T18" fmla="*/ 104 w 121"/>
                <a:gd name="T19" fmla="*/ 5 h 118"/>
                <a:gd name="T20" fmla="*/ 104 w 121"/>
                <a:gd name="T21" fmla="*/ 85 h 118"/>
                <a:gd name="T22" fmla="*/ 61 w 121"/>
                <a:gd name="T23" fmla="*/ 112 h 118"/>
                <a:gd name="T24" fmla="*/ 15 w 121"/>
                <a:gd name="T25" fmla="*/ 62 h 118"/>
                <a:gd name="T26" fmla="*/ 13 w 121"/>
                <a:gd name="T27" fmla="*/ 59 h 118"/>
                <a:gd name="T28" fmla="*/ 12 w 121"/>
                <a:gd name="T29" fmla="*/ 59 h 118"/>
                <a:gd name="T30" fmla="*/ 7 w 121"/>
                <a:gd name="T31" fmla="*/ 50 h 118"/>
                <a:gd name="T32" fmla="*/ 12 w 121"/>
                <a:gd name="T33" fmla="*/ 40 h 118"/>
                <a:gd name="T34" fmla="*/ 13 w 121"/>
                <a:gd name="T35" fmla="*/ 40 h 118"/>
                <a:gd name="T36" fmla="*/ 14 w 121"/>
                <a:gd name="T37" fmla="*/ 39 h 118"/>
                <a:gd name="T38" fmla="*/ 49 w 121"/>
                <a:gd name="T39" fmla="*/ 11 h 118"/>
                <a:gd name="T40" fmla="*/ 57 w 121"/>
                <a:gd name="T41" fmla="*/ 17 h 118"/>
                <a:gd name="T42" fmla="*/ 85 w 121"/>
                <a:gd name="T43" fmla="*/ 12 h 118"/>
                <a:gd name="T44" fmla="*/ 103 w 121"/>
                <a:gd name="T45" fmla="*/ 18 h 118"/>
                <a:gd name="T46" fmla="*/ 104 w 121"/>
                <a:gd name="T47" fmla="*/ 85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21" h="118">
                  <a:moveTo>
                    <a:pt x="104" y="5"/>
                  </a:moveTo>
                  <a:cubicBezTo>
                    <a:pt x="95" y="1"/>
                    <a:pt x="78" y="0"/>
                    <a:pt x="57" y="3"/>
                  </a:cubicBezTo>
                  <a:cubicBezTo>
                    <a:pt x="38" y="6"/>
                    <a:pt x="21" y="11"/>
                    <a:pt x="13" y="16"/>
                  </a:cubicBezTo>
                  <a:cubicBezTo>
                    <a:pt x="11" y="22"/>
                    <a:pt x="9" y="28"/>
                    <a:pt x="8" y="35"/>
                  </a:cubicBezTo>
                  <a:cubicBezTo>
                    <a:pt x="5" y="37"/>
                    <a:pt x="0" y="43"/>
                    <a:pt x="0" y="50"/>
                  </a:cubicBezTo>
                  <a:cubicBezTo>
                    <a:pt x="0" y="57"/>
                    <a:pt x="5" y="62"/>
                    <a:pt x="8" y="64"/>
                  </a:cubicBezTo>
                  <a:cubicBezTo>
                    <a:pt x="11" y="90"/>
                    <a:pt x="38" y="118"/>
                    <a:pt x="61" y="118"/>
                  </a:cubicBezTo>
                  <a:cubicBezTo>
                    <a:pt x="78" y="118"/>
                    <a:pt x="98" y="115"/>
                    <a:pt x="110" y="87"/>
                  </a:cubicBezTo>
                  <a:cubicBezTo>
                    <a:pt x="121" y="62"/>
                    <a:pt x="116" y="30"/>
                    <a:pt x="106" y="10"/>
                  </a:cubicBezTo>
                  <a:cubicBezTo>
                    <a:pt x="105" y="8"/>
                    <a:pt x="105" y="6"/>
                    <a:pt x="104" y="5"/>
                  </a:cubicBezTo>
                  <a:close/>
                  <a:moveTo>
                    <a:pt x="104" y="85"/>
                  </a:moveTo>
                  <a:cubicBezTo>
                    <a:pt x="94" y="109"/>
                    <a:pt x="77" y="112"/>
                    <a:pt x="61" y="112"/>
                  </a:cubicBezTo>
                  <a:cubicBezTo>
                    <a:pt x="41" y="112"/>
                    <a:pt x="16" y="85"/>
                    <a:pt x="15" y="62"/>
                  </a:cubicBezTo>
                  <a:cubicBezTo>
                    <a:pt x="15" y="61"/>
                    <a:pt x="14" y="60"/>
                    <a:pt x="13" y="59"/>
                  </a:cubicBezTo>
                  <a:cubicBezTo>
                    <a:pt x="13" y="59"/>
                    <a:pt x="12" y="59"/>
                    <a:pt x="12" y="59"/>
                  </a:cubicBezTo>
                  <a:cubicBezTo>
                    <a:pt x="11" y="58"/>
                    <a:pt x="7" y="55"/>
                    <a:pt x="7" y="50"/>
                  </a:cubicBezTo>
                  <a:cubicBezTo>
                    <a:pt x="7" y="45"/>
                    <a:pt x="11" y="41"/>
                    <a:pt x="12" y="40"/>
                  </a:cubicBezTo>
                  <a:cubicBezTo>
                    <a:pt x="13" y="40"/>
                    <a:pt x="13" y="40"/>
                    <a:pt x="13" y="40"/>
                  </a:cubicBezTo>
                  <a:cubicBezTo>
                    <a:pt x="14" y="40"/>
                    <a:pt x="14" y="40"/>
                    <a:pt x="14" y="39"/>
                  </a:cubicBezTo>
                  <a:cubicBezTo>
                    <a:pt x="25" y="39"/>
                    <a:pt x="40" y="37"/>
                    <a:pt x="49" y="11"/>
                  </a:cubicBezTo>
                  <a:cubicBezTo>
                    <a:pt x="50" y="15"/>
                    <a:pt x="53" y="17"/>
                    <a:pt x="57" y="17"/>
                  </a:cubicBezTo>
                  <a:cubicBezTo>
                    <a:pt x="65" y="17"/>
                    <a:pt x="75" y="12"/>
                    <a:pt x="85" y="12"/>
                  </a:cubicBezTo>
                  <a:cubicBezTo>
                    <a:pt x="91" y="12"/>
                    <a:pt x="97" y="13"/>
                    <a:pt x="103" y="18"/>
                  </a:cubicBezTo>
                  <a:cubicBezTo>
                    <a:pt x="110" y="37"/>
                    <a:pt x="113" y="63"/>
                    <a:pt x="104" y="8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64"/>
            <p:cNvSpPr>
              <a:spLocks noEditPoints="1"/>
            </p:cNvSpPr>
            <p:nvPr/>
          </p:nvSpPr>
          <p:spPr bwMode="auto">
            <a:xfrm>
              <a:off x="8470901" y="5783263"/>
              <a:ext cx="931863" cy="492125"/>
            </a:xfrm>
            <a:custGeom>
              <a:avLst/>
              <a:gdLst>
                <a:gd name="T0" fmla="*/ 236 w 248"/>
                <a:gd name="T1" fmla="*/ 121 h 131"/>
                <a:gd name="T2" fmla="*/ 232 w 248"/>
                <a:gd name="T3" fmla="*/ 121 h 131"/>
                <a:gd name="T4" fmla="*/ 233 w 248"/>
                <a:gd name="T5" fmla="*/ 118 h 131"/>
                <a:gd name="T6" fmla="*/ 243 w 248"/>
                <a:gd name="T7" fmla="*/ 24 h 131"/>
                <a:gd name="T8" fmla="*/ 232 w 248"/>
                <a:gd name="T9" fmla="*/ 17 h 131"/>
                <a:gd name="T10" fmla="*/ 177 w 248"/>
                <a:gd name="T11" fmla="*/ 17 h 131"/>
                <a:gd name="T12" fmla="*/ 173 w 248"/>
                <a:gd name="T13" fmla="*/ 17 h 131"/>
                <a:gd name="T14" fmla="*/ 147 w 248"/>
                <a:gd name="T15" fmla="*/ 0 h 131"/>
                <a:gd name="T16" fmla="*/ 141 w 248"/>
                <a:gd name="T17" fmla="*/ 17 h 131"/>
                <a:gd name="T18" fmla="*/ 138 w 248"/>
                <a:gd name="T19" fmla="*/ 17 h 131"/>
                <a:gd name="T20" fmla="*/ 131 w 248"/>
                <a:gd name="T21" fmla="*/ 17 h 131"/>
                <a:gd name="T22" fmla="*/ 127 w 248"/>
                <a:gd name="T23" fmla="*/ 17 h 131"/>
                <a:gd name="T24" fmla="*/ 129 w 248"/>
                <a:gd name="T25" fmla="*/ 14 h 131"/>
                <a:gd name="T26" fmla="*/ 131 w 248"/>
                <a:gd name="T27" fmla="*/ 12 h 131"/>
                <a:gd name="T28" fmla="*/ 131 w 248"/>
                <a:gd name="T29" fmla="*/ 5 h 131"/>
                <a:gd name="T30" fmla="*/ 125 w 248"/>
                <a:gd name="T31" fmla="*/ 1 h 131"/>
                <a:gd name="T32" fmla="*/ 125 w 248"/>
                <a:gd name="T33" fmla="*/ 1 h 131"/>
                <a:gd name="T34" fmla="*/ 121 w 248"/>
                <a:gd name="T35" fmla="*/ 0 h 131"/>
                <a:gd name="T36" fmla="*/ 117 w 248"/>
                <a:gd name="T37" fmla="*/ 1 h 131"/>
                <a:gd name="T38" fmla="*/ 117 w 248"/>
                <a:gd name="T39" fmla="*/ 1 h 131"/>
                <a:gd name="T40" fmla="*/ 111 w 248"/>
                <a:gd name="T41" fmla="*/ 5 h 131"/>
                <a:gd name="T42" fmla="*/ 111 w 248"/>
                <a:gd name="T43" fmla="*/ 12 h 131"/>
                <a:gd name="T44" fmla="*/ 113 w 248"/>
                <a:gd name="T45" fmla="*/ 14 h 131"/>
                <a:gd name="T46" fmla="*/ 114 w 248"/>
                <a:gd name="T47" fmla="*/ 17 h 131"/>
                <a:gd name="T48" fmla="*/ 111 w 248"/>
                <a:gd name="T49" fmla="*/ 17 h 131"/>
                <a:gd name="T50" fmla="*/ 104 w 248"/>
                <a:gd name="T51" fmla="*/ 17 h 131"/>
                <a:gd name="T52" fmla="*/ 101 w 248"/>
                <a:gd name="T53" fmla="*/ 17 h 131"/>
                <a:gd name="T54" fmla="*/ 94 w 248"/>
                <a:gd name="T55" fmla="*/ 0 h 131"/>
                <a:gd name="T56" fmla="*/ 68 w 248"/>
                <a:gd name="T57" fmla="*/ 17 h 131"/>
                <a:gd name="T58" fmla="*/ 64 w 248"/>
                <a:gd name="T59" fmla="*/ 17 h 131"/>
                <a:gd name="T60" fmla="*/ 16 w 248"/>
                <a:gd name="T61" fmla="*/ 17 h 131"/>
                <a:gd name="T62" fmla="*/ 5 w 248"/>
                <a:gd name="T63" fmla="*/ 24 h 131"/>
                <a:gd name="T64" fmla="*/ 14 w 248"/>
                <a:gd name="T65" fmla="*/ 118 h 131"/>
                <a:gd name="T66" fmla="*/ 15 w 248"/>
                <a:gd name="T67" fmla="*/ 121 h 131"/>
                <a:gd name="T68" fmla="*/ 12 w 248"/>
                <a:gd name="T69" fmla="*/ 121 h 131"/>
                <a:gd name="T70" fmla="*/ 0 w 248"/>
                <a:gd name="T71" fmla="*/ 126 h 131"/>
                <a:gd name="T72" fmla="*/ 12 w 248"/>
                <a:gd name="T73" fmla="*/ 131 h 131"/>
                <a:gd name="T74" fmla="*/ 236 w 248"/>
                <a:gd name="T75" fmla="*/ 131 h 131"/>
                <a:gd name="T76" fmla="*/ 248 w 248"/>
                <a:gd name="T77" fmla="*/ 126 h 131"/>
                <a:gd name="T78" fmla="*/ 236 w 248"/>
                <a:gd name="T79" fmla="*/ 121 h 131"/>
                <a:gd name="T80" fmla="*/ 124 w 248"/>
                <a:gd name="T81" fmla="*/ 59 h 131"/>
                <a:gd name="T82" fmla="*/ 147 w 248"/>
                <a:gd name="T83" fmla="*/ 73 h 131"/>
                <a:gd name="T84" fmla="*/ 124 w 248"/>
                <a:gd name="T85" fmla="*/ 87 h 131"/>
                <a:gd name="T86" fmla="*/ 101 w 248"/>
                <a:gd name="T87" fmla="*/ 73 h 131"/>
                <a:gd name="T88" fmla="*/ 124 w 248"/>
                <a:gd name="T89" fmla="*/ 59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48" h="131">
                  <a:moveTo>
                    <a:pt x="236" y="121"/>
                  </a:moveTo>
                  <a:cubicBezTo>
                    <a:pt x="232" y="121"/>
                    <a:pt x="232" y="121"/>
                    <a:pt x="232" y="121"/>
                  </a:cubicBezTo>
                  <a:cubicBezTo>
                    <a:pt x="233" y="120"/>
                    <a:pt x="233" y="119"/>
                    <a:pt x="233" y="118"/>
                  </a:cubicBezTo>
                  <a:cubicBezTo>
                    <a:pt x="243" y="24"/>
                    <a:pt x="243" y="24"/>
                    <a:pt x="243" y="24"/>
                  </a:cubicBezTo>
                  <a:cubicBezTo>
                    <a:pt x="243" y="20"/>
                    <a:pt x="238" y="17"/>
                    <a:pt x="232" y="17"/>
                  </a:cubicBezTo>
                  <a:cubicBezTo>
                    <a:pt x="177" y="17"/>
                    <a:pt x="177" y="17"/>
                    <a:pt x="177" y="17"/>
                  </a:cubicBezTo>
                  <a:cubicBezTo>
                    <a:pt x="173" y="17"/>
                    <a:pt x="173" y="17"/>
                    <a:pt x="173" y="17"/>
                  </a:cubicBezTo>
                  <a:cubicBezTo>
                    <a:pt x="166" y="9"/>
                    <a:pt x="158" y="3"/>
                    <a:pt x="147" y="0"/>
                  </a:cubicBezTo>
                  <a:cubicBezTo>
                    <a:pt x="141" y="17"/>
                    <a:pt x="141" y="17"/>
                    <a:pt x="141" y="17"/>
                  </a:cubicBezTo>
                  <a:cubicBezTo>
                    <a:pt x="138" y="17"/>
                    <a:pt x="138" y="17"/>
                    <a:pt x="138" y="17"/>
                  </a:cubicBezTo>
                  <a:cubicBezTo>
                    <a:pt x="131" y="17"/>
                    <a:pt x="131" y="17"/>
                    <a:pt x="131" y="17"/>
                  </a:cubicBezTo>
                  <a:cubicBezTo>
                    <a:pt x="127" y="17"/>
                    <a:pt x="127" y="17"/>
                    <a:pt x="127" y="17"/>
                  </a:cubicBezTo>
                  <a:cubicBezTo>
                    <a:pt x="128" y="15"/>
                    <a:pt x="128" y="14"/>
                    <a:pt x="129" y="14"/>
                  </a:cubicBezTo>
                  <a:cubicBezTo>
                    <a:pt x="131" y="12"/>
                    <a:pt x="131" y="12"/>
                    <a:pt x="131" y="12"/>
                  </a:cubicBezTo>
                  <a:cubicBezTo>
                    <a:pt x="132" y="10"/>
                    <a:pt x="132" y="7"/>
                    <a:pt x="131" y="5"/>
                  </a:cubicBezTo>
                  <a:cubicBezTo>
                    <a:pt x="130" y="3"/>
                    <a:pt x="127" y="1"/>
                    <a:pt x="125" y="1"/>
                  </a:cubicBezTo>
                  <a:cubicBezTo>
                    <a:pt x="125" y="1"/>
                    <a:pt x="125" y="1"/>
                    <a:pt x="125" y="1"/>
                  </a:cubicBezTo>
                  <a:cubicBezTo>
                    <a:pt x="124" y="0"/>
                    <a:pt x="122" y="0"/>
                    <a:pt x="121" y="0"/>
                  </a:cubicBezTo>
                  <a:cubicBezTo>
                    <a:pt x="119" y="0"/>
                    <a:pt x="118" y="0"/>
                    <a:pt x="117" y="1"/>
                  </a:cubicBezTo>
                  <a:cubicBezTo>
                    <a:pt x="117" y="1"/>
                    <a:pt x="117" y="1"/>
                    <a:pt x="117" y="1"/>
                  </a:cubicBezTo>
                  <a:cubicBezTo>
                    <a:pt x="115" y="1"/>
                    <a:pt x="112" y="3"/>
                    <a:pt x="111" y="5"/>
                  </a:cubicBezTo>
                  <a:cubicBezTo>
                    <a:pt x="109" y="7"/>
                    <a:pt x="110" y="10"/>
                    <a:pt x="111" y="12"/>
                  </a:cubicBezTo>
                  <a:cubicBezTo>
                    <a:pt x="113" y="14"/>
                    <a:pt x="113" y="14"/>
                    <a:pt x="113" y="14"/>
                  </a:cubicBezTo>
                  <a:cubicBezTo>
                    <a:pt x="113" y="14"/>
                    <a:pt x="114" y="15"/>
                    <a:pt x="114" y="17"/>
                  </a:cubicBezTo>
                  <a:cubicBezTo>
                    <a:pt x="111" y="17"/>
                    <a:pt x="111" y="17"/>
                    <a:pt x="111" y="17"/>
                  </a:cubicBezTo>
                  <a:cubicBezTo>
                    <a:pt x="104" y="17"/>
                    <a:pt x="104" y="17"/>
                    <a:pt x="104" y="17"/>
                  </a:cubicBezTo>
                  <a:cubicBezTo>
                    <a:pt x="101" y="17"/>
                    <a:pt x="101" y="17"/>
                    <a:pt x="101" y="17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84" y="3"/>
                    <a:pt x="75" y="9"/>
                    <a:pt x="68" y="17"/>
                  </a:cubicBezTo>
                  <a:cubicBezTo>
                    <a:pt x="64" y="17"/>
                    <a:pt x="64" y="17"/>
                    <a:pt x="64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9" y="17"/>
                    <a:pt x="5" y="20"/>
                    <a:pt x="5" y="24"/>
                  </a:cubicBezTo>
                  <a:cubicBezTo>
                    <a:pt x="14" y="118"/>
                    <a:pt x="14" y="118"/>
                    <a:pt x="14" y="118"/>
                  </a:cubicBezTo>
                  <a:cubicBezTo>
                    <a:pt x="14" y="119"/>
                    <a:pt x="15" y="120"/>
                    <a:pt x="15" y="121"/>
                  </a:cubicBezTo>
                  <a:cubicBezTo>
                    <a:pt x="12" y="121"/>
                    <a:pt x="12" y="121"/>
                    <a:pt x="12" y="121"/>
                  </a:cubicBezTo>
                  <a:cubicBezTo>
                    <a:pt x="5" y="121"/>
                    <a:pt x="0" y="123"/>
                    <a:pt x="0" y="126"/>
                  </a:cubicBezTo>
                  <a:cubicBezTo>
                    <a:pt x="0" y="129"/>
                    <a:pt x="5" y="131"/>
                    <a:pt x="12" y="131"/>
                  </a:cubicBezTo>
                  <a:cubicBezTo>
                    <a:pt x="236" y="131"/>
                    <a:pt x="236" y="131"/>
                    <a:pt x="236" y="131"/>
                  </a:cubicBezTo>
                  <a:cubicBezTo>
                    <a:pt x="242" y="131"/>
                    <a:pt x="248" y="129"/>
                    <a:pt x="248" y="126"/>
                  </a:cubicBezTo>
                  <a:cubicBezTo>
                    <a:pt x="248" y="123"/>
                    <a:pt x="242" y="121"/>
                    <a:pt x="236" y="121"/>
                  </a:cubicBezTo>
                  <a:close/>
                  <a:moveTo>
                    <a:pt x="124" y="59"/>
                  </a:moveTo>
                  <a:cubicBezTo>
                    <a:pt x="136" y="59"/>
                    <a:pt x="147" y="65"/>
                    <a:pt x="147" y="73"/>
                  </a:cubicBezTo>
                  <a:cubicBezTo>
                    <a:pt x="146" y="81"/>
                    <a:pt x="136" y="87"/>
                    <a:pt x="124" y="87"/>
                  </a:cubicBezTo>
                  <a:cubicBezTo>
                    <a:pt x="111" y="87"/>
                    <a:pt x="101" y="81"/>
                    <a:pt x="101" y="73"/>
                  </a:cubicBezTo>
                  <a:cubicBezTo>
                    <a:pt x="101" y="65"/>
                    <a:pt x="111" y="59"/>
                    <a:pt x="124" y="5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2915423" y="4107261"/>
            <a:ext cx="908050" cy="827088"/>
            <a:chOff x="8489951" y="4054476"/>
            <a:chExt cx="908050" cy="827088"/>
          </a:xfrm>
        </p:grpSpPr>
        <p:sp>
          <p:nvSpPr>
            <p:cNvPr id="64" name="Freeform 74"/>
            <p:cNvSpPr>
              <a:spLocks noEditPoints="1"/>
            </p:cNvSpPr>
            <p:nvPr/>
          </p:nvSpPr>
          <p:spPr bwMode="auto">
            <a:xfrm>
              <a:off x="8489951" y="4054476"/>
              <a:ext cx="908050" cy="827088"/>
            </a:xfrm>
            <a:custGeom>
              <a:avLst/>
              <a:gdLst>
                <a:gd name="T0" fmla="*/ 227 w 242"/>
                <a:gd name="T1" fmla="*/ 0 h 220"/>
                <a:gd name="T2" fmla="*/ 137 w 242"/>
                <a:gd name="T3" fmla="*/ 30 h 220"/>
                <a:gd name="T4" fmla="*/ 121 w 242"/>
                <a:gd name="T5" fmla="*/ 44 h 220"/>
                <a:gd name="T6" fmla="*/ 104 w 242"/>
                <a:gd name="T7" fmla="*/ 30 h 220"/>
                <a:gd name="T8" fmla="*/ 14 w 242"/>
                <a:gd name="T9" fmla="*/ 0 h 220"/>
                <a:gd name="T10" fmla="*/ 6 w 242"/>
                <a:gd name="T11" fmla="*/ 7 h 220"/>
                <a:gd name="T12" fmla="*/ 4 w 242"/>
                <a:gd name="T13" fmla="*/ 14 h 220"/>
                <a:gd name="T14" fmla="*/ 0 w 242"/>
                <a:gd name="T15" fmla="*/ 24 h 220"/>
                <a:gd name="T16" fmla="*/ 19 w 242"/>
                <a:gd name="T17" fmla="*/ 179 h 220"/>
                <a:gd name="T18" fmla="*/ 117 w 242"/>
                <a:gd name="T19" fmla="*/ 219 h 220"/>
                <a:gd name="T20" fmla="*/ 139 w 242"/>
                <a:gd name="T21" fmla="*/ 210 h 220"/>
                <a:gd name="T22" fmla="*/ 236 w 242"/>
                <a:gd name="T23" fmla="*/ 178 h 220"/>
                <a:gd name="T24" fmla="*/ 240 w 242"/>
                <a:gd name="T25" fmla="*/ 20 h 220"/>
                <a:gd name="T26" fmla="*/ 238 w 242"/>
                <a:gd name="T27" fmla="*/ 13 h 220"/>
                <a:gd name="T28" fmla="*/ 233 w 242"/>
                <a:gd name="T29" fmla="*/ 3 h 220"/>
                <a:gd name="T30" fmla="*/ 125 w 242"/>
                <a:gd name="T31" fmla="*/ 42 h 220"/>
                <a:gd name="T32" fmla="*/ 212 w 242"/>
                <a:gd name="T33" fmla="*/ 4 h 220"/>
                <a:gd name="T34" fmla="*/ 230 w 242"/>
                <a:gd name="T35" fmla="*/ 5 h 220"/>
                <a:gd name="T36" fmla="*/ 227 w 242"/>
                <a:gd name="T37" fmla="*/ 152 h 220"/>
                <a:gd name="T38" fmla="*/ 139 w 242"/>
                <a:gd name="T39" fmla="*/ 183 h 220"/>
                <a:gd name="T40" fmla="*/ 123 w 242"/>
                <a:gd name="T41" fmla="*/ 190 h 220"/>
                <a:gd name="T42" fmla="*/ 11 w 242"/>
                <a:gd name="T43" fmla="*/ 5 h 220"/>
                <a:gd name="T44" fmla="*/ 29 w 242"/>
                <a:gd name="T45" fmla="*/ 4 h 220"/>
                <a:gd name="T46" fmla="*/ 116 w 242"/>
                <a:gd name="T47" fmla="*/ 42 h 220"/>
                <a:gd name="T48" fmla="*/ 119 w 242"/>
                <a:gd name="T49" fmla="*/ 190 h 220"/>
                <a:gd name="T50" fmla="*/ 103 w 242"/>
                <a:gd name="T51" fmla="*/ 183 h 220"/>
                <a:gd name="T52" fmla="*/ 14 w 242"/>
                <a:gd name="T53" fmla="*/ 152 h 220"/>
                <a:gd name="T54" fmla="*/ 14 w 242"/>
                <a:gd name="T55" fmla="*/ 155 h 220"/>
                <a:gd name="T56" fmla="*/ 101 w 242"/>
                <a:gd name="T57" fmla="*/ 186 h 220"/>
                <a:gd name="T58" fmla="*/ 117 w 242"/>
                <a:gd name="T59" fmla="*/ 196 h 220"/>
                <a:gd name="T60" fmla="*/ 127 w 242"/>
                <a:gd name="T61" fmla="*/ 195 h 220"/>
                <a:gd name="T62" fmla="*/ 178 w 242"/>
                <a:gd name="T63" fmla="*/ 168 h 220"/>
                <a:gd name="T64" fmla="*/ 232 w 242"/>
                <a:gd name="T65" fmla="*/ 153 h 220"/>
                <a:gd name="T66" fmla="*/ 216 w 242"/>
                <a:gd name="T67" fmla="*/ 159 h 220"/>
                <a:gd name="T68" fmla="*/ 123 w 242"/>
                <a:gd name="T69" fmla="*/ 199 h 220"/>
                <a:gd name="T70" fmla="*/ 65 w 242"/>
                <a:gd name="T71" fmla="*/ 171 h 220"/>
                <a:gd name="T72" fmla="*/ 9 w 242"/>
                <a:gd name="T73" fmla="*/ 155 h 220"/>
                <a:gd name="T74" fmla="*/ 11 w 242"/>
                <a:gd name="T75" fmla="*/ 161 h 220"/>
                <a:gd name="T76" fmla="*/ 103 w 242"/>
                <a:gd name="T77" fmla="*/ 192 h 220"/>
                <a:gd name="T78" fmla="*/ 125 w 242"/>
                <a:gd name="T79" fmla="*/ 202 h 220"/>
                <a:gd name="T80" fmla="*/ 216 w 242"/>
                <a:gd name="T81" fmla="*/ 162 h 220"/>
                <a:gd name="T82" fmla="*/ 234 w 242"/>
                <a:gd name="T83" fmla="*/ 161 h 220"/>
                <a:gd name="T84" fmla="*/ 178 w 242"/>
                <a:gd name="T85" fmla="*/ 177 h 220"/>
                <a:gd name="T86" fmla="*/ 118 w 242"/>
                <a:gd name="T87" fmla="*/ 205 h 220"/>
                <a:gd name="T88" fmla="*/ 23 w 242"/>
                <a:gd name="T89" fmla="*/ 165 h 220"/>
                <a:gd name="T90" fmla="*/ 7 w 242"/>
                <a:gd name="T91" fmla="*/ 158 h 220"/>
                <a:gd name="T92" fmla="*/ 239 w 242"/>
                <a:gd name="T93" fmla="*/ 173 h 220"/>
                <a:gd name="T94" fmla="*/ 180 w 242"/>
                <a:gd name="T95" fmla="*/ 188 h 220"/>
                <a:gd name="T96" fmla="*/ 118 w 242"/>
                <a:gd name="T97" fmla="*/ 216 h 220"/>
                <a:gd name="T98" fmla="*/ 20 w 242"/>
                <a:gd name="T99" fmla="*/ 176 h 220"/>
                <a:gd name="T100" fmla="*/ 3 w 242"/>
                <a:gd name="T101" fmla="*/ 170 h 220"/>
                <a:gd name="T102" fmla="*/ 61 w 242"/>
                <a:gd name="T103" fmla="*/ 186 h 220"/>
                <a:gd name="T104" fmla="*/ 121 w 242"/>
                <a:gd name="T105" fmla="*/ 214 h 220"/>
                <a:gd name="T106" fmla="*/ 180 w 242"/>
                <a:gd name="T107" fmla="*/ 186 h 220"/>
                <a:gd name="T108" fmla="*/ 239 w 242"/>
                <a:gd name="T109" fmla="*/ 170 h 220"/>
                <a:gd name="T110" fmla="*/ 234 w 242"/>
                <a:gd name="T111" fmla="*/ 169 h 220"/>
                <a:gd name="T112" fmla="*/ 137 w 242"/>
                <a:gd name="T113" fmla="*/ 201 h 220"/>
                <a:gd name="T114" fmla="*/ 104 w 242"/>
                <a:gd name="T115" fmla="*/ 201 h 220"/>
                <a:gd name="T116" fmla="*/ 7 w 242"/>
                <a:gd name="T117" fmla="*/ 169 h 220"/>
                <a:gd name="T118" fmla="*/ 9 w 242"/>
                <a:gd name="T119" fmla="*/ 167 h 220"/>
                <a:gd name="T120" fmla="*/ 103 w 242"/>
                <a:gd name="T121" fmla="*/ 198 h 220"/>
                <a:gd name="T122" fmla="*/ 125 w 242"/>
                <a:gd name="T123" fmla="*/ 208 h 220"/>
                <a:gd name="T124" fmla="*/ 218 w 242"/>
                <a:gd name="T125" fmla="*/ 168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42" h="220">
                  <a:moveTo>
                    <a:pt x="233" y="3"/>
                  </a:moveTo>
                  <a:cubicBezTo>
                    <a:pt x="232" y="1"/>
                    <a:pt x="230" y="0"/>
                    <a:pt x="228" y="0"/>
                  </a:cubicBezTo>
                  <a:cubicBezTo>
                    <a:pt x="227" y="0"/>
                    <a:pt x="227" y="0"/>
                    <a:pt x="227" y="0"/>
                  </a:cubicBezTo>
                  <a:cubicBezTo>
                    <a:pt x="212" y="1"/>
                    <a:pt x="212" y="1"/>
                    <a:pt x="212" y="1"/>
                  </a:cubicBezTo>
                  <a:cubicBezTo>
                    <a:pt x="205" y="2"/>
                    <a:pt x="188" y="7"/>
                    <a:pt x="174" y="13"/>
                  </a:cubicBezTo>
                  <a:cubicBezTo>
                    <a:pt x="160" y="18"/>
                    <a:pt x="143" y="26"/>
                    <a:pt x="137" y="30"/>
                  </a:cubicBezTo>
                  <a:cubicBezTo>
                    <a:pt x="130" y="35"/>
                    <a:pt x="130" y="35"/>
                    <a:pt x="130" y="35"/>
                  </a:cubicBezTo>
                  <a:cubicBezTo>
                    <a:pt x="124" y="40"/>
                    <a:pt x="124" y="40"/>
                    <a:pt x="124" y="40"/>
                  </a:cubicBezTo>
                  <a:cubicBezTo>
                    <a:pt x="122" y="41"/>
                    <a:pt x="121" y="42"/>
                    <a:pt x="121" y="44"/>
                  </a:cubicBezTo>
                  <a:cubicBezTo>
                    <a:pt x="120" y="42"/>
                    <a:pt x="119" y="41"/>
                    <a:pt x="118" y="40"/>
                  </a:cubicBezTo>
                  <a:cubicBezTo>
                    <a:pt x="111" y="35"/>
                    <a:pt x="111" y="35"/>
                    <a:pt x="111" y="35"/>
                  </a:cubicBezTo>
                  <a:cubicBezTo>
                    <a:pt x="104" y="30"/>
                    <a:pt x="104" y="30"/>
                    <a:pt x="104" y="30"/>
                  </a:cubicBezTo>
                  <a:cubicBezTo>
                    <a:pt x="98" y="26"/>
                    <a:pt x="82" y="18"/>
                    <a:pt x="68" y="13"/>
                  </a:cubicBezTo>
                  <a:cubicBezTo>
                    <a:pt x="54" y="7"/>
                    <a:pt x="37" y="2"/>
                    <a:pt x="30" y="1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1" y="0"/>
                    <a:pt x="9" y="1"/>
                    <a:pt x="8" y="3"/>
                  </a:cubicBezTo>
                  <a:cubicBezTo>
                    <a:pt x="7" y="4"/>
                    <a:pt x="6" y="5"/>
                    <a:pt x="6" y="7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5" y="10"/>
                    <a:pt x="4" y="11"/>
                    <a:pt x="4" y="13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3" y="15"/>
                    <a:pt x="2" y="17"/>
                    <a:pt x="2" y="18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0" y="21"/>
                    <a:pt x="0" y="23"/>
                    <a:pt x="0" y="24"/>
                  </a:cubicBezTo>
                  <a:cubicBezTo>
                    <a:pt x="0" y="173"/>
                    <a:pt x="0" y="173"/>
                    <a:pt x="0" y="173"/>
                  </a:cubicBezTo>
                  <a:cubicBezTo>
                    <a:pt x="0" y="175"/>
                    <a:pt x="2" y="178"/>
                    <a:pt x="5" y="178"/>
                  </a:cubicBezTo>
                  <a:cubicBezTo>
                    <a:pt x="19" y="179"/>
                    <a:pt x="19" y="179"/>
                    <a:pt x="19" y="179"/>
                  </a:cubicBezTo>
                  <a:cubicBezTo>
                    <a:pt x="25" y="180"/>
                    <a:pt x="44" y="185"/>
                    <a:pt x="60" y="191"/>
                  </a:cubicBezTo>
                  <a:cubicBezTo>
                    <a:pt x="77" y="198"/>
                    <a:pt x="96" y="206"/>
                    <a:pt x="102" y="210"/>
                  </a:cubicBezTo>
                  <a:cubicBezTo>
                    <a:pt x="117" y="219"/>
                    <a:pt x="117" y="219"/>
                    <a:pt x="117" y="219"/>
                  </a:cubicBezTo>
                  <a:cubicBezTo>
                    <a:pt x="118" y="220"/>
                    <a:pt x="119" y="220"/>
                    <a:pt x="121" y="220"/>
                  </a:cubicBezTo>
                  <a:cubicBezTo>
                    <a:pt x="122" y="220"/>
                    <a:pt x="124" y="220"/>
                    <a:pt x="125" y="219"/>
                  </a:cubicBezTo>
                  <a:cubicBezTo>
                    <a:pt x="139" y="210"/>
                    <a:pt x="139" y="210"/>
                    <a:pt x="139" y="210"/>
                  </a:cubicBezTo>
                  <a:cubicBezTo>
                    <a:pt x="146" y="206"/>
                    <a:pt x="164" y="198"/>
                    <a:pt x="181" y="191"/>
                  </a:cubicBezTo>
                  <a:cubicBezTo>
                    <a:pt x="198" y="185"/>
                    <a:pt x="216" y="180"/>
                    <a:pt x="222" y="179"/>
                  </a:cubicBezTo>
                  <a:cubicBezTo>
                    <a:pt x="236" y="178"/>
                    <a:pt x="236" y="178"/>
                    <a:pt x="236" y="178"/>
                  </a:cubicBezTo>
                  <a:cubicBezTo>
                    <a:pt x="239" y="178"/>
                    <a:pt x="242" y="175"/>
                    <a:pt x="242" y="173"/>
                  </a:cubicBezTo>
                  <a:cubicBezTo>
                    <a:pt x="242" y="24"/>
                    <a:pt x="242" y="24"/>
                    <a:pt x="242" y="24"/>
                  </a:cubicBezTo>
                  <a:cubicBezTo>
                    <a:pt x="242" y="23"/>
                    <a:pt x="241" y="21"/>
                    <a:pt x="240" y="20"/>
                  </a:cubicBezTo>
                  <a:cubicBezTo>
                    <a:pt x="240" y="18"/>
                    <a:pt x="240" y="18"/>
                    <a:pt x="240" y="18"/>
                  </a:cubicBezTo>
                  <a:cubicBezTo>
                    <a:pt x="240" y="17"/>
                    <a:pt x="239" y="15"/>
                    <a:pt x="238" y="14"/>
                  </a:cubicBezTo>
                  <a:cubicBezTo>
                    <a:pt x="238" y="13"/>
                    <a:pt x="238" y="13"/>
                    <a:pt x="238" y="13"/>
                  </a:cubicBezTo>
                  <a:cubicBezTo>
                    <a:pt x="238" y="11"/>
                    <a:pt x="237" y="10"/>
                    <a:pt x="235" y="9"/>
                  </a:cubicBezTo>
                  <a:cubicBezTo>
                    <a:pt x="235" y="7"/>
                    <a:pt x="235" y="7"/>
                    <a:pt x="235" y="7"/>
                  </a:cubicBezTo>
                  <a:cubicBezTo>
                    <a:pt x="235" y="5"/>
                    <a:pt x="234" y="4"/>
                    <a:pt x="233" y="3"/>
                  </a:cubicBezTo>
                  <a:close/>
                  <a:moveTo>
                    <a:pt x="123" y="119"/>
                  </a:moveTo>
                  <a:cubicBezTo>
                    <a:pt x="123" y="82"/>
                    <a:pt x="123" y="50"/>
                    <a:pt x="123" y="48"/>
                  </a:cubicBezTo>
                  <a:cubicBezTo>
                    <a:pt x="123" y="46"/>
                    <a:pt x="124" y="43"/>
                    <a:pt x="125" y="42"/>
                  </a:cubicBezTo>
                  <a:cubicBezTo>
                    <a:pt x="127" y="41"/>
                    <a:pt x="133" y="37"/>
                    <a:pt x="139" y="33"/>
                  </a:cubicBezTo>
                  <a:cubicBezTo>
                    <a:pt x="145" y="29"/>
                    <a:pt x="161" y="21"/>
                    <a:pt x="175" y="15"/>
                  </a:cubicBezTo>
                  <a:cubicBezTo>
                    <a:pt x="189" y="10"/>
                    <a:pt x="205" y="5"/>
                    <a:pt x="212" y="4"/>
                  </a:cubicBezTo>
                  <a:cubicBezTo>
                    <a:pt x="219" y="3"/>
                    <a:pt x="225" y="3"/>
                    <a:pt x="227" y="3"/>
                  </a:cubicBezTo>
                  <a:cubicBezTo>
                    <a:pt x="227" y="3"/>
                    <a:pt x="227" y="3"/>
                    <a:pt x="228" y="3"/>
                  </a:cubicBezTo>
                  <a:cubicBezTo>
                    <a:pt x="229" y="3"/>
                    <a:pt x="230" y="4"/>
                    <a:pt x="230" y="5"/>
                  </a:cubicBezTo>
                  <a:cubicBezTo>
                    <a:pt x="230" y="7"/>
                    <a:pt x="230" y="39"/>
                    <a:pt x="230" y="77"/>
                  </a:cubicBezTo>
                  <a:cubicBezTo>
                    <a:pt x="230" y="114"/>
                    <a:pt x="230" y="147"/>
                    <a:pt x="230" y="149"/>
                  </a:cubicBezTo>
                  <a:cubicBezTo>
                    <a:pt x="230" y="151"/>
                    <a:pt x="229" y="152"/>
                    <a:pt x="227" y="152"/>
                  </a:cubicBezTo>
                  <a:cubicBezTo>
                    <a:pt x="225" y="153"/>
                    <a:pt x="219" y="153"/>
                    <a:pt x="214" y="154"/>
                  </a:cubicBezTo>
                  <a:cubicBezTo>
                    <a:pt x="209" y="154"/>
                    <a:pt x="192" y="159"/>
                    <a:pt x="177" y="165"/>
                  </a:cubicBezTo>
                  <a:cubicBezTo>
                    <a:pt x="161" y="171"/>
                    <a:pt x="144" y="179"/>
                    <a:pt x="139" y="183"/>
                  </a:cubicBezTo>
                  <a:cubicBezTo>
                    <a:pt x="133" y="187"/>
                    <a:pt x="127" y="191"/>
                    <a:pt x="125" y="192"/>
                  </a:cubicBezTo>
                  <a:cubicBezTo>
                    <a:pt x="125" y="192"/>
                    <a:pt x="124" y="193"/>
                    <a:pt x="124" y="193"/>
                  </a:cubicBezTo>
                  <a:cubicBezTo>
                    <a:pt x="123" y="193"/>
                    <a:pt x="123" y="192"/>
                    <a:pt x="123" y="190"/>
                  </a:cubicBezTo>
                  <a:cubicBezTo>
                    <a:pt x="123" y="188"/>
                    <a:pt x="123" y="156"/>
                    <a:pt x="123" y="119"/>
                  </a:cubicBezTo>
                  <a:close/>
                  <a:moveTo>
                    <a:pt x="11" y="77"/>
                  </a:moveTo>
                  <a:cubicBezTo>
                    <a:pt x="11" y="39"/>
                    <a:pt x="11" y="7"/>
                    <a:pt x="11" y="5"/>
                  </a:cubicBezTo>
                  <a:cubicBezTo>
                    <a:pt x="11" y="4"/>
                    <a:pt x="12" y="3"/>
                    <a:pt x="14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6" y="3"/>
                    <a:pt x="23" y="3"/>
                    <a:pt x="29" y="4"/>
                  </a:cubicBezTo>
                  <a:cubicBezTo>
                    <a:pt x="36" y="5"/>
                    <a:pt x="53" y="10"/>
                    <a:pt x="67" y="15"/>
                  </a:cubicBezTo>
                  <a:cubicBezTo>
                    <a:pt x="80" y="21"/>
                    <a:pt x="97" y="29"/>
                    <a:pt x="102" y="33"/>
                  </a:cubicBezTo>
                  <a:cubicBezTo>
                    <a:pt x="108" y="37"/>
                    <a:pt x="114" y="41"/>
                    <a:pt x="116" y="42"/>
                  </a:cubicBezTo>
                  <a:cubicBezTo>
                    <a:pt x="117" y="43"/>
                    <a:pt x="119" y="46"/>
                    <a:pt x="119" y="48"/>
                  </a:cubicBezTo>
                  <a:cubicBezTo>
                    <a:pt x="119" y="50"/>
                    <a:pt x="119" y="82"/>
                    <a:pt x="119" y="119"/>
                  </a:cubicBezTo>
                  <a:cubicBezTo>
                    <a:pt x="119" y="156"/>
                    <a:pt x="119" y="188"/>
                    <a:pt x="119" y="190"/>
                  </a:cubicBezTo>
                  <a:cubicBezTo>
                    <a:pt x="119" y="192"/>
                    <a:pt x="118" y="193"/>
                    <a:pt x="117" y="193"/>
                  </a:cubicBezTo>
                  <a:cubicBezTo>
                    <a:pt x="117" y="193"/>
                    <a:pt x="116" y="192"/>
                    <a:pt x="116" y="192"/>
                  </a:cubicBezTo>
                  <a:cubicBezTo>
                    <a:pt x="114" y="191"/>
                    <a:pt x="108" y="187"/>
                    <a:pt x="103" y="183"/>
                  </a:cubicBezTo>
                  <a:cubicBezTo>
                    <a:pt x="97" y="179"/>
                    <a:pt x="80" y="171"/>
                    <a:pt x="65" y="165"/>
                  </a:cubicBezTo>
                  <a:cubicBezTo>
                    <a:pt x="50" y="159"/>
                    <a:pt x="33" y="154"/>
                    <a:pt x="28" y="154"/>
                  </a:cubicBezTo>
                  <a:cubicBezTo>
                    <a:pt x="22" y="153"/>
                    <a:pt x="16" y="153"/>
                    <a:pt x="14" y="152"/>
                  </a:cubicBezTo>
                  <a:cubicBezTo>
                    <a:pt x="12" y="152"/>
                    <a:pt x="11" y="151"/>
                    <a:pt x="11" y="149"/>
                  </a:cubicBezTo>
                  <a:cubicBezTo>
                    <a:pt x="11" y="147"/>
                    <a:pt x="11" y="114"/>
                    <a:pt x="11" y="77"/>
                  </a:cubicBezTo>
                  <a:close/>
                  <a:moveTo>
                    <a:pt x="14" y="155"/>
                  </a:moveTo>
                  <a:cubicBezTo>
                    <a:pt x="27" y="157"/>
                    <a:pt x="27" y="157"/>
                    <a:pt x="27" y="157"/>
                  </a:cubicBezTo>
                  <a:cubicBezTo>
                    <a:pt x="32" y="157"/>
                    <a:pt x="47" y="162"/>
                    <a:pt x="64" y="168"/>
                  </a:cubicBezTo>
                  <a:cubicBezTo>
                    <a:pt x="79" y="174"/>
                    <a:pt x="96" y="182"/>
                    <a:pt x="101" y="186"/>
                  </a:cubicBezTo>
                  <a:cubicBezTo>
                    <a:pt x="111" y="192"/>
                    <a:pt x="111" y="192"/>
                    <a:pt x="111" y="192"/>
                  </a:cubicBezTo>
                  <a:cubicBezTo>
                    <a:pt x="114" y="195"/>
                    <a:pt x="114" y="195"/>
                    <a:pt x="114" y="195"/>
                  </a:cubicBezTo>
                  <a:cubicBezTo>
                    <a:pt x="115" y="195"/>
                    <a:pt x="116" y="196"/>
                    <a:pt x="117" y="196"/>
                  </a:cubicBezTo>
                  <a:cubicBezTo>
                    <a:pt x="119" y="196"/>
                    <a:pt x="120" y="195"/>
                    <a:pt x="121" y="194"/>
                  </a:cubicBezTo>
                  <a:cubicBezTo>
                    <a:pt x="122" y="195"/>
                    <a:pt x="123" y="196"/>
                    <a:pt x="124" y="196"/>
                  </a:cubicBezTo>
                  <a:cubicBezTo>
                    <a:pt x="125" y="196"/>
                    <a:pt x="126" y="195"/>
                    <a:pt x="127" y="195"/>
                  </a:cubicBezTo>
                  <a:cubicBezTo>
                    <a:pt x="130" y="192"/>
                    <a:pt x="130" y="192"/>
                    <a:pt x="130" y="192"/>
                  </a:cubicBezTo>
                  <a:cubicBezTo>
                    <a:pt x="140" y="186"/>
                    <a:pt x="140" y="186"/>
                    <a:pt x="140" y="186"/>
                  </a:cubicBezTo>
                  <a:cubicBezTo>
                    <a:pt x="146" y="182"/>
                    <a:pt x="163" y="174"/>
                    <a:pt x="178" y="168"/>
                  </a:cubicBezTo>
                  <a:cubicBezTo>
                    <a:pt x="194" y="162"/>
                    <a:pt x="210" y="157"/>
                    <a:pt x="214" y="157"/>
                  </a:cubicBezTo>
                  <a:cubicBezTo>
                    <a:pt x="227" y="155"/>
                    <a:pt x="227" y="155"/>
                    <a:pt x="227" y="155"/>
                  </a:cubicBezTo>
                  <a:cubicBezTo>
                    <a:pt x="229" y="155"/>
                    <a:pt x="231" y="154"/>
                    <a:pt x="232" y="153"/>
                  </a:cubicBezTo>
                  <a:cubicBezTo>
                    <a:pt x="232" y="155"/>
                    <a:pt x="232" y="155"/>
                    <a:pt x="232" y="155"/>
                  </a:cubicBezTo>
                  <a:cubicBezTo>
                    <a:pt x="232" y="156"/>
                    <a:pt x="231" y="158"/>
                    <a:pt x="230" y="158"/>
                  </a:cubicBezTo>
                  <a:cubicBezTo>
                    <a:pt x="216" y="159"/>
                    <a:pt x="216" y="159"/>
                    <a:pt x="216" y="159"/>
                  </a:cubicBezTo>
                  <a:cubicBezTo>
                    <a:pt x="210" y="159"/>
                    <a:pt x="193" y="165"/>
                    <a:pt x="177" y="171"/>
                  </a:cubicBezTo>
                  <a:cubicBezTo>
                    <a:pt x="161" y="177"/>
                    <a:pt x="143" y="186"/>
                    <a:pt x="137" y="190"/>
                  </a:cubicBezTo>
                  <a:cubicBezTo>
                    <a:pt x="123" y="199"/>
                    <a:pt x="123" y="199"/>
                    <a:pt x="123" y="199"/>
                  </a:cubicBezTo>
                  <a:cubicBezTo>
                    <a:pt x="122" y="200"/>
                    <a:pt x="120" y="200"/>
                    <a:pt x="119" y="199"/>
                  </a:cubicBezTo>
                  <a:cubicBezTo>
                    <a:pt x="105" y="190"/>
                    <a:pt x="105" y="190"/>
                    <a:pt x="105" y="190"/>
                  </a:cubicBezTo>
                  <a:cubicBezTo>
                    <a:pt x="99" y="186"/>
                    <a:pt x="81" y="177"/>
                    <a:pt x="65" y="171"/>
                  </a:cubicBezTo>
                  <a:cubicBezTo>
                    <a:pt x="49" y="165"/>
                    <a:pt x="31" y="159"/>
                    <a:pt x="25" y="159"/>
                  </a:cubicBezTo>
                  <a:cubicBezTo>
                    <a:pt x="12" y="158"/>
                    <a:pt x="12" y="158"/>
                    <a:pt x="12" y="158"/>
                  </a:cubicBezTo>
                  <a:cubicBezTo>
                    <a:pt x="10" y="158"/>
                    <a:pt x="9" y="156"/>
                    <a:pt x="9" y="155"/>
                  </a:cubicBezTo>
                  <a:cubicBezTo>
                    <a:pt x="9" y="153"/>
                    <a:pt x="9" y="153"/>
                    <a:pt x="9" y="153"/>
                  </a:cubicBezTo>
                  <a:cubicBezTo>
                    <a:pt x="11" y="154"/>
                    <a:pt x="12" y="155"/>
                    <a:pt x="14" y="155"/>
                  </a:cubicBezTo>
                  <a:close/>
                  <a:moveTo>
                    <a:pt x="11" y="161"/>
                  </a:moveTo>
                  <a:cubicBezTo>
                    <a:pt x="25" y="162"/>
                    <a:pt x="25" y="162"/>
                    <a:pt x="25" y="162"/>
                  </a:cubicBezTo>
                  <a:cubicBezTo>
                    <a:pt x="30" y="163"/>
                    <a:pt x="48" y="168"/>
                    <a:pt x="64" y="174"/>
                  </a:cubicBezTo>
                  <a:cubicBezTo>
                    <a:pt x="80" y="180"/>
                    <a:pt x="97" y="188"/>
                    <a:pt x="103" y="192"/>
                  </a:cubicBezTo>
                  <a:cubicBezTo>
                    <a:pt x="117" y="202"/>
                    <a:pt x="117" y="202"/>
                    <a:pt x="117" y="202"/>
                  </a:cubicBezTo>
                  <a:cubicBezTo>
                    <a:pt x="118" y="202"/>
                    <a:pt x="119" y="203"/>
                    <a:pt x="121" y="203"/>
                  </a:cubicBezTo>
                  <a:cubicBezTo>
                    <a:pt x="122" y="203"/>
                    <a:pt x="124" y="202"/>
                    <a:pt x="125" y="202"/>
                  </a:cubicBezTo>
                  <a:cubicBezTo>
                    <a:pt x="138" y="192"/>
                    <a:pt x="138" y="192"/>
                    <a:pt x="138" y="192"/>
                  </a:cubicBezTo>
                  <a:cubicBezTo>
                    <a:pt x="144" y="188"/>
                    <a:pt x="162" y="180"/>
                    <a:pt x="178" y="174"/>
                  </a:cubicBezTo>
                  <a:cubicBezTo>
                    <a:pt x="193" y="168"/>
                    <a:pt x="211" y="163"/>
                    <a:pt x="216" y="162"/>
                  </a:cubicBezTo>
                  <a:cubicBezTo>
                    <a:pt x="230" y="161"/>
                    <a:pt x="230" y="161"/>
                    <a:pt x="230" y="161"/>
                  </a:cubicBezTo>
                  <a:cubicBezTo>
                    <a:pt x="232" y="161"/>
                    <a:pt x="233" y="159"/>
                    <a:pt x="234" y="158"/>
                  </a:cubicBezTo>
                  <a:cubicBezTo>
                    <a:pt x="234" y="161"/>
                    <a:pt x="234" y="161"/>
                    <a:pt x="234" y="161"/>
                  </a:cubicBezTo>
                  <a:cubicBezTo>
                    <a:pt x="234" y="162"/>
                    <a:pt x="233" y="163"/>
                    <a:pt x="232" y="164"/>
                  </a:cubicBezTo>
                  <a:cubicBezTo>
                    <a:pt x="218" y="165"/>
                    <a:pt x="218" y="165"/>
                    <a:pt x="218" y="165"/>
                  </a:cubicBezTo>
                  <a:cubicBezTo>
                    <a:pt x="212" y="165"/>
                    <a:pt x="194" y="171"/>
                    <a:pt x="178" y="177"/>
                  </a:cubicBezTo>
                  <a:cubicBezTo>
                    <a:pt x="161" y="183"/>
                    <a:pt x="143" y="192"/>
                    <a:pt x="137" y="196"/>
                  </a:cubicBezTo>
                  <a:cubicBezTo>
                    <a:pt x="123" y="205"/>
                    <a:pt x="123" y="205"/>
                    <a:pt x="123" y="205"/>
                  </a:cubicBezTo>
                  <a:cubicBezTo>
                    <a:pt x="122" y="206"/>
                    <a:pt x="120" y="206"/>
                    <a:pt x="118" y="205"/>
                  </a:cubicBezTo>
                  <a:cubicBezTo>
                    <a:pt x="104" y="196"/>
                    <a:pt x="104" y="196"/>
                    <a:pt x="104" y="196"/>
                  </a:cubicBezTo>
                  <a:cubicBezTo>
                    <a:pt x="98" y="192"/>
                    <a:pt x="80" y="183"/>
                    <a:pt x="64" y="177"/>
                  </a:cubicBezTo>
                  <a:cubicBezTo>
                    <a:pt x="47" y="171"/>
                    <a:pt x="29" y="165"/>
                    <a:pt x="23" y="165"/>
                  </a:cubicBezTo>
                  <a:cubicBezTo>
                    <a:pt x="9" y="164"/>
                    <a:pt x="9" y="164"/>
                    <a:pt x="9" y="164"/>
                  </a:cubicBezTo>
                  <a:cubicBezTo>
                    <a:pt x="8" y="163"/>
                    <a:pt x="7" y="162"/>
                    <a:pt x="7" y="161"/>
                  </a:cubicBezTo>
                  <a:cubicBezTo>
                    <a:pt x="7" y="158"/>
                    <a:pt x="7" y="158"/>
                    <a:pt x="7" y="158"/>
                  </a:cubicBezTo>
                  <a:cubicBezTo>
                    <a:pt x="8" y="159"/>
                    <a:pt x="9" y="161"/>
                    <a:pt x="11" y="161"/>
                  </a:cubicBezTo>
                  <a:close/>
                  <a:moveTo>
                    <a:pt x="239" y="170"/>
                  </a:moveTo>
                  <a:cubicBezTo>
                    <a:pt x="239" y="173"/>
                    <a:pt x="239" y="173"/>
                    <a:pt x="239" y="173"/>
                  </a:cubicBezTo>
                  <a:cubicBezTo>
                    <a:pt x="239" y="174"/>
                    <a:pt x="237" y="175"/>
                    <a:pt x="236" y="175"/>
                  </a:cubicBezTo>
                  <a:cubicBezTo>
                    <a:pt x="222" y="176"/>
                    <a:pt x="222" y="176"/>
                    <a:pt x="222" y="176"/>
                  </a:cubicBezTo>
                  <a:cubicBezTo>
                    <a:pt x="216" y="177"/>
                    <a:pt x="197" y="182"/>
                    <a:pt x="180" y="188"/>
                  </a:cubicBezTo>
                  <a:cubicBezTo>
                    <a:pt x="163" y="195"/>
                    <a:pt x="144" y="203"/>
                    <a:pt x="138" y="207"/>
                  </a:cubicBezTo>
                  <a:cubicBezTo>
                    <a:pt x="123" y="216"/>
                    <a:pt x="123" y="216"/>
                    <a:pt x="123" y="216"/>
                  </a:cubicBezTo>
                  <a:cubicBezTo>
                    <a:pt x="122" y="217"/>
                    <a:pt x="120" y="217"/>
                    <a:pt x="118" y="216"/>
                  </a:cubicBezTo>
                  <a:cubicBezTo>
                    <a:pt x="104" y="207"/>
                    <a:pt x="104" y="207"/>
                    <a:pt x="104" y="207"/>
                  </a:cubicBezTo>
                  <a:cubicBezTo>
                    <a:pt x="97" y="203"/>
                    <a:pt x="78" y="195"/>
                    <a:pt x="61" y="188"/>
                  </a:cubicBezTo>
                  <a:cubicBezTo>
                    <a:pt x="44" y="182"/>
                    <a:pt x="26" y="177"/>
                    <a:pt x="20" y="176"/>
                  </a:cubicBezTo>
                  <a:cubicBezTo>
                    <a:pt x="5" y="175"/>
                    <a:pt x="5" y="175"/>
                    <a:pt x="5" y="175"/>
                  </a:cubicBezTo>
                  <a:cubicBezTo>
                    <a:pt x="4" y="175"/>
                    <a:pt x="3" y="174"/>
                    <a:pt x="3" y="173"/>
                  </a:cubicBezTo>
                  <a:cubicBezTo>
                    <a:pt x="3" y="170"/>
                    <a:pt x="3" y="170"/>
                    <a:pt x="3" y="170"/>
                  </a:cubicBezTo>
                  <a:cubicBezTo>
                    <a:pt x="4" y="171"/>
                    <a:pt x="5" y="172"/>
                    <a:pt x="7" y="172"/>
                  </a:cubicBezTo>
                  <a:cubicBezTo>
                    <a:pt x="21" y="174"/>
                    <a:pt x="21" y="174"/>
                    <a:pt x="21" y="174"/>
                  </a:cubicBezTo>
                  <a:cubicBezTo>
                    <a:pt x="27" y="174"/>
                    <a:pt x="45" y="179"/>
                    <a:pt x="61" y="186"/>
                  </a:cubicBezTo>
                  <a:cubicBezTo>
                    <a:pt x="78" y="192"/>
                    <a:pt x="96" y="200"/>
                    <a:pt x="102" y="204"/>
                  </a:cubicBezTo>
                  <a:cubicBezTo>
                    <a:pt x="117" y="213"/>
                    <a:pt x="117" y="213"/>
                    <a:pt x="117" y="213"/>
                  </a:cubicBezTo>
                  <a:cubicBezTo>
                    <a:pt x="118" y="214"/>
                    <a:pt x="119" y="214"/>
                    <a:pt x="121" y="214"/>
                  </a:cubicBezTo>
                  <a:cubicBezTo>
                    <a:pt x="122" y="214"/>
                    <a:pt x="124" y="214"/>
                    <a:pt x="125" y="213"/>
                  </a:cubicBezTo>
                  <a:cubicBezTo>
                    <a:pt x="139" y="204"/>
                    <a:pt x="139" y="204"/>
                    <a:pt x="139" y="204"/>
                  </a:cubicBezTo>
                  <a:cubicBezTo>
                    <a:pt x="145" y="200"/>
                    <a:pt x="164" y="192"/>
                    <a:pt x="180" y="186"/>
                  </a:cubicBezTo>
                  <a:cubicBezTo>
                    <a:pt x="196" y="179"/>
                    <a:pt x="215" y="174"/>
                    <a:pt x="220" y="174"/>
                  </a:cubicBezTo>
                  <a:cubicBezTo>
                    <a:pt x="234" y="172"/>
                    <a:pt x="234" y="172"/>
                    <a:pt x="234" y="172"/>
                  </a:cubicBezTo>
                  <a:cubicBezTo>
                    <a:pt x="236" y="172"/>
                    <a:pt x="238" y="171"/>
                    <a:pt x="239" y="170"/>
                  </a:cubicBezTo>
                  <a:close/>
                  <a:moveTo>
                    <a:pt x="237" y="164"/>
                  </a:moveTo>
                  <a:cubicBezTo>
                    <a:pt x="237" y="167"/>
                    <a:pt x="237" y="167"/>
                    <a:pt x="237" y="167"/>
                  </a:cubicBezTo>
                  <a:cubicBezTo>
                    <a:pt x="237" y="168"/>
                    <a:pt x="235" y="169"/>
                    <a:pt x="234" y="169"/>
                  </a:cubicBezTo>
                  <a:cubicBezTo>
                    <a:pt x="220" y="170"/>
                    <a:pt x="220" y="170"/>
                    <a:pt x="220" y="170"/>
                  </a:cubicBezTo>
                  <a:cubicBezTo>
                    <a:pt x="214" y="171"/>
                    <a:pt x="196" y="176"/>
                    <a:pt x="179" y="183"/>
                  </a:cubicBezTo>
                  <a:cubicBezTo>
                    <a:pt x="162" y="189"/>
                    <a:pt x="144" y="197"/>
                    <a:pt x="137" y="201"/>
                  </a:cubicBezTo>
                  <a:cubicBezTo>
                    <a:pt x="123" y="210"/>
                    <a:pt x="123" y="210"/>
                    <a:pt x="123" y="210"/>
                  </a:cubicBezTo>
                  <a:cubicBezTo>
                    <a:pt x="122" y="211"/>
                    <a:pt x="120" y="211"/>
                    <a:pt x="118" y="210"/>
                  </a:cubicBezTo>
                  <a:cubicBezTo>
                    <a:pt x="104" y="201"/>
                    <a:pt x="104" y="201"/>
                    <a:pt x="104" y="201"/>
                  </a:cubicBezTo>
                  <a:cubicBezTo>
                    <a:pt x="98" y="197"/>
                    <a:pt x="79" y="189"/>
                    <a:pt x="62" y="183"/>
                  </a:cubicBezTo>
                  <a:cubicBezTo>
                    <a:pt x="46" y="176"/>
                    <a:pt x="27" y="171"/>
                    <a:pt x="21" y="170"/>
                  </a:cubicBezTo>
                  <a:cubicBezTo>
                    <a:pt x="7" y="169"/>
                    <a:pt x="7" y="169"/>
                    <a:pt x="7" y="169"/>
                  </a:cubicBezTo>
                  <a:cubicBezTo>
                    <a:pt x="6" y="169"/>
                    <a:pt x="5" y="168"/>
                    <a:pt x="5" y="167"/>
                  </a:cubicBezTo>
                  <a:cubicBezTo>
                    <a:pt x="5" y="164"/>
                    <a:pt x="5" y="164"/>
                    <a:pt x="5" y="164"/>
                  </a:cubicBezTo>
                  <a:cubicBezTo>
                    <a:pt x="6" y="165"/>
                    <a:pt x="7" y="167"/>
                    <a:pt x="9" y="167"/>
                  </a:cubicBezTo>
                  <a:cubicBezTo>
                    <a:pt x="23" y="168"/>
                    <a:pt x="23" y="168"/>
                    <a:pt x="23" y="168"/>
                  </a:cubicBezTo>
                  <a:cubicBezTo>
                    <a:pt x="29" y="168"/>
                    <a:pt x="47" y="174"/>
                    <a:pt x="62" y="180"/>
                  </a:cubicBezTo>
                  <a:cubicBezTo>
                    <a:pt x="79" y="186"/>
                    <a:pt x="97" y="194"/>
                    <a:pt x="103" y="198"/>
                  </a:cubicBezTo>
                  <a:cubicBezTo>
                    <a:pt x="117" y="208"/>
                    <a:pt x="117" y="208"/>
                    <a:pt x="117" y="208"/>
                  </a:cubicBezTo>
                  <a:cubicBezTo>
                    <a:pt x="118" y="208"/>
                    <a:pt x="119" y="209"/>
                    <a:pt x="121" y="209"/>
                  </a:cubicBezTo>
                  <a:cubicBezTo>
                    <a:pt x="122" y="209"/>
                    <a:pt x="124" y="208"/>
                    <a:pt x="125" y="208"/>
                  </a:cubicBezTo>
                  <a:cubicBezTo>
                    <a:pt x="139" y="198"/>
                    <a:pt x="139" y="198"/>
                    <a:pt x="139" y="198"/>
                  </a:cubicBezTo>
                  <a:cubicBezTo>
                    <a:pt x="145" y="194"/>
                    <a:pt x="163" y="186"/>
                    <a:pt x="179" y="180"/>
                  </a:cubicBezTo>
                  <a:cubicBezTo>
                    <a:pt x="195" y="174"/>
                    <a:pt x="213" y="168"/>
                    <a:pt x="218" y="168"/>
                  </a:cubicBezTo>
                  <a:cubicBezTo>
                    <a:pt x="232" y="167"/>
                    <a:pt x="232" y="167"/>
                    <a:pt x="232" y="167"/>
                  </a:cubicBezTo>
                  <a:cubicBezTo>
                    <a:pt x="234" y="167"/>
                    <a:pt x="236" y="165"/>
                    <a:pt x="237" y="16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75"/>
            <p:cNvSpPr>
              <a:spLocks/>
            </p:cNvSpPr>
            <p:nvPr/>
          </p:nvSpPr>
          <p:spPr bwMode="auto">
            <a:xfrm>
              <a:off x="8550276" y="4144963"/>
              <a:ext cx="371475" cy="150813"/>
            </a:xfrm>
            <a:custGeom>
              <a:avLst/>
              <a:gdLst>
                <a:gd name="T0" fmla="*/ 1 w 99"/>
                <a:gd name="T1" fmla="*/ 3 h 40"/>
                <a:gd name="T2" fmla="*/ 6 w 99"/>
                <a:gd name="T3" fmla="*/ 4 h 40"/>
                <a:gd name="T4" fmla="*/ 13 w 99"/>
                <a:gd name="T5" fmla="*/ 4 h 40"/>
                <a:gd name="T6" fmla="*/ 37 w 99"/>
                <a:gd name="T7" fmla="*/ 9 h 40"/>
                <a:gd name="T8" fmla="*/ 62 w 99"/>
                <a:gd name="T9" fmla="*/ 19 h 40"/>
                <a:gd name="T10" fmla="*/ 86 w 99"/>
                <a:gd name="T11" fmla="*/ 33 h 40"/>
                <a:gd name="T12" fmla="*/ 91 w 99"/>
                <a:gd name="T13" fmla="*/ 36 h 40"/>
                <a:gd name="T14" fmla="*/ 96 w 99"/>
                <a:gd name="T15" fmla="*/ 40 h 40"/>
                <a:gd name="T16" fmla="*/ 97 w 99"/>
                <a:gd name="T17" fmla="*/ 40 h 40"/>
                <a:gd name="T18" fmla="*/ 98 w 99"/>
                <a:gd name="T19" fmla="*/ 40 h 40"/>
                <a:gd name="T20" fmla="*/ 98 w 99"/>
                <a:gd name="T21" fmla="*/ 38 h 40"/>
                <a:gd name="T22" fmla="*/ 87 w 99"/>
                <a:gd name="T23" fmla="*/ 30 h 40"/>
                <a:gd name="T24" fmla="*/ 63 w 99"/>
                <a:gd name="T25" fmla="*/ 16 h 40"/>
                <a:gd name="T26" fmla="*/ 38 w 99"/>
                <a:gd name="T27" fmla="*/ 6 h 40"/>
                <a:gd name="T28" fmla="*/ 14 w 99"/>
                <a:gd name="T29" fmla="*/ 1 h 40"/>
                <a:gd name="T30" fmla="*/ 1 w 99"/>
                <a:gd name="T31" fmla="*/ 0 h 40"/>
                <a:gd name="T32" fmla="*/ 0 w 99"/>
                <a:gd name="T33" fmla="*/ 1 h 40"/>
                <a:gd name="T34" fmla="*/ 1 w 99"/>
                <a:gd name="T35" fmla="*/ 3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9" h="40">
                  <a:moveTo>
                    <a:pt x="1" y="3"/>
                  </a:moveTo>
                  <a:cubicBezTo>
                    <a:pt x="6" y="4"/>
                    <a:pt x="6" y="4"/>
                    <a:pt x="6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20" y="5"/>
                    <a:pt x="30" y="7"/>
                    <a:pt x="37" y="9"/>
                  </a:cubicBezTo>
                  <a:cubicBezTo>
                    <a:pt x="43" y="11"/>
                    <a:pt x="55" y="16"/>
                    <a:pt x="62" y="19"/>
                  </a:cubicBezTo>
                  <a:cubicBezTo>
                    <a:pt x="69" y="23"/>
                    <a:pt x="80" y="29"/>
                    <a:pt x="86" y="33"/>
                  </a:cubicBezTo>
                  <a:cubicBezTo>
                    <a:pt x="91" y="36"/>
                    <a:pt x="91" y="36"/>
                    <a:pt x="91" y="36"/>
                  </a:cubicBezTo>
                  <a:cubicBezTo>
                    <a:pt x="96" y="40"/>
                    <a:pt x="96" y="40"/>
                    <a:pt x="96" y="40"/>
                  </a:cubicBezTo>
                  <a:cubicBezTo>
                    <a:pt x="96" y="40"/>
                    <a:pt x="97" y="40"/>
                    <a:pt x="97" y="40"/>
                  </a:cubicBezTo>
                  <a:cubicBezTo>
                    <a:pt x="97" y="40"/>
                    <a:pt x="98" y="40"/>
                    <a:pt x="98" y="40"/>
                  </a:cubicBezTo>
                  <a:cubicBezTo>
                    <a:pt x="99" y="39"/>
                    <a:pt x="98" y="38"/>
                    <a:pt x="98" y="38"/>
                  </a:cubicBezTo>
                  <a:cubicBezTo>
                    <a:pt x="87" y="30"/>
                    <a:pt x="87" y="30"/>
                    <a:pt x="87" y="30"/>
                  </a:cubicBezTo>
                  <a:cubicBezTo>
                    <a:pt x="81" y="26"/>
                    <a:pt x="70" y="20"/>
                    <a:pt x="63" y="16"/>
                  </a:cubicBezTo>
                  <a:cubicBezTo>
                    <a:pt x="56" y="13"/>
                    <a:pt x="44" y="8"/>
                    <a:pt x="38" y="6"/>
                  </a:cubicBezTo>
                  <a:cubicBezTo>
                    <a:pt x="31" y="4"/>
                    <a:pt x="20" y="2"/>
                    <a:pt x="14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2"/>
                    <a:pt x="0" y="3"/>
                    <a:pt x="1" y="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76"/>
            <p:cNvSpPr>
              <a:spLocks/>
            </p:cNvSpPr>
            <p:nvPr/>
          </p:nvSpPr>
          <p:spPr bwMode="auto">
            <a:xfrm>
              <a:off x="8550276" y="4194176"/>
              <a:ext cx="371475" cy="153988"/>
            </a:xfrm>
            <a:custGeom>
              <a:avLst/>
              <a:gdLst>
                <a:gd name="T0" fmla="*/ 1 w 99"/>
                <a:gd name="T1" fmla="*/ 3 h 41"/>
                <a:gd name="T2" fmla="*/ 6 w 99"/>
                <a:gd name="T3" fmla="*/ 4 h 41"/>
                <a:gd name="T4" fmla="*/ 13 w 99"/>
                <a:gd name="T5" fmla="*/ 4 h 41"/>
                <a:gd name="T6" fmla="*/ 37 w 99"/>
                <a:gd name="T7" fmla="*/ 9 h 41"/>
                <a:gd name="T8" fmla="*/ 62 w 99"/>
                <a:gd name="T9" fmla="*/ 19 h 41"/>
                <a:gd name="T10" fmla="*/ 86 w 99"/>
                <a:gd name="T11" fmla="*/ 33 h 41"/>
                <a:gd name="T12" fmla="*/ 91 w 99"/>
                <a:gd name="T13" fmla="*/ 37 h 41"/>
                <a:gd name="T14" fmla="*/ 96 w 99"/>
                <a:gd name="T15" fmla="*/ 40 h 41"/>
                <a:gd name="T16" fmla="*/ 97 w 99"/>
                <a:gd name="T17" fmla="*/ 41 h 41"/>
                <a:gd name="T18" fmla="*/ 98 w 99"/>
                <a:gd name="T19" fmla="*/ 40 h 41"/>
                <a:gd name="T20" fmla="*/ 98 w 99"/>
                <a:gd name="T21" fmla="*/ 38 h 41"/>
                <a:gd name="T22" fmla="*/ 87 w 99"/>
                <a:gd name="T23" fmla="*/ 30 h 41"/>
                <a:gd name="T24" fmla="*/ 63 w 99"/>
                <a:gd name="T25" fmla="*/ 17 h 41"/>
                <a:gd name="T26" fmla="*/ 38 w 99"/>
                <a:gd name="T27" fmla="*/ 7 h 41"/>
                <a:gd name="T28" fmla="*/ 14 w 99"/>
                <a:gd name="T29" fmla="*/ 1 h 41"/>
                <a:gd name="T30" fmla="*/ 1 w 99"/>
                <a:gd name="T31" fmla="*/ 0 h 41"/>
                <a:gd name="T32" fmla="*/ 0 w 99"/>
                <a:gd name="T33" fmla="*/ 2 h 41"/>
                <a:gd name="T34" fmla="*/ 1 w 99"/>
                <a:gd name="T35" fmla="*/ 3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9" h="41">
                  <a:moveTo>
                    <a:pt x="1" y="3"/>
                  </a:moveTo>
                  <a:cubicBezTo>
                    <a:pt x="6" y="4"/>
                    <a:pt x="6" y="4"/>
                    <a:pt x="6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20" y="5"/>
                    <a:pt x="30" y="7"/>
                    <a:pt x="37" y="9"/>
                  </a:cubicBezTo>
                  <a:cubicBezTo>
                    <a:pt x="43" y="12"/>
                    <a:pt x="55" y="16"/>
                    <a:pt x="62" y="19"/>
                  </a:cubicBezTo>
                  <a:cubicBezTo>
                    <a:pt x="69" y="23"/>
                    <a:pt x="80" y="29"/>
                    <a:pt x="86" y="33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96" y="40"/>
                    <a:pt x="96" y="40"/>
                    <a:pt x="96" y="40"/>
                  </a:cubicBezTo>
                  <a:cubicBezTo>
                    <a:pt x="96" y="40"/>
                    <a:pt x="97" y="41"/>
                    <a:pt x="97" y="41"/>
                  </a:cubicBezTo>
                  <a:cubicBezTo>
                    <a:pt x="97" y="41"/>
                    <a:pt x="98" y="40"/>
                    <a:pt x="98" y="40"/>
                  </a:cubicBezTo>
                  <a:cubicBezTo>
                    <a:pt x="99" y="39"/>
                    <a:pt x="98" y="38"/>
                    <a:pt x="98" y="38"/>
                  </a:cubicBezTo>
                  <a:cubicBezTo>
                    <a:pt x="87" y="30"/>
                    <a:pt x="87" y="30"/>
                    <a:pt x="87" y="30"/>
                  </a:cubicBezTo>
                  <a:cubicBezTo>
                    <a:pt x="81" y="26"/>
                    <a:pt x="70" y="20"/>
                    <a:pt x="63" y="17"/>
                  </a:cubicBezTo>
                  <a:cubicBezTo>
                    <a:pt x="56" y="13"/>
                    <a:pt x="44" y="9"/>
                    <a:pt x="38" y="7"/>
                  </a:cubicBezTo>
                  <a:cubicBezTo>
                    <a:pt x="31" y="4"/>
                    <a:pt x="20" y="2"/>
                    <a:pt x="14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0" y="3"/>
                    <a:pt x="1" y="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77"/>
            <p:cNvSpPr>
              <a:spLocks/>
            </p:cNvSpPr>
            <p:nvPr/>
          </p:nvSpPr>
          <p:spPr bwMode="auto">
            <a:xfrm>
              <a:off x="8550276" y="4243388"/>
              <a:ext cx="371475" cy="153988"/>
            </a:xfrm>
            <a:custGeom>
              <a:avLst/>
              <a:gdLst>
                <a:gd name="T0" fmla="*/ 1 w 99"/>
                <a:gd name="T1" fmla="*/ 3 h 41"/>
                <a:gd name="T2" fmla="*/ 6 w 99"/>
                <a:gd name="T3" fmla="*/ 4 h 41"/>
                <a:gd name="T4" fmla="*/ 13 w 99"/>
                <a:gd name="T5" fmla="*/ 5 h 41"/>
                <a:gd name="T6" fmla="*/ 37 w 99"/>
                <a:gd name="T7" fmla="*/ 10 h 41"/>
                <a:gd name="T8" fmla="*/ 62 w 99"/>
                <a:gd name="T9" fmla="*/ 20 h 41"/>
                <a:gd name="T10" fmla="*/ 86 w 99"/>
                <a:gd name="T11" fmla="*/ 33 h 41"/>
                <a:gd name="T12" fmla="*/ 91 w 99"/>
                <a:gd name="T13" fmla="*/ 37 h 41"/>
                <a:gd name="T14" fmla="*/ 96 w 99"/>
                <a:gd name="T15" fmla="*/ 41 h 41"/>
                <a:gd name="T16" fmla="*/ 97 w 99"/>
                <a:gd name="T17" fmla="*/ 41 h 41"/>
                <a:gd name="T18" fmla="*/ 98 w 99"/>
                <a:gd name="T19" fmla="*/ 40 h 41"/>
                <a:gd name="T20" fmla="*/ 98 w 99"/>
                <a:gd name="T21" fmla="*/ 38 h 41"/>
                <a:gd name="T22" fmla="*/ 87 w 99"/>
                <a:gd name="T23" fmla="*/ 31 h 41"/>
                <a:gd name="T24" fmla="*/ 63 w 99"/>
                <a:gd name="T25" fmla="*/ 17 h 41"/>
                <a:gd name="T26" fmla="*/ 38 w 99"/>
                <a:gd name="T27" fmla="*/ 7 h 41"/>
                <a:gd name="T28" fmla="*/ 14 w 99"/>
                <a:gd name="T29" fmla="*/ 2 h 41"/>
                <a:gd name="T30" fmla="*/ 1 w 99"/>
                <a:gd name="T31" fmla="*/ 0 h 41"/>
                <a:gd name="T32" fmla="*/ 0 w 99"/>
                <a:gd name="T33" fmla="*/ 2 h 41"/>
                <a:gd name="T34" fmla="*/ 1 w 99"/>
                <a:gd name="T35" fmla="*/ 3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9" h="41">
                  <a:moveTo>
                    <a:pt x="1" y="3"/>
                  </a:moveTo>
                  <a:cubicBezTo>
                    <a:pt x="6" y="4"/>
                    <a:pt x="6" y="4"/>
                    <a:pt x="6" y="4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20" y="5"/>
                    <a:pt x="30" y="8"/>
                    <a:pt x="37" y="10"/>
                  </a:cubicBezTo>
                  <a:cubicBezTo>
                    <a:pt x="43" y="12"/>
                    <a:pt x="55" y="16"/>
                    <a:pt x="62" y="20"/>
                  </a:cubicBezTo>
                  <a:cubicBezTo>
                    <a:pt x="69" y="23"/>
                    <a:pt x="80" y="29"/>
                    <a:pt x="86" y="33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7" y="41"/>
                    <a:pt x="97" y="41"/>
                  </a:cubicBezTo>
                  <a:cubicBezTo>
                    <a:pt x="97" y="41"/>
                    <a:pt x="98" y="41"/>
                    <a:pt x="98" y="40"/>
                  </a:cubicBezTo>
                  <a:cubicBezTo>
                    <a:pt x="99" y="39"/>
                    <a:pt x="98" y="39"/>
                    <a:pt x="98" y="38"/>
                  </a:cubicBezTo>
                  <a:cubicBezTo>
                    <a:pt x="87" y="31"/>
                    <a:pt x="87" y="31"/>
                    <a:pt x="87" y="31"/>
                  </a:cubicBezTo>
                  <a:cubicBezTo>
                    <a:pt x="81" y="27"/>
                    <a:pt x="70" y="20"/>
                    <a:pt x="63" y="17"/>
                  </a:cubicBezTo>
                  <a:cubicBezTo>
                    <a:pt x="56" y="13"/>
                    <a:pt x="44" y="9"/>
                    <a:pt x="38" y="7"/>
                  </a:cubicBezTo>
                  <a:cubicBezTo>
                    <a:pt x="31" y="5"/>
                    <a:pt x="20" y="2"/>
                    <a:pt x="14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1" y="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78"/>
            <p:cNvSpPr>
              <a:spLocks/>
            </p:cNvSpPr>
            <p:nvPr/>
          </p:nvSpPr>
          <p:spPr bwMode="auto">
            <a:xfrm>
              <a:off x="8550276" y="4295776"/>
              <a:ext cx="371475" cy="149225"/>
            </a:xfrm>
            <a:custGeom>
              <a:avLst/>
              <a:gdLst>
                <a:gd name="T0" fmla="*/ 1 w 99"/>
                <a:gd name="T1" fmla="*/ 3 h 40"/>
                <a:gd name="T2" fmla="*/ 6 w 99"/>
                <a:gd name="T3" fmla="*/ 3 h 40"/>
                <a:gd name="T4" fmla="*/ 13 w 99"/>
                <a:gd name="T5" fmla="*/ 4 h 40"/>
                <a:gd name="T6" fmla="*/ 37 w 99"/>
                <a:gd name="T7" fmla="*/ 9 h 40"/>
                <a:gd name="T8" fmla="*/ 62 w 99"/>
                <a:gd name="T9" fmla="*/ 19 h 40"/>
                <a:gd name="T10" fmla="*/ 86 w 99"/>
                <a:gd name="T11" fmla="*/ 32 h 40"/>
                <a:gd name="T12" fmla="*/ 91 w 99"/>
                <a:gd name="T13" fmla="*/ 36 h 40"/>
                <a:gd name="T14" fmla="*/ 96 w 99"/>
                <a:gd name="T15" fmla="*/ 40 h 40"/>
                <a:gd name="T16" fmla="*/ 97 w 99"/>
                <a:gd name="T17" fmla="*/ 40 h 40"/>
                <a:gd name="T18" fmla="*/ 98 w 99"/>
                <a:gd name="T19" fmla="*/ 39 h 40"/>
                <a:gd name="T20" fmla="*/ 98 w 99"/>
                <a:gd name="T21" fmla="*/ 37 h 40"/>
                <a:gd name="T22" fmla="*/ 87 w 99"/>
                <a:gd name="T23" fmla="*/ 30 h 40"/>
                <a:gd name="T24" fmla="*/ 63 w 99"/>
                <a:gd name="T25" fmla="*/ 16 h 40"/>
                <a:gd name="T26" fmla="*/ 38 w 99"/>
                <a:gd name="T27" fmla="*/ 6 h 40"/>
                <a:gd name="T28" fmla="*/ 14 w 99"/>
                <a:gd name="T29" fmla="*/ 1 h 40"/>
                <a:gd name="T30" fmla="*/ 1 w 99"/>
                <a:gd name="T31" fmla="*/ 0 h 40"/>
                <a:gd name="T32" fmla="*/ 0 w 99"/>
                <a:gd name="T33" fmla="*/ 1 h 40"/>
                <a:gd name="T34" fmla="*/ 1 w 99"/>
                <a:gd name="T35" fmla="*/ 3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9" h="40">
                  <a:moveTo>
                    <a:pt x="1" y="3"/>
                  </a:moveTo>
                  <a:cubicBezTo>
                    <a:pt x="6" y="3"/>
                    <a:pt x="6" y="3"/>
                    <a:pt x="6" y="3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20" y="5"/>
                    <a:pt x="30" y="7"/>
                    <a:pt x="37" y="9"/>
                  </a:cubicBezTo>
                  <a:cubicBezTo>
                    <a:pt x="43" y="11"/>
                    <a:pt x="55" y="15"/>
                    <a:pt x="62" y="19"/>
                  </a:cubicBezTo>
                  <a:cubicBezTo>
                    <a:pt x="69" y="22"/>
                    <a:pt x="80" y="28"/>
                    <a:pt x="86" y="32"/>
                  </a:cubicBezTo>
                  <a:cubicBezTo>
                    <a:pt x="91" y="36"/>
                    <a:pt x="91" y="36"/>
                    <a:pt x="91" y="36"/>
                  </a:cubicBezTo>
                  <a:cubicBezTo>
                    <a:pt x="96" y="40"/>
                    <a:pt x="96" y="40"/>
                    <a:pt x="96" y="40"/>
                  </a:cubicBezTo>
                  <a:cubicBezTo>
                    <a:pt x="96" y="40"/>
                    <a:pt x="97" y="40"/>
                    <a:pt x="97" y="40"/>
                  </a:cubicBezTo>
                  <a:cubicBezTo>
                    <a:pt x="97" y="40"/>
                    <a:pt x="98" y="40"/>
                    <a:pt x="98" y="39"/>
                  </a:cubicBezTo>
                  <a:cubicBezTo>
                    <a:pt x="99" y="39"/>
                    <a:pt x="98" y="38"/>
                    <a:pt x="98" y="37"/>
                  </a:cubicBezTo>
                  <a:cubicBezTo>
                    <a:pt x="87" y="30"/>
                    <a:pt x="87" y="30"/>
                    <a:pt x="87" y="30"/>
                  </a:cubicBezTo>
                  <a:cubicBezTo>
                    <a:pt x="81" y="26"/>
                    <a:pt x="70" y="20"/>
                    <a:pt x="63" y="16"/>
                  </a:cubicBezTo>
                  <a:cubicBezTo>
                    <a:pt x="56" y="13"/>
                    <a:pt x="44" y="8"/>
                    <a:pt x="38" y="6"/>
                  </a:cubicBezTo>
                  <a:cubicBezTo>
                    <a:pt x="31" y="4"/>
                    <a:pt x="20" y="2"/>
                    <a:pt x="14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2"/>
                    <a:pt x="0" y="3"/>
                    <a:pt x="1" y="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79"/>
            <p:cNvSpPr>
              <a:spLocks/>
            </p:cNvSpPr>
            <p:nvPr/>
          </p:nvSpPr>
          <p:spPr bwMode="auto">
            <a:xfrm>
              <a:off x="8550276" y="4344988"/>
              <a:ext cx="371475" cy="149225"/>
            </a:xfrm>
            <a:custGeom>
              <a:avLst/>
              <a:gdLst>
                <a:gd name="T0" fmla="*/ 1 w 99"/>
                <a:gd name="T1" fmla="*/ 3 h 40"/>
                <a:gd name="T2" fmla="*/ 6 w 99"/>
                <a:gd name="T3" fmla="*/ 3 h 40"/>
                <a:gd name="T4" fmla="*/ 13 w 99"/>
                <a:gd name="T5" fmla="*/ 4 h 40"/>
                <a:gd name="T6" fmla="*/ 37 w 99"/>
                <a:gd name="T7" fmla="*/ 9 h 40"/>
                <a:gd name="T8" fmla="*/ 62 w 99"/>
                <a:gd name="T9" fmla="*/ 19 h 40"/>
                <a:gd name="T10" fmla="*/ 86 w 99"/>
                <a:gd name="T11" fmla="*/ 33 h 40"/>
                <a:gd name="T12" fmla="*/ 91 w 99"/>
                <a:gd name="T13" fmla="*/ 36 h 40"/>
                <a:gd name="T14" fmla="*/ 96 w 99"/>
                <a:gd name="T15" fmla="*/ 40 h 40"/>
                <a:gd name="T16" fmla="*/ 97 w 99"/>
                <a:gd name="T17" fmla="*/ 40 h 40"/>
                <a:gd name="T18" fmla="*/ 98 w 99"/>
                <a:gd name="T19" fmla="*/ 40 h 40"/>
                <a:gd name="T20" fmla="*/ 98 w 99"/>
                <a:gd name="T21" fmla="*/ 38 h 40"/>
                <a:gd name="T22" fmla="*/ 87 w 99"/>
                <a:gd name="T23" fmla="*/ 30 h 40"/>
                <a:gd name="T24" fmla="*/ 63 w 99"/>
                <a:gd name="T25" fmla="*/ 16 h 40"/>
                <a:gd name="T26" fmla="*/ 38 w 99"/>
                <a:gd name="T27" fmla="*/ 6 h 40"/>
                <a:gd name="T28" fmla="*/ 14 w 99"/>
                <a:gd name="T29" fmla="*/ 1 h 40"/>
                <a:gd name="T30" fmla="*/ 1 w 99"/>
                <a:gd name="T31" fmla="*/ 0 h 40"/>
                <a:gd name="T32" fmla="*/ 0 w 99"/>
                <a:gd name="T33" fmla="*/ 1 h 40"/>
                <a:gd name="T34" fmla="*/ 1 w 99"/>
                <a:gd name="T35" fmla="*/ 3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9" h="40">
                  <a:moveTo>
                    <a:pt x="1" y="3"/>
                  </a:moveTo>
                  <a:cubicBezTo>
                    <a:pt x="6" y="3"/>
                    <a:pt x="6" y="3"/>
                    <a:pt x="6" y="3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20" y="5"/>
                    <a:pt x="30" y="7"/>
                    <a:pt x="37" y="9"/>
                  </a:cubicBezTo>
                  <a:cubicBezTo>
                    <a:pt x="43" y="11"/>
                    <a:pt x="55" y="16"/>
                    <a:pt x="62" y="19"/>
                  </a:cubicBezTo>
                  <a:cubicBezTo>
                    <a:pt x="69" y="23"/>
                    <a:pt x="80" y="29"/>
                    <a:pt x="86" y="33"/>
                  </a:cubicBezTo>
                  <a:cubicBezTo>
                    <a:pt x="91" y="36"/>
                    <a:pt x="91" y="36"/>
                    <a:pt x="91" y="36"/>
                  </a:cubicBezTo>
                  <a:cubicBezTo>
                    <a:pt x="96" y="40"/>
                    <a:pt x="96" y="40"/>
                    <a:pt x="96" y="40"/>
                  </a:cubicBezTo>
                  <a:cubicBezTo>
                    <a:pt x="96" y="40"/>
                    <a:pt x="97" y="40"/>
                    <a:pt x="97" y="40"/>
                  </a:cubicBezTo>
                  <a:cubicBezTo>
                    <a:pt x="97" y="40"/>
                    <a:pt x="98" y="40"/>
                    <a:pt x="98" y="40"/>
                  </a:cubicBezTo>
                  <a:cubicBezTo>
                    <a:pt x="99" y="39"/>
                    <a:pt x="98" y="38"/>
                    <a:pt x="98" y="38"/>
                  </a:cubicBezTo>
                  <a:cubicBezTo>
                    <a:pt x="87" y="30"/>
                    <a:pt x="87" y="30"/>
                    <a:pt x="87" y="30"/>
                  </a:cubicBezTo>
                  <a:cubicBezTo>
                    <a:pt x="81" y="26"/>
                    <a:pt x="70" y="20"/>
                    <a:pt x="63" y="16"/>
                  </a:cubicBezTo>
                  <a:cubicBezTo>
                    <a:pt x="56" y="13"/>
                    <a:pt x="44" y="8"/>
                    <a:pt x="38" y="6"/>
                  </a:cubicBezTo>
                  <a:cubicBezTo>
                    <a:pt x="31" y="4"/>
                    <a:pt x="20" y="2"/>
                    <a:pt x="14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2"/>
                    <a:pt x="0" y="3"/>
                    <a:pt x="1" y="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80"/>
            <p:cNvSpPr>
              <a:spLocks/>
            </p:cNvSpPr>
            <p:nvPr/>
          </p:nvSpPr>
          <p:spPr bwMode="auto">
            <a:xfrm>
              <a:off x="8550276" y="4392613"/>
              <a:ext cx="371475" cy="153988"/>
            </a:xfrm>
            <a:custGeom>
              <a:avLst/>
              <a:gdLst>
                <a:gd name="T0" fmla="*/ 1 w 99"/>
                <a:gd name="T1" fmla="*/ 3 h 41"/>
                <a:gd name="T2" fmla="*/ 6 w 99"/>
                <a:gd name="T3" fmla="*/ 4 h 41"/>
                <a:gd name="T4" fmla="*/ 13 w 99"/>
                <a:gd name="T5" fmla="*/ 4 h 41"/>
                <a:gd name="T6" fmla="*/ 37 w 99"/>
                <a:gd name="T7" fmla="*/ 9 h 41"/>
                <a:gd name="T8" fmla="*/ 62 w 99"/>
                <a:gd name="T9" fmla="*/ 19 h 41"/>
                <a:gd name="T10" fmla="*/ 86 w 99"/>
                <a:gd name="T11" fmla="*/ 33 h 41"/>
                <a:gd name="T12" fmla="*/ 91 w 99"/>
                <a:gd name="T13" fmla="*/ 37 h 41"/>
                <a:gd name="T14" fmla="*/ 96 w 99"/>
                <a:gd name="T15" fmla="*/ 40 h 41"/>
                <a:gd name="T16" fmla="*/ 97 w 99"/>
                <a:gd name="T17" fmla="*/ 41 h 41"/>
                <a:gd name="T18" fmla="*/ 98 w 99"/>
                <a:gd name="T19" fmla="*/ 40 h 41"/>
                <a:gd name="T20" fmla="*/ 98 w 99"/>
                <a:gd name="T21" fmla="*/ 38 h 41"/>
                <a:gd name="T22" fmla="*/ 87 w 99"/>
                <a:gd name="T23" fmla="*/ 30 h 41"/>
                <a:gd name="T24" fmla="*/ 63 w 99"/>
                <a:gd name="T25" fmla="*/ 17 h 41"/>
                <a:gd name="T26" fmla="*/ 38 w 99"/>
                <a:gd name="T27" fmla="*/ 7 h 41"/>
                <a:gd name="T28" fmla="*/ 14 w 99"/>
                <a:gd name="T29" fmla="*/ 1 h 41"/>
                <a:gd name="T30" fmla="*/ 1 w 99"/>
                <a:gd name="T31" fmla="*/ 0 h 41"/>
                <a:gd name="T32" fmla="*/ 0 w 99"/>
                <a:gd name="T33" fmla="*/ 2 h 41"/>
                <a:gd name="T34" fmla="*/ 1 w 99"/>
                <a:gd name="T35" fmla="*/ 3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9" h="41">
                  <a:moveTo>
                    <a:pt x="1" y="3"/>
                  </a:moveTo>
                  <a:cubicBezTo>
                    <a:pt x="6" y="4"/>
                    <a:pt x="6" y="4"/>
                    <a:pt x="6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20" y="5"/>
                    <a:pt x="30" y="7"/>
                    <a:pt x="37" y="9"/>
                  </a:cubicBezTo>
                  <a:cubicBezTo>
                    <a:pt x="43" y="11"/>
                    <a:pt x="55" y="16"/>
                    <a:pt x="62" y="19"/>
                  </a:cubicBezTo>
                  <a:cubicBezTo>
                    <a:pt x="69" y="23"/>
                    <a:pt x="80" y="29"/>
                    <a:pt x="86" y="33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96" y="40"/>
                    <a:pt x="96" y="40"/>
                    <a:pt x="96" y="40"/>
                  </a:cubicBezTo>
                  <a:cubicBezTo>
                    <a:pt x="96" y="40"/>
                    <a:pt x="97" y="41"/>
                    <a:pt x="97" y="41"/>
                  </a:cubicBezTo>
                  <a:cubicBezTo>
                    <a:pt x="97" y="41"/>
                    <a:pt x="98" y="40"/>
                    <a:pt x="98" y="40"/>
                  </a:cubicBezTo>
                  <a:cubicBezTo>
                    <a:pt x="99" y="39"/>
                    <a:pt x="98" y="38"/>
                    <a:pt x="98" y="38"/>
                  </a:cubicBezTo>
                  <a:cubicBezTo>
                    <a:pt x="87" y="30"/>
                    <a:pt x="87" y="30"/>
                    <a:pt x="87" y="30"/>
                  </a:cubicBezTo>
                  <a:cubicBezTo>
                    <a:pt x="81" y="26"/>
                    <a:pt x="70" y="20"/>
                    <a:pt x="63" y="17"/>
                  </a:cubicBezTo>
                  <a:cubicBezTo>
                    <a:pt x="56" y="13"/>
                    <a:pt x="44" y="9"/>
                    <a:pt x="38" y="7"/>
                  </a:cubicBezTo>
                  <a:cubicBezTo>
                    <a:pt x="31" y="4"/>
                    <a:pt x="20" y="2"/>
                    <a:pt x="14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0" y="3"/>
                    <a:pt x="1" y="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81"/>
            <p:cNvSpPr>
              <a:spLocks/>
            </p:cNvSpPr>
            <p:nvPr/>
          </p:nvSpPr>
          <p:spPr bwMode="auto">
            <a:xfrm>
              <a:off x="8550276" y="4441826"/>
              <a:ext cx="371475" cy="153988"/>
            </a:xfrm>
            <a:custGeom>
              <a:avLst/>
              <a:gdLst>
                <a:gd name="T0" fmla="*/ 1 w 99"/>
                <a:gd name="T1" fmla="*/ 3 h 41"/>
                <a:gd name="T2" fmla="*/ 6 w 99"/>
                <a:gd name="T3" fmla="*/ 4 h 41"/>
                <a:gd name="T4" fmla="*/ 13 w 99"/>
                <a:gd name="T5" fmla="*/ 5 h 41"/>
                <a:gd name="T6" fmla="*/ 37 w 99"/>
                <a:gd name="T7" fmla="*/ 10 h 41"/>
                <a:gd name="T8" fmla="*/ 62 w 99"/>
                <a:gd name="T9" fmla="*/ 20 h 41"/>
                <a:gd name="T10" fmla="*/ 86 w 99"/>
                <a:gd name="T11" fmla="*/ 33 h 41"/>
                <a:gd name="T12" fmla="*/ 91 w 99"/>
                <a:gd name="T13" fmla="*/ 37 h 41"/>
                <a:gd name="T14" fmla="*/ 96 w 99"/>
                <a:gd name="T15" fmla="*/ 41 h 41"/>
                <a:gd name="T16" fmla="*/ 97 w 99"/>
                <a:gd name="T17" fmla="*/ 41 h 41"/>
                <a:gd name="T18" fmla="*/ 98 w 99"/>
                <a:gd name="T19" fmla="*/ 40 h 41"/>
                <a:gd name="T20" fmla="*/ 98 w 99"/>
                <a:gd name="T21" fmla="*/ 38 h 41"/>
                <a:gd name="T22" fmla="*/ 87 w 99"/>
                <a:gd name="T23" fmla="*/ 31 h 41"/>
                <a:gd name="T24" fmla="*/ 63 w 99"/>
                <a:gd name="T25" fmla="*/ 17 h 41"/>
                <a:gd name="T26" fmla="*/ 38 w 99"/>
                <a:gd name="T27" fmla="*/ 7 h 41"/>
                <a:gd name="T28" fmla="*/ 14 w 99"/>
                <a:gd name="T29" fmla="*/ 2 h 41"/>
                <a:gd name="T30" fmla="*/ 1 w 99"/>
                <a:gd name="T31" fmla="*/ 0 h 41"/>
                <a:gd name="T32" fmla="*/ 0 w 99"/>
                <a:gd name="T33" fmla="*/ 2 h 41"/>
                <a:gd name="T34" fmla="*/ 1 w 99"/>
                <a:gd name="T35" fmla="*/ 3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9" h="41">
                  <a:moveTo>
                    <a:pt x="1" y="3"/>
                  </a:moveTo>
                  <a:cubicBezTo>
                    <a:pt x="6" y="4"/>
                    <a:pt x="6" y="4"/>
                    <a:pt x="6" y="4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20" y="5"/>
                    <a:pt x="30" y="8"/>
                    <a:pt x="37" y="10"/>
                  </a:cubicBezTo>
                  <a:cubicBezTo>
                    <a:pt x="43" y="12"/>
                    <a:pt x="55" y="16"/>
                    <a:pt x="62" y="20"/>
                  </a:cubicBezTo>
                  <a:cubicBezTo>
                    <a:pt x="69" y="23"/>
                    <a:pt x="80" y="29"/>
                    <a:pt x="86" y="33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7" y="41"/>
                    <a:pt x="97" y="41"/>
                  </a:cubicBezTo>
                  <a:cubicBezTo>
                    <a:pt x="97" y="41"/>
                    <a:pt x="98" y="41"/>
                    <a:pt x="98" y="40"/>
                  </a:cubicBezTo>
                  <a:cubicBezTo>
                    <a:pt x="99" y="39"/>
                    <a:pt x="98" y="39"/>
                    <a:pt x="98" y="38"/>
                  </a:cubicBezTo>
                  <a:cubicBezTo>
                    <a:pt x="87" y="31"/>
                    <a:pt x="87" y="31"/>
                    <a:pt x="87" y="31"/>
                  </a:cubicBezTo>
                  <a:cubicBezTo>
                    <a:pt x="81" y="27"/>
                    <a:pt x="70" y="20"/>
                    <a:pt x="63" y="17"/>
                  </a:cubicBezTo>
                  <a:cubicBezTo>
                    <a:pt x="56" y="13"/>
                    <a:pt x="44" y="9"/>
                    <a:pt x="38" y="7"/>
                  </a:cubicBezTo>
                  <a:cubicBezTo>
                    <a:pt x="31" y="5"/>
                    <a:pt x="20" y="2"/>
                    <a:pt x="14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1" y="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82"/>
            <p:cNvSpPr>
              <a:spLocks/>
            </p:cNvSpPr>
            <p:nvPr/>
          </p:nvSpPr>
          <p:spPr bwMode="auto">
            <a:xfrm>
              <a:off x="8550276" y="4494213"/>
              <a:ext cx="371475" cy="150813"/>
            </a:xfrm>
            <a:custGeom>
              <a:avLst/>
              <a:gdLst>
                <a:gd name="T0" fmla="*/ 1 w 99"/>
                <a:gd name="T1" fmla="*/ 3 h 40"/>
                <a:gd name="T2" fmla="*/ 6 w 99"/>
                <a:gd name="T3" fmla="*/ 3 h 40"/>
                <a:gd name="T4" fmla="*/ 13 w 99"/>
                <a:gd name="T5" fmla="*/ 4 h 40"/>
                <a:gd name="T6" fmla="*/ 37 w 99"/>
                <a:gd name="T7" fmla="*/ 9 h 40"/>
                <a:gd name="T8" fmla="*/ 62 w 99"/>
                <a:gd name="T9" fmla="*/ 19 h 40"/>
                <a:gd name="T10" fmla="*/ 86 w 99"/>
                <a:gd name="T11" fmla="*/ 32 h 40"/>
                <a:gd name="T12" fmla="*/ 91 w 99"/>
                <a:gd name="T13" fmla="*/ 36 h 40"/>
                <a:gd name="T14" fmla="*/ 96 w 99"/>
                <a:gd name="T15" fmla="*/ 40 h 40"/>
                <a:gd name="T16" fmla="*/ 97 w 99"/>
                <a:gd name="T17" fmla="*/ 40 h 40"/>
                <a:gd name="T18" fmla="*/ 98 w 99"/>
                <a:gd name="T19" fmla="*/ 39 h 40"/>
                <a:gd name="T20" fmla="*/ 98 w 99"/>
                <a:gd name="T21" fmla="*/ 37 h 40"/>
                <a:gd name="T22" fmla="*/ 87 w 99"/>
                <a:gd name="T23" fmla="*/ 30 h 40"/>
                <a:gd name="T24" fmla="*/ 63 w 99"/>
                <a:gd name="T25" fmla="*/ 16 h 40"/>
                <a:gd name="T26" fmla="*/ 38 w 99"/>
                <a:gd name="T27" fmla="*/ 6 h 40"/>
                <a:gd name="T28" fmla="*/ 14 w 99"/>
                <a:gd name="T29" fmla="*/ 1 h 40"/>
                <a:gd name="T30" fmla="*/ 1 w 99"/>
                <a:gd name="T31" fmla="*/ 0 h 40"/>
                <a:gd name="T32" fmla="*/ 0 w 99"/>
                <a:gd name="T33" fmla="*/ 1 h 40"/>
                <a:gd name="T34" fmla="*/ 1 w 99"/>
                <a:gd name="T35" fmla="*/ 3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9" h="40">
                  <a:moveTo>
                    <a:pt x="1" y="3"/>
                  </a:moveTo>
                  <a:cubicBezTo>
                    <a:pt x="6" y="3"/>
                    <a:pt x="6" y="3"/>
                    <a:pt x="6" y="3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20" y="5"/>
                    <a:pt x="30" y="7"/>
                    <a:pt x="37" y="9"/>
                  </a:cubicBezTo>
                  <a:cubicBezTo>
                    <a:pt x="43" y="11"/>
                    <a:pt x="55" y="15"/>
                    <a:pt x="62" y="19"/>
                  </a:cubicBezTo>
                  <a:cubicBezTo>
                    <a:pt x="69" y="22"/>
                    <a:pt x="80" y="28"/>
                    <a:pt x="86" y="32"/>
                  </a:cubicBezTo>
                  <a:cubicBezTo>
                    <a:pt x="91" y="36"/>
                    <a:pt x="91" y="36"/>
                    <a:pt x="91" y="36"/>
                  </a:cubicBezTo>
                  <a:cubicBezTo>
                    <a:pt x="96" y="40"/>
                    <a:pt x="96" y="40"/>
                    <a:pt x="96" y="40"/>
                  </a:cubicBezTo>
                  <a:cubicBezTo>
                    <a:pt x="96" y="40"/>
                    <a:pt x="97" y="40"/>
                    <a:pt x="97" y="40"/>
                  </a:cubicBezTo>
                  <a:cubicBezTo>
                    <a:pt x="97" y="40"/>
                    <a:pt x="98" y="40"/>
                    <a:pt x="98" y="39"/>
                  </a:cubicBezTo>
                  <a:cubicBezTo>
                    <a:pt x="99" y="39"/>
                    <a:pt x="98" y="38"/>
                    <a:pt x="98" y="37"/>
                  </a:cubicBezTo>
                  <a:cubicBezTo>
                    <a:pt x="87" y="30"/>
                    <a:pt x="87" y="30"/>
                    <a:pt x="87" y="30"/>
                  </a:cubicBezTo>
                  <a:cubicBezTo>
                    <a:pt x="81" y="26"/>
                    <a:pt x="70" y="20"/>
                    <a:pt x="63" y="16"/>
                  </a:cubicBezTo>
                  <a:cubicBezTo>
                    <a:pt x="56" y="13"/>
                    <a:pt x="44" y="8"/>
                    <a:pt x="38" y="6"/>
                  </a:cubicBezTo>
                  <a:cubicBezTo>
                    <a:pt x="31" y="4"/>
                    <a:pt x="20" y="2"/>
                    <a:pt x="14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2"/>
                    <a:pt x="0" y="3"/>
                    <a:pt x="1" y="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83"/>
            <p:cNvSpPr>
              <a:spLocks/>
            </p:cNvSpPr>
            <p:nvPr/>
          </p:nvSpPr>
          <p:spPr bwMode="auto">
            <a:xfrm>
              <a:off x="8550276" y="4543426"/>
              <a:ext cx="371475" cy="150813"/>
            </a:xfrm>
            <a:custGeom>
              <a:avLst/>
              <a:gdLst>
                <a:gd name="T0" fmla="*/ 1 w 99"/>
                <a:gd name="T1" fmla="*/ 3 h 40"/>
                <a:gd name="T2" fmla="*/ 6 w 99"/>
                <a:gd name="T3" fmla="*/ 3 h 40"/>
                <a:gd name="T4" fmla="*/ 13 w 99"/>
                <a:gd name="T5" fmla="*/ 4 h 40"/>
                <a:gd name="T6" fmla="*/ 37 w 99"/>
                <a:gd name="T7" fmla="*/ 9 h 40"/>
                <a:gd name="T8" fmla="*/ 62 w 99"/>
                <a:gd name="T9" fmla="*/ 19 h 40"/>
                <a:gd name="T10" fmla="*/ 86 w 99"/>
                <a:gd name="T11" fmla="*/ 33 h 40"/>
                <a:gd name="T12" fmla="*/ 91 w 99"/>
                <a:gd name="T13" fmla="*/ 36 h 40"/>
                <a:gd name="T14" fmla="*/ 96 w 99"/>
                <a:gd name="T15" fmla="*/ 40 h 40"/>
                <a:gd name="T16" fmla="*/ 97 w 99"/>
                <a:gd name="T17" fmla="*/ 40 h 40"/>
                <a:gd name="T18" fmla="*/ 98 w 99"/>
                <a:gd name="T19" fmla="*/ 40 h 40"/>
                <a:gd name="T20" fmla="*/ 98 w 99"/>
                <a:gd name="T21" fmla="*/ 38 h 40"/>
                <a:gd name="T22" fmla="*/ 87 w 99"/>
                <a:gd name="T23" fmla="*/ 30 h 40"/>
                <a:gd name="T24" fmla="*/ 63 w 99"/>
                <a:gd name="T25" fmla="*/ 16 h 40"/>
                <a:gd name="T26" fmla="*/ 38 w 99"/>
                <a:gd name="T27" fmla="*/ 6 h 40"/>
                <a:gd name="T28" fmla="*/ 14 w 99"/>
                <a:gd name="T29" fmla="*/ 1 h 40"/>
                <a:gd name="T30" fmla="*/ 1 w 99"/>
                <a:gd name="T31" fmla="*/ 0 h 40"/>
                <a:gd name="T32" fmla="*/ 0 w 99"/>
                <a:gd name="T33" fmla="*/ 1 h 40"/>
                <a:gd name="T34" fmla="*/ 1 w 99"/>
                <a:gd name="T35" fmla="*/ 3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9" h="40">
                  <a:moveTo>
                    <a:pt x="1" y="3"/>
                  </a:moveTo>
                  <a:cubicBezTo>
                    <a:pt x="6" y="3"/>
                    <a:pt x="6" y="3"/>
                    <a:pt x="6" y="3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20" y="5"/>
                    <a:pt x="30" y="7"/>
                    <a:pt x="37" y="9"/>
                  </a:cubicBezTo>
                  <a:cubicBezTo>
                    <a:pt x="43" y="11"/>
                    <a:pt x="55" y="16"/>
                    <a:pt x="62" y="19"/>
                  </a:cubicBezTo>
                  <a:cubicBezTo>
                    <a:pt x="69" y="23"/>
                    <a:pt x="80" y="29"/>
                    <a:pt x="86" y="33"/>
                  </a:cubicBezTo>
                  <a:cubicBezTo>
                    <a:pt x="91" y="36"/>
                    <a:pt x="91" y="36"/>
                    <a:pt x="91" y="36"/>
                  </a:cubicBezTo>
                  <a:cubicBezTo>
                    <a:pt x="96" y="40"/>
                    <a:pt x="96" y="40"/>
                    <a:pt x="96" y="40"/>
                  </a:cubicBezTo>
                  <a:cubicBezTo>
                    <a:pt x="96" y="40"/>
                    <a:pt x="97" y="40"/>
                    <a:pt x="97" y="40"/>
                  </a:cubicBezTo>
                  <a:cubicBezTo>
                    <a:pt x="97" y="40"/>
                    <a:pt x="98" y="40"/>
                    <a:pt x="98" y="40"/>
                  </a:cubicBezTo>
                  <a:cubicBezTo>
                    <a:pt x="99" y="39"/>
                    <a:pt x="98" y="38"/>
                    <a:pt x="98" y="38"/>
                  </a:cubicBezTo>
                  <a:cubicBezTo>
                    <a:pt x="87" y="30"/>
                    <a:pt x="87" y="30"/>
                    <a:pt x="87" y="30"/>
                  </a:cubicBezTo>
                  <a:cubicBezTo>
                    <a:pt x="81" y="26"/>
                    <a:pt x="70" y="20"/>
                    <a:pt x="63" y="16"/>
                  </a:cubicBezTo>
                  <a:cubicBezTo>
                    <a:pt x="56" y="13"/>
                    <a:pt x="44" y="8"/>
                    <a:pt x="38" y="6"/>
                  </a:cubicBezTo>
                  <a:cubicBezTo>
                    <a:pt x="31" y="4"/>
                    <a:pt x="20" y="2"/>
                    <a:pt x="14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2"/>
                    <a:pt x="0" y="3"/>
                    <a:pt x="1" y="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84"/>
            <p:cNvSpPr>
              <a:spLocks/>
            </p:cNvSpPr>
            <p:nvPr/>
          </p:nvSpPr>
          <p:spPr bwMode="auto">
            <a:xfrm>
              <a:off x="8963026" y="4144963"/>
              <a:ext cx="371475" cy="150813"/>
            </a:xfrm>
            <a:custGeom>
              <a:avLst/>
              <a:gdLst>
                <a:gd name="T0" fmla="*/ 1 w 99"/>
                <a:gd name="T1" fmla="*/ 40 h 40"/>
                <a:gd name="T2" fmla="*/ 2 w 99"/>
                <a:gd name="T3" fmla="*/ 40 h 40"/>
                <a:gd name="T4" fmla="*/ 7 w 99"/>
                <a:gd name="T5" fmla="*/ 36 h 40"/>
                <a:gd name="T6" fmla="*/ 13 w 99"/>
                <a:gd name="T7" fmla="*/ 33 h 40"/>
                <a:gd name="T8" fmla="*/ 37 w 99"/>
                <a:gd name="T9" fmla="*/ 19 h 40"/>
                <a:gd name="T10" fmla="*/ 61 w 99"/>
                <a:gd name="T11" fmla="*/ 9 h 40"/>
                <a:gd name="T12" fmla="*/ 85 w 99"/>
                <a:gd name="T13" fmla="*/ 4 h 40"/>
                <a:gd name="T14" fmla="*/ 92 w 99"/>
                <a:gd name="T15" fmla="*/ 4 h 40"/>
                <a:gd name="T16" fmla="*/ 97 w 99"/>
                <a:gd name="T17" fmla="*/ 3 h 40"/>
                <a:gd name="T18" fmla="*/ 98 w 99"/>
                <a:gd name="T19" fmla="*/ 1 h 40"/>
                <a:gd name="T20" fmla="*/ 97 w 99"/>
                <a:gd name="T21" fmla="*/ 0 h 40"/>
                <a:gd name="T22" fmla="*/ 85 w 99"/>
                <a:gd name="T23" fmla="*/ 1 h 40"/>
                <a:gd name="T24" fmla="*/ 61 w 99"/>
                <a:gd name="T25" fmla="*/ 6 h 40"/>
                <a:gd name="T26" fmla="*/ 35 w 99"/>
                <a:gd name="T27" fmla="*/ 16 h 40"/>
                <a:gd name="T28" fmla="*/ 11 w 99"/>
                <a:gd name="T29" fmla="*/ 30 h 40"/>
                <a:gd name="T30" fmla="*/ 0 w 99"/>
                <a:gd name="T31" fmla="*/ 38 h 40"/>
                <a:gd name="T32" fmla="*/ 0 w 99"/>
                <a:gd name="T33" fmla="*/ 40 h 40"/>
                <a:gd name="T34" fmla="*/ 1 w 99"/>
                <a:gd name="T35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9" h="40">
                  <a:moveTo>
                    <a:pt x="1" y="40"/>
                  </a:moveTo>
                  <a:cubicBezTo>
                    <a:pt x="2" y="40"/>
                    <a:pt x="2" y="40"/>
                    <a:pt x="2" y="40"/>
                  </a:cubicBezTo>
                  <a:cubicBezTo>
                    <a:pt x="7" y="36"/>
                    <a:pt x="7" y="36"/>
                    <a:pt x="7" y="36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9" y="29"/>
                    <a:pt x="29" y="23"/>
                    <a:pt x="37" y="19"/>
                  </a:cubicBezTo>
                  <a:cubicBezTo>
                    <a:pt x="44" y="16"/>
                    <a:pt x="55" y="11"/>
                    <a:pt x="61" y="9"/>
                  </a:cubicBezTo>
                  <a:cubicBezTo>
                    <a:pt x="68" y="7"/>
                    <a:pt x="78" y="5"/>
                    <a:pt x="85" y="4"/>
                  </a:cubicBezTo>
                  <a:cubicBezTo>
                    <a:pt x="92" y="4"/>
                    <a:pt x="92" y="4"/>
                    <a:pt x="92" y="4"/>
                  </a:cubicBezTo>
                  <a:cubicBezTo>
                    <a:pt x="97" y="3"/>
                    <a:pt x="97" y="3"/>
                    <a:pt x="97" y="3"/>
                  </a:cubicBezTo>
                  <a:cubicBezTo>
                    <a:pt x="98" y="3"/>
                    <a:pt x="99" y="2"/>
                    <a:pt x="98" y="1"/>
                  </a:cubicBezTo>
                  <a:cubicBezTo>
                    <a:pt x="98" y="1"/>
                    <a:pt x="98" y="0"/>
                    <a:pt x="97" y="0"/>
                  </a:cubicBezTo>
                  <a:cubicBezTo>
                    <a:pt x="85" y="1"/>
                    <a:pt x="85" y="1"/>
                    <a:pt x="85" y="1"/>
                  </a:cubicBezTo>
                  <a:cubicBezTo>
                    <a:pt x="78" y="2"/>
                    <a:pt x="67" y="4"/>
                    <a:pt x="61" y="6"/>
                  </a:cubicBezTo>
                  <a:cubicBezTo>
                    <a:pt x="54" y="8"/>
                    <a:pt x="43" y="13"/>
                    <a:pt x="35" y="16"/>
                  </a:cubicBezTo>
                  <a:cubicBezTo>
                    <a:pt x="28" y="20"/>
                    <a:pt x="17" y="26"/>
                    <a:pt x="11" y="30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9"/>
                    <a:pt x="0" y="40"/>
                  </a:cubicBezTo>
                  <a:cubicBezTo>
                    <a:pt x="0" y="40"/>
                    <a:pt x="1" y="40"/>
                    <a:pt x="1" y="4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85"/>
            <p:cNvSpPr>
              <a:spLocks/>
            </p:cNvSpPr>
            <p:nvPr/>
          </p:nvSpPr>
          <p:spPr bwMode="auto">
            <a:xfrm>
              <a:off x="8963026" y="4194176"/>
              <a:ext cx="371475" cy="153988"/>
            </a:xfrm>
            <a:custGeom>
              <a:avLst/>
              <a:gdLst>
                <a:gd name="T0" fmla="*/ 1 w 99"/>
                <a:gd name="T1" fmla="*/ 41 h 41"/>
                <a:gd name="T2" fmla="*/ 2 w 99"/>
                <a:gd name="T3" fmla="*/ 40 h 41"/>
                <a:gd name="T4" fmla="*/ 7 w 99"/>
                <a:gd name="T5" fmla="*/ 37 h 41"/>
                <a:gd name="T6" fmla="*/ 13 w 99"/>
                <a:gd name="T7" fmla="*/ 33 h 41"/>
                <a:gd name="T8" fmla="*/ 37 w 99"/>
                <a:gd name="T9" fmla="*/ 19 h 41"/>
                <a:gd name="T10" fmla="*/ 61 w 99"/>
                <a:gd name="T11" fmla="*/ 9 h 41"/>
                <a:gd name="T12" fmla="*/ 85 w 99"/>
                <a:gd name="T13" fmla="*/ 4 h 41"/>
                <a:gd name="T14" fmla="*/ 92 w 99"/>
                <a:gd name="T15" fmla="*/ 4 h 41"/>
                <a:gd name="T16" fmla="*/ 97 w 99"/>
                <a:gd name="T17" fmla="*/ 3 h 41"/>
                <a:gd name="T18" fmla="*/ 98 w 99"/>
                <a:gd name="T19" fmla="*/ 2 h 41"/>
                <a:gd name="T20" fmla="*/ 97 w 99"/>
                <a:gd name="T21" fmla="*/ 0 h 41"/>
                <a:gd name="T22" fmla="*/ 85 w 99"/>
                <a:gd name="T23" fmla="*/ 1 h 41"/>
                <a:gd name="T24" fmla="*/ 61 w 99"/>
                <a:gd name="T25" fmla="*/ 7 h 41"/>
                <a:gd name="T26" fmla="*/ 35 w 99"/>
                <a:gd name="T27" fmla="*/ 17 h 41"/>
                <a:gd name="T28" fmla="*/ 11 w 99"/>
                <a:gd name="T29" fmla="*/ 30 h 41"/>
                <a:gd name="T30" fmla="*/ 0 w 99"/>
                <a:gd name="T31" fmla="*/ 38 h 41"/>
                <a:gd name="T32" fmla="*/ 0 w 99"/>
                <a:gd name="T33" fmla="*/ 40 h 41"/>
                <a:gd name="T34" fmla="*/ 1 w 99"/>
                <a:gd name="T35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9" h="41">
                  <a:moveTo>
                    <a:pt x="1" y="41"/>
                  </a:moveTo>
                  <a:cubicBezTo>
                    <a:pt x="2" y="41"/>
                    <a:pt x="2" y="40"/>
                    <a:pt x="2" y="40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9" y="29"/>
                    <a:pt x="29" y="23"/>
                    <a:pt x="37" y="19"/>
                  </a:cubicBezTo>
                  <a:cubicBezTo>
                    <a:pt x="44" y="16"/>
                    <a:pt x="55" y="12"/>
                    <a:pt x="61" y="9"/>
                  </a:cubicBezTo>
                  <a:cubicBezTo>
                    <a:pt x="68" y="7"/>
                    <a:pt x="78" y="5"/>
                    <a:pt x="85" y="4"/>
                  </a:cubicBezTo>
                  <a:cubicBezTo>
                    <a:pt x="92" y="4"/>
                    <a:pt x="92" y="4"/>
                    <a:pt x="92" y="4"/>
                  </a:cubicBezTo>
                  <a:cubicBezTo>
                    <a:pt x="97" y="3"/>
                    <a:pt x="97" y="3"/>
                    <a:pt x="97" y="3"/>
                  </a:cubicBezTo>
                  <a:cubicBezTo>
                    <a:pt x="98" y="3"/>
                    <a:pt x="99" y="2"/>
                    <a:pt x="98" y="2"/>
                  </a:cubicBezTo>
                  <a:cubicBezTo>
                    <a:pt x="98" y="1"/>
                    <a:pt x="98" y="0"/>
                    <a:pt x="97" y="0"/>
                  </a:cubicBezTo>
                  <a:cubicBezTo>
                    <a:pt x="85" y="1"/>
                    <a:pt x="85" y="1"/>
                    <a:pt x="85" y="1"/>
                  </a:cubicBezTo>
                  <a:cubicBezTo>
                    <a:pt x="78" y="2"/>
                    <a:pt x="67" y="4"/>
                    <a:pt x="61" y="7"/>
                  </a:cubicBezTo>
                  <a:cubicBezTo>
                    <a:pt x="54" y="9"/>
                    <a:pt x="43" y="13"/>
                    <a:pt x="35" y="17"/>
                  </a:cubicBezTo>
                  <a:cubicBezTo>
                    <a:pt x="28" y="20"/>
                    <a:pt x="17" y="26"/>
                    <a:pt x="11" y="30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9"/>
                    <a:pt x="0" y="40"/>
                  </a:cubicBezTo>
                  <a:cubicBezTo>
                    <a:pt x="0" y="40"/>
                    <a:pt x="1" y="41"/>
                    <a:pt x="1" y="4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86"/>
            <p:cNvSpPr>
              <a:spLocks/>
            </p:cNvSpPr>
            <p:nvPr/>
          </p:nvSpPr>
          <p:spPr bwMode="auto">
            <a:xfrm>
              <a:off x="8963026" y="4243388"/>
              <a:ext cx="371475" cy="153988"/>
            </a:xfrm>
            <a:custGeom>
              <a:avLst/>
              <a:gdLst>
                <a:gd name="T0" fmla="*/ 1 w 99"/>
                <a:gd name="T1" fmla="*/ 41 h 41"/>
                <a:gd name="T2" fmla="*/ 2 w 99"/>
                <a:gd name="T3" fmla="*/ 41 h 41"/>
                <a:gd name="T4" fmla="*/ 7 w 99"/>
                <a:gd name="T5" fmla="*/ 37 h 41"/>
                <a:gd name="T6" fmla="*/ 13 w 99"/>
                <a:gd name="T7" fmla="*/ 33 h 41"/>
                <a:gd name="T8" fmla="*/ 37 w 99"/>
                <a:gd name="T9" fmla="*/ 20 h 41"/>
                <a:gd name="T10" fmla="*/ 61 w 99"/>
                <a:gd name="T11" fmla="*/ 10 h 41"/>
                <a:gd name="T12" fmla="*/ 85 w 99"/>
                <a:gd name="T13" fmla="*/ 5 h 41"/>
                <a:gd name="T14" fmla="*/ 92 w 99"/>
                <a:gd name="T15" fmla="*/ 4 h 41"/>
                <a:gd name="T16" fmla="*/ 97 w 99"/>
                <a:gd name="T17" fmla="*/ 3 h 41"/>
                <a:gd name="T18" fmla="*/ 98 w 99"/>
                <a:gd name="T19" fmla="*/ 2 h 41"/>
                <a:gd name="T20" fmla="*/ 97 w 99"/>
                <a:gd name="T21" fmla="*/ 0 h 41"/>
                <a:gd name="T22" fmla="*/ 85 w 99"/>
                <a:gd name="T23" fmla="*/ 2 h 41"/>
                <a:gd name="T24" fmla="*/ 61 w 99"/>
                <a:gd name="T25" fmla="*/ 7 h 41"/>
                <a:gd name="T26" fmla="*/ 35 w 99"/>
                <a:gd name="T27" fmla="*/ 17 h 41"/>
                <a:gd name="T28" fmla="*/ 11 w 99"/>
                <a:gd name="T29" fmla="*/ 31 h 41"/>
                <a:gd name="T30" fmla="*/ 0 w 99"/>
                <a:gd name="T31" fmla="*/ 38 h 41"/>
                <a:gd name="T32" fmla="*/ 0 w 99"/>
                <a:gd name="T33" fmla="*/ 40 h 41"/>
                <a:gd name="T34" fmla="*/ 1 w 99"/>
                <a:gd name="T35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9" h="41">
                  <a:moveTo>
                    <a:pt x="1" y="41"/>
                  </a:moveTo>
                  <a:cubicBezTo>
                    <a:pt x="2" y="41"/>
                    <a:pt x="2" y="41"/>
                    <a:pt x="2" y="41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9" y="29"/>
                    <a:pt x="29" y="23"/>
                    <a:pt x="37" y="20"/>
                  </a:cubicBezTo>
                  <a:cubicBezTo>
                    <a:pt x="44" y="16"/>
                    <a:pt x="55" y="12"/>
                    <a:pt x="61" y="10"/>
                  </a:cubicBezTo>
                  <a:cubicBezTo>
                    <a:pt x="68" y="8"/>
                    <a:pt x="78" y="5"/>
                    <a:pt x="85" y="5"/>
                  </a:cubicBezTo>
                  <a:cubicBezTo>
                    <a:pt x="92" y="4"/>
                    <a:pt x="92" y="4"/>
                    <a:pt x="92" y="4"/>
                  </a:cubicBezTo>
                  <a:cubicBezTo>
                    <a:pt x="97" y="3"/>
                    <a:pt x="97" y="3"/>
                    <a:pt x="97" y="3"/>
                  </a:cubicBezTo>
                  <a:cubicBezTo>
                    <a:pt x="98" y="3"/>
                    <a:pt x="99" y="3"/>
                    <a:pt x="98" y="2"/>
                  </a:cubicBezTo>
                  <a:cubicBezTo>
                    <a:pt x="98" y="1"/>
                    <a:pt x="98" y="0"/>
                    <a:pt x="97" y="0"/>
                  </a:cubicBezTo>
                  <a:cubicBezTo>
                    <a:pt x="85" y="2"/>
                    <a:pt x="85" y="2"/>
                    <a:pt x="85" y="2"/>
                  </a:cubicBezTo>
                  <a:cubicBezTo>
                    <a:pt x="78" y="2"/>
                    <a:pt x="67" y="5"/>
                    <a:pt x="61" y="7"/>
                  </a:cubicBezTo>
                  <a:cubicBezTo>
                    <a:pt x="54" y="9"/>
                    <a:pt x="43" y="13"/>
                    <a:pt x="35" y="17"/>
                  </a:cubicBezTo>
                  <a:cubicBezTo>
                    <a:pt x="28" y="20"/>
                    <a:pt x="17" y="27"/>
                    <a:pt x="11" y="31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39"/>
                    <a:pt x="0" y="39"/>
                    <a:pt x="0" y="40"/>
                  </a:cubicBezTo>
                  <a:cubicBezTo>
                    <a:pt x="0" y="41"/>
                    <a:pt x="1" y="41"/>
                    <a:pt x="1" y="4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87"/>
            <p:cNvSpPr>
              <a:spLocks/>
            </p:cNvSpPr>
            <p:nvPr/>
          </p:nvSpPr>
          <p:spPr bwMode="auto">
            <a:xfrm>
              <a:off x="8963026" y="4295776"/>
              <a:ext cx="371475" cy="149225"/>
            </a:xfrm>
            <a:custGeom>
              <a:avLst/>
              <a:gdLst>
                <a:gd name="T0" fmla="*/ 1 w 99"/>
                <a:gd name="T1" fmla="*/ 40 h 40"/>
                <a:gd name="T2" fmla="*/ 2 w 99"/>
                <a:gd name="T3" fmla="*/ 40 h 40"/>
                <a:gd name="T4" fmla="*/ 7 w 99"/>
                <a:gd name="T5" fmla="*/ 36 h 40"/>
                <a:gd name="T6" fmla="*/ 13 w 99"/>
                <a:gd name="T7" fmla="*/ 32 h 40"/>
                <a:gd name="T8" fmla="*/ 37 w 99"/>
                <a:gd name="T9" fmla="*/ 19 h 40"/>
                <a:gd name="T10" fmla="*/ 61 w 99"/>
                <a:gd name="T11" fmla="*/ 9 h 40"/>
                <a:gd name="T12" fmla="*/ 85 w 99"/>
                <a:gd name="T13" fmla="*/ 4 h 40"/>
                <a:gd name="T14" fmla="*/ 92 w 99"/>
                <a:gd name="T15" fmla="*/ 3 h 40"/>
                <a:gd name="T16" fmla="*/ 97 w 99"/>
                <a:gd name="T17" fmla="*/ 3 h 40"/>
                <a:gd name="T18" fmla="*/ 98 w 99"/>
                <a:gd name="T19" fmla="*/ 1 h 40"/>
                <a:gd name="T20" fmla="*/ 97 w 99"/>
                <a:gd name="T21" fmla="*/ 0 h 40"/>
                <a:gd name="T22" fmla="*/ 85 w 99"/>
                <a:gd name="T23" fmla="*/ 1 h 40"/>
                <a:gd name="T24" fmla="*/ 61 w 99"/>
                <a:gd name="T25" fmla="*/ 6 h 40"/>
                <a:gd name="T26" fmla="*/ 35 w 99"/>
                <a:gd name="T27" fmla="*/ 16 h 40"/>
                <a:gd name="T28" fmla="*/ 11 w 99"/>
                <a:gd name="T29" fmla="*/ 30 h 40"/>
                <a:gd name="T30" fmla="*/ 0 w 99"/>
                <a:gd name="T31" fmla="*/ 37 h 40"/>
                <a:gd name="T32" fmla="*/ 0 w 99"/>
                <a:gd name="T33" fmla="*/ 39 h 40"/>
                <a:gd name="T34" fmla="*/ 1 w 99"/>
                <a:gd name="T35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9" h="40">
                  <a:moveTo>
                    <a:pt x="1" y="40"/>
                  </a:moveTo>
                  <a:cubicBezTo>
                    <a:pt x="2" y="40"/>
                    <a:pt x="2" y="40"/>
                    <a:pt x="2" y="40"/>
                  </a:cubicBezTo>
                  <a:cubicBezTo>
                    <a:pt x="7" y="36"/>
                    <a:pt x="7" y="36"/>
                    <a:pt x="7" y="36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9" y="28"/>
                    <a:pt x="29" y="22"/>
                    <a:pt x="37" y="19"/>
                  </a:cubicBezTo>
                  <a:cubicBezTo>
                    <a:pt x="44" y="15"/>
                    <a:pt x="55" y="11"/>
                    <a:pt x="61" y="9"/>
                  </a:cubicBezTo>
                  <a:cubicBezTo>
                    <a:pt x="68" y="7"/>
                    <a:pt x="78" y="5"/>
                    <a:pt x="85" y="4"/>
                  </a:cubicBezTo>
                  <a:cubicBezTo>
                    <a:pt x="92" y="3"/>
                    <a:pt x="92" y="3"/>
                    <a:pt x="92" y="3"/>
                  </a:cubicBezTo>
                  <a:cubicBezTo>
                    <a:pt x="97" y="3"/>
                    <a:pt x="97" y="3"/>
                    <a:pt x="97" y="3"/>
                  </a:cubicBezTo>
                  <a:cubicBezTo>
                    <a:pt x="98" y="3"/>
                    <a:pt x="99" y="2"/>
                    <a:pt x="98" y="1"/>
                  </a:cubicBezTo>
                  <a:cubicBezTo>
                    <a:pt x="98" y="0"/>
                    <a:pt x="98" y="0"/>
                    <a:pt x="97" y="0"/>
                  </a:cubicBezTo>
                  <a:cubicBezTo>
                    <a:pt x="85" y="1"/>
                    <a:pt x="85" y="1"/>
                    <a:pt x="85" y="1"/>
                  </a:cubicBezTo>
                  <a:cubicBezTo>
                    <a:pt x="78" y="2"/>
                    <a:pt x="67" y="4"/>
                    <a:pt x="61" y="6"/>
                  </a:cubicBezTo>
                  <a:cubicBezTo>
                    <a:pt x="54" y="8"/>
                    <a:pt x="43" y="13"/>
                    <a:pt x="35" y="16"/>
                  </a:cubicBezTo>
                  <a:cubicBezTo>
                    <a:pt x="28" y="20"/>
                    <a:pt x="17" y="26"/>
                    <a:pt x="11" y="30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38"/>
                    <a:pt x="0" y="39"/>
                    <a:pt x="0" y="39"/>
                  </a:cubicBezTo>
                  <a:cubicBezTo>
                    <a:pt x="0" y="40"/>
                    <a:pt x="1" y="40"/>
                    <a:pt x="1" y="4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88"/>
            <p:cNvSpPr>
              <a:spLocks/>
            </p:cNvSpPr>
            <p:nvPr/>
          </p:nvSpPr>
          <p:spPr bwMode="auto">
            <a:xfrm>
              <a:off x="8963026" y="4344988"/>
              <a:ext cx="371475" cy="149225"/>
            </a:xfrm>
            <a:custGeom>
              <a:avLst/>
              <a:gdLst>
                <a:gd name="T0" fmla="*/ 1 w 99"/>
                <a:gd name="T1" fmla="*/ 40 h 40"/>
                <a:gd name="T2" fmla="*/ 2 w 99"/>
                <a:gd name="T3" fmla="*/ 40 h 40"/>
                <a:gd name="T4" fmla="*/ 7 w 99"/>
                <a:gd name="T5" fmla="*/ 36 h 40"/>
                <a:gd name="T6" fmla="*/ 13 w 99"/>
                <a:gd name="T7" fmla="*/ 33 h 40"/>
                <a:gd name="T8" fmla="*/ 37 w 99"/>
                <a:gd name="T9" fmla="*/ 19 h 40"/>
                <a:gd name="T10" fmla="*/ 61 w 99"/>
                <a:gd name="T11" fmla="*/ 9 h 40"/>
                <a:gd name="T12" fmla="*/ 85 w 99"/>
                <a:gd name="T13" fmla="*/ 4 h 40"/>
                <a:gd name="T14" fmla="*/ 92 w 99"/>
                <a:gd name="T15" fmla="*/ 3 h 40"/>
                <a:gd name="T16" fmla="*/ 97 w 99"/>
                <a:gd name="T17" fmla="*/ 3 h 40"/>
                <a:gd name="T18" fmla="*/ 98 w 99"/>
                <a:gd name="T19" fmla="*/ 1 h 40"/>
                <a:gd name="T20" fmla="*/ 97 w 99"/>
                <a:gd name="T21" fmla="*/ 0 h 40"/>
                <a:gd name="T22" fmla="*/ 85 w 99"/>
                <a:gd name="T23" fmla="*/ 1 h 40"/>
                <a:gd name="T24" fmla="*/ 61 w 99"/>
                <a:gd name="T25" fmla="*/ 6 h 40"/>
                <a:gd name="T26" fmla="*/ 35 w 99"/>
                <a:gd name="T27" fmla="*/ 16 h 40"/>
                <a:gd name="T28" fmla="*/ 11 w 99"/>
                <a:gd name="T29" fmla="*/ 30 h 40"/>
                <a:gd name="T30" fmla="*/ 0 w 99"/>
                <a:gd name="T31" fmla="*/ 38 h 40"/>
                <a:gd name="T32" fmla="*/ 0 w 99"/>
                <a:gd name="T33" fmla="*/ 40 h 40"/>
                <a:gd name="T34" fmla="*/ 1 w 99"/>
                <a:gd name="T35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9" h="40">
                  <a:moveTo>
                    <a:pt x="1" y="40"/>
                  </a:moveTo>
                  <a:cubicBezTo>
                    <a:pt x="2" y="40"/>
                    <a:pt x="2" y="40"/>
                    <a:pt x="2" y="40"/>
                  </a:cubicBezTo>
                  <a:cubicBezTo>
                    <a:pt x="7" y="36"/>
                    <a:pt x="7" y="36"/>
                    <a:pt x="7" y="36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9" y="29"/>
                    <a:pt x="29" y="23"/>
                    <a:pt x="37" y="19"/>
                  </a:cubicBezTo>
                  <a:cubicBezTo>
                    <a:pt x="44" y="16"/>
                    <a:pt x="55" y="11"/>
                    <a:pt x="61" y="9"/>
                  </a:cubicBezTo>
                  <a:cubicBezTo>
                    <a:pt x="68" y="7"/>
                    <a:pt x="78" y="5"/>
                    <a:pt x="85" y="4"/>
                  </a:cubicBezTo>
                  <a:cubicBezTo>
                    <a:pt x="92" y="3"/>
                    <a:pt x="92" y="3"/>
                    <a:pt x="92" y="3"/>
                  </a:cubicBezTo>
                  <a:cubicBezTo>
                    <a:pt x="97" y="3"/>
                    <a:pt x="97" y="3"/>
                    <a:pt x="97" y="3"/>
                  </a:cubicBezTo>
                  <a:cubicBezTo>
                    <a:pt x="98" y="3"/>
                    <a:pt x="99" y="2"/>
                    <a:pt x="98" y="1"/>
                  </a:cubicBezTo>
                  <a:cubicBezTo>
                    <a:pt x="98" y="0"/>
                    <a:pt x="98" y="0"/>
                    <a:pt x="97" y="0"/>
                  </a:cubicBezTo>
                  <a:cubicBezTo>
                    <a:pt x="85" y="1"/>
                    <a:pt x="85" y="1"/>
                    <a:pt x="85" y="1"/>
                  </a:cubicBezTo>
                  <a:cubicBezTo>
                    <a:pt x="78" y="2"/>
                    <a:pt x="67" y="4"/>
                    <a:pt x="61" y="6"/>
                  </a:cubicBezTo>
                  <a:cubicBezTo>
                    <a:pt x="54" y="8"/>
                    <a:pt x="43" y="13"/>
                    <a:pt x="35" y="16"/>
                  </a:cubicBezTo>
                  <a:cubicBezTo>
                    <a:pt x="28" y="20"/>
                    <a:pt x="17" y="26"/>
                    <a:pt x="11" y="30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9"/>
                    <a:pt x="0" y="40"/>
                  </a:cubicBezTo>
                  <a:cubicBezTo>
                    <a:pt x="0" y="40"/>
                    <a:pt x="1" y="40"/>
                    <a:pt x="1" y="4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89"/>
            <p:cNvSpPr>
              <a:spLocks/>
            </p:cNvSpPr>
            <p:nvPr/>
          </p:nvSpPr>
          <p:spPr bwMode="auto">
            <a:xfrm>
              <a:off x="8963026" y="4392613"/>
              <a:ext cx="371475" cy="153988"/>
            </a:xfrm>
            <a:custGeom>
              <a:avLst/>
              <a:gdLst>
                <a:gd name="T0" fmla="*/ 1 w 99"/>
                <a:gd name="T1" fmla="*/ 41 h 41"/>
                <a:gd name="T2" fmla="*/ 2 w 99"/>
                <a:gd name="T3" fmla="*/ 40 h 41"/>
                <a:gd name="T4" fmla="*/ 7 w 99"/>
                <a:gd name="T5" fmla="*/ 37 h 41"/>
                <a:gd name="T6" fmla="*/ 13 w 99"/>
                <a:gd name="T7" fmla="*/ 33 h 41"/>
                <a:gd name="T8" fmla="*/ 37 w 99"/>
                <a:gd name="T9" fmla="*/ 19 h 41"/>
                <a:gd name="T10" fmla="*/ 61 w 99"/>
                <a:gd name="T11" fmla="*/ 9 h 41"/>
                <a:gd name="T12" fmla="*/ 85 w 99"/>
                <a:gd name="T13" fmla="*/ 4 h 41"/>
                <a:gd name="T14" fmla="*/ 92 w 99"/>
                <a:gd name="T15" fmla="*/ 4 h 41"/>
                <a:gd name="T16" fmla="*/ 97 w 99"/>
                <a:gd name="T17" fmla="*/ 3 h 41"/>
                <a:gd name="T18" fmla="*/ 98 w 99"/>
                <a:gd name="T19" fmla="*/ 2 h 41"/>
                <a:gd name="T20" fmla="*/ 97 w 99"/>
                <a:gd name="T21" fmla="*/ 0 h 41"/>
                <a:gd name="T22" fmla="*/ 85 w 99"/>
                <a:gd name="T23" fmla="*/ 1 h 41"/>
                <a:gd name="T24" fmla="*/ 61 w 99"/>
                <a:gd name="T25" fmla="*/ 7 h 41"/>
                <a:gd name="T26" fmla="*/ 35 w 99"/>
                <a:gd name="T27" fmla="*/ 17 h 41"/>
                <a:gd name="T28" fmla="*/ 11 w 99"/>
                <a:gd name="T29" fmla="*/ 30 h 41"/>
                <a:gd name="T30" fmla="*/ 0 w 99"/>
                <a:gd name="T31" fmla="*/ 38 h 41"/>
                <a:gd name="T32" fmla="*/ 0 w 99"/>
                <a:gd name="T33" fmla="*/ 40 h 41"/>
                <a:gd name="T34" fmla="*/ 1 w 99"/>
                <a:gd name="T35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9" h="41">
                  <a:moveTo>
                    <a:pt x="1" y="41"/>
                  </a:moveTo>
                  <a:cubicBezTo>
                    <a:pt x="2" y="41"/>
                    <a:pt x="2" y="40"/>
                    <a:pt x="2" y="40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9" y="29"/>
                    <a:pt x="29" y="23"/>
                    <a:pt x="37" y="19"/>
                  </a:cubicBezTo>
                  <a:cubicBezTo>
                    <a:pt x="44" y="16"/>
                    <a:pt x="55" y="11"/>
                    <a:pt x="61" y="9"/>
                  </a:cubicBezTo>
                  <a:cubicBezTo>
                    <a:pt x="68" y="7"/>
                    <a:pt x="78" y="5"/>
                    <a:pt x="85" y="4"/>
                  </a:cubicBezTo>
                  <a:cubicBezTo>
                    <a:pt x="92" y="4"/>
                    <a:pt x="92" y="4"/>
                    <a:pt x="92" y="4"/>
                  </a:cubicBezTo>
                  <a:cubicBezTo>
                    <a:pt x="97" y="3"/>
                    <a:pt x="97" y="3"/>
                    <a:pt x="97" y="3"/>
                  </a:cubicBezTo>
                  <a:cubicBezTo>
                    <a:pt x="98" y="3"/>
                    <a:pt x="99" y="2"/>
                    <a:pt x="98" y="2"/>
                  </a:cubicBezTo>
                  <a:cubicBezTo>
                    <a:pt x="98" y="1"/>
                    <a:pt x="98" y="0"/>
                    <a:pt x="97" y="0"/>
                  </a:cubicBezTo>
                  <a:cubicBezTo>
                    <a:pt x="85" y="1"/>
                    <a:pt x="85" y="1"/>
                    <a:pt x="85" y="1"/>
                  </a:cubicBezTo>
                  <a:cubicBezTo>
                    <a:pt x="78" y="2"/>
                    <a:pt x="67" y="4"/>
                    <a:pt x="61" y="7"/>
                  </a:cubicBezTo>
                  <a:cubicBezTo>
                    <a:pt x="54" y="9"/>
                    <a:pt x="43" y="13"/>
                    <a:pt x="35" y="17"/>
                  </a:cubicBezTo>
                  <a:cubicBezTo>
                    <a:pt x="28" y="20"/>
                    <a:pt x="17" y="26"/>
                    <a:pt x="11" y="30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9"/>
                    <a:pt x="0" y="40"/>
                  </a:cubicBezTo>
                  <a:cubicBezTo>
                    <a:pt x="0" y="40"/>
                    <a:pt x="1" y="41"/>
                    <a:pt x="1" y="4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90"/>
            <p:cNvSpPr>
              <a:spLocks/>
            </p:cNvSpPr>
            <p:nvPr/>
          </p:nvSpPr>
          <p:spPr bwMode="auto">
            <a:xfrm>
              <a:off x="8963026" y="4479926"/>
              <a:ext cx="192088" cy="115888"/>
            </a:xfrm>
            <a:custGeom>
              <a:avLst/>
              <a:gdLst>
                <a:gd name="T0" fmla="*/ 1 w 51"/>
                <a:gd name="T1" fmla="*/ 31 h 31"/>
                <a:gd name="T2" fmla="*/ 2 w 51"/>
                <a:gd name="T3" fmla="*/ 31 h 31"/>
                <a:gd name="T4" fmla="*/ 13 w 51"/>
                <a:gd name="T5" fmla="*/ 23 h 31"/>
                <a:gd name="T6" fmla="*/ 18 w 51"/>
                <a:gd name="T7" fmla="*/ 20 h 31"/>
                <a:gd name="T8" fmla="*/ 30 w 51"/>
                <a:gd name="T9" fmla="*/ 13 h 31"/>
                <a:gd name="T10" fmla="*/ 37 w 51"/>
                <a:gd name="T11" fmla="*/ 10 h 31"/>
                <a:gd name="T12" fmla="*/ 50 w 51"/>
                <a:gd name="T13" fmla="*/ 3 h 31"/>
                <a:gd name="T14" fmla="*/ 51 w 51"/>
                <a:gd name="T15" fmla="*/ 1 h 31"/>
                <a:gd name="T16" fmla="*/ 49 w 51"/>
                <a:gd name="T17" fmla="*/ 1 h 31"/>
                <a:gd name="T18" fmla="*/ 35 w 51"/>
                <a:gd name="T19" fmla="*/ 7 h 31"/>
                <a:gd name="T20" fmla="*/ 11 w 51"/>
                <a:gd name="T21" fmla="*/ 21 h 31"/>
                <a:gd name="T22" fmla="*/ 0 w 51"/>
                <a:gd name="T23" fmla="*/ 28 h 31"/>
                <a:gd name="T24" fmla="*/ 0 w 51"/>
                <a:gd name="T25" fmla="*/ 30 h 31"/>
                <a:gd name="T26" fmla="*/ 1 w 51"/>
                <a:gd name="T27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1" h="31">
                  <a:moveTo>
                    <a:pt x="1" y="31"/>
                  </a:moveTo>
                  <a:cubicBezTo>
                    <a:pt x="2" y="31"/>
                    <a:pt x="2" y="31"/>
                    <a:pt x="2" y="31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4" y="22"/>
                    <a:pt x="16" y="21"/>
                    <a:pt x="18" y="20"/>
                  </a:cubicBezTo>
                  <a:cubicBezTo>
                    <a:pt x="22" y="17"/>
                    <a:pt x="26" y="15"/>
                    <a:pt x="30" y="13"/>
                  </a:cubicBezTo>
                  <a:cubicBezTo>
                    <a:pt x="32" y="12"/>
                    <a:pt x="35" y="11"/>
                    <a:pt x="37" y="10"/>
                  </a:cubicBezTo>
                  <a:cubicBezTo>
                    <a:pt x="50" y="3"/>
                    <a:pt x="50" y="3"/>
                    <a:pt x="50" y="3"/>
                  </a:cubicBezTo>
                  <a:cubicBezTo>
                    <a:pt x="51" y="3"/>
                    <a:pt x="51" y="2"/>
                    <a:pt x="51" y="1"/>
                  </a:cubicBezTo>
                  <a:cubicBezTo>
                    <a:pt x="50" y="1"/>
                    <a:pt x="49" y="0"/>
                    <a:pt x="49" y="1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28" y="10"/>
                    <a:pt x="17" y="17"/>
                    <a:pt x="11" y="21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9"/>
                    <a:pt x="0" y="29"/>
                    <a:pt x="0" y="30"/>
                  </a:cubicBezTo>
                  <a:cubicBezTo>
                    <a:pt x="0" y="31"/>
                    <a:pt x="1" y="31"/>
                    <a:pt x="1" y="3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4726203" y="3698116"/>
            <a:ext cx="989013" cy="1358900"/>
            <a:chOff x="7204076" y="3657601"/>
            <a:chExt cx="989013" cy="1358900"/>
          </a:xfrm>
        </p:grpSpPr>
        <p:sp>
          <p:nvSpPr>
            <p:cNvPr id="82" name="Freeform 65"/>
            <p:cNvSpPr>
              <a:spLocks/>
            </p:cNvSpPr>
            <p:nvPr/>
          </p:nvSpPr>
          <p:spPr bwMode="auto">
            <a:xfrm>
              <a:off x="7297738" y="3803651"/>
              <a:ext cx="79375" cy="60325"/>
            </a:xfrm>
            <a:custGeom>
              <a:avLst/>
              <a:gdLst>
                <a:gd name="T0" fmla="*/ 50 w 50"/>
                <a:gd name="T1" fmla="*/ 0 h 38"/>
                <a:gd name="T2" fmla="*/ 0 w 50"/>
                <a:gd name="T3" fmla="*/ 31 h 38"/>
                <a:gd name="T4" fmla="*/ 50 w 50"/>
                <a:gd name="T5" fmla="*/ 38 h 38"/>
                <a:gd name="T6" fmla="*/ 50 w 50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" h="38">
                  <a:moveTo>
                    <a:pt x="50" y="0"/>
                  </a:moveTo>
                  <a:lnTo>
                    <a:pt x="0" y="31"/>
                  </a:lnTo>
                  <a:lnTo>
                    <a:pt x="50" y="38"/>
                  </a:lnTo>
                  <a:lnTo>
                    <a:pt x="5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66"/>
            <p:cNvSpPr>
              <a:spLocks noEditPoints="1"/>
            </p:cNvSpPr>
            <p:nvPr/>
          </p:nvSpPr>
          <p:spPr bwMode="auto">
            <a:xfrm>
              <a:off x="7369176" y="3657601"/>
              <a:ext cx="706438" cy="484188"/>
            </a:xfrm>
            <a:custGeom>
              <a:avLst/>
              <a:gdLst>
                <a:gd name="T0" fmla="*/ 10 w 188"/>
                <a:gd name="T1" fmla="*/ 34 h 129"/>
                <a:gd name="T2" fmla="*/ 6 w 188"/>
                <a:gd name="T3" fmla="*/ 32 h 129"/>
                <a:gd name="T4" fmla="*/ 5 w 188"/>
                <a:gd name="T5" fmla="*/ 32 h 129"/>
                <a:gd name="T6" fmla="*/ 5 w 188"/>
                <a:gd name="T7" fmla="*/ 32 h 129"/>
                <a:gd name="T8" fmla="*/ 4 w 188"/>
                <a:gd name="T9" fmla="*/ 33 h 129"/>
                <a:gd name="T10" fmla="*/ 4 w 188"/>
                <a:gd name="T11" fmla="*/ 33 h 129"/>
                <a:gd name="T12" fmla="*/ 4 w 188"/>
                <a:gd name="T13" fmla="*/ 34 h 129"/>
                <a:gd name="T14" fmla="*/ 4 w 188"/>
                <a:gd name="T15" fmla="*/ 38 h 129"/>
                <a:gd name="T16" fmla="*/ 2 w 188"/>
                <a:gd name="T17" fmla="*/ 88 h 129"/>
                <a:gd name="T18" fmla="*/ 3 w 188"/>
                <a:gd name="T19" fmla="*/ 97 h 129"/>
                <a:gd name="T20" fmla="*/ 2 w 188"/>
                <a:gd name="T21" fmla="*/ 120 h 129"/>
                <a:gd name="T22" fmla="*/ 2 w 188"/>
                <a:gd name="T23" fmla="*/ 120 h 129"/>
                <a:gd name="T24" fmla="*/ 4 w 188"/>
                <a:gd name="T25" fmla="*/ 126 h 129"/>
                <a:gd name="T26" fmla="*/ 4 w 188"/>
                <a:gd name="T27" fmla="*/ 126 h 129"/>
                <a:gd name="T28" fmla="*/ 6 w 188"/>
                <a:gd name="T29" fmla="*/ 129 h 129"/>
                <a:gd name="T30" fmla="*/ 9 w 188"/>
                <a:gd name="T31" fmla="*/ 127 h 129"/>
                <a:gd name="T32" fmla="*/ 10 w 188"/>
                <a:gd name="T33" fmla="*/ 121 h 129"/>
                <a:gd name="T34" fmla="*/ 10 w 188"/>
                <a:gd name="T35" fmla="*/ 92 h 129"/>
                <a:gd name="T36" fmla="*/ 7 w 188"/>
                <a:gd name="T37" fmla="*/ 86 h 129"/>
                <a:gd name="T38" fmla="*/ 7 w 188"/>
                <a:gd name="T39" fmla="*/ 36 h 129"/>
                <a:gd name="T40" fmla="*/ 8 w 188"/>
                <a:gd name="T41" fmla="*/ 36 h 129"/>
                <a:gd name="T42" fmla="*/ 34 w 188"/>
                <a:gd name="T43" fmla="*/ 61 h 129"/>
                <a:gd name="T44" fmla="*/ 35 w 188"/>
                <a:gd name="T45" fmla="*/ 70 h 129"/>
                <a:gd name="T46" fmla="*/ 41 w 188"/>
                <a:gd name="T47" fmla="*/ 67 h 129"/>
                <a:gd name="T48" fmla="*/ 133 w 188"/>
                <a:gd name="T49" fmla="*/ 61 h 129"/>
                <a:gd name="T50" fmla="*/ 135 w 188"/>
                <a:gd name="T51" fmla="*/ 63 h 129"/>
                <a:gd name="T52" fmla="*/ 136 w 188"/>
                <a:gd name="T53" fmla="*/ 50 h 129"/>
                <a:gd name="T54" fmla="*/ 84 w 188"/>
                <a:gd name="T55" fmla="*/ 31 h 129"/>
                <a:gd name="T56" fmla="*/ 86 w 188"/>
                <a:gd name="T57" fmla="*/ 29 h 129"/>
                <a:gd name="T58" fmla="*/ 137 w 188"/>
                <a:gd name="T59" fmla="*/ 46 h 129"/>
                <a:gd name="T60" fmla="*/ 65 w 188"/>
                <a:gd name="T61" fmla="*/ 0 h 129"/>
                <a:gd name="T62" fmla="*/ 7 w 188"/>
                <a:gd name="T63" fmla="*/ 36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88" h="129">
                  <a:moveTo>
                    <a:pt x="65" y="0"/>
                  </a:moveTo>
                  <a:cubicBezTo>
                    <a:pt x="10" y="34"/>
                    <a:pt x="10" y="34"/>
                    <a:pt x="10" y="34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32"/>
                    <a:pt x="6" y="32"/>
                    <a:pt x="5" y="32"/>
                  </a:cubicBezTo>
                  <a:cubicBezTo>
                    <a:pt x="5" y="32"/>
                    <a:pt x="5" y="32"/>
                    <a:pt x="5" y="32"/>
                  </a:cubicBezTo>
                  <a:cubicBezTo>
                    <a:pt x="5" y="32"/>
                    <a:pt x="5" y="32"/>
                    <a:pt x="5" y="32"/>
                  </a:cubicBezTo>
                  <a:cubicBezTo>
                    <a:pt x="5" y="32"/>
                    <a:pt x="5" y="32"/>
                    <a:pt x="5" y="32"/>
                  </a:cubicBezTo>
                  <a:cubicBezTo>
                    <a:pt x="5" y="32"/>
                    <a:pt x="5" y="33"/>
                    <a:pt x="5" y="33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4" y="33"/>
                    <a:pt x="4" y="34"/>
                    <a:pt x="4" y="34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4" y="86"/>
                    <a:pt x="4" y="86"/>
                    <a:pt x="4" y="86"/>
                  </a:cubicBezTo>
                  <a:cubicBezTo>
                    <a:pt x="3" y="87"/>
                    <a:pt x="3" y="87"/>
                    <a:pt x="2" y="88"/>
                  </a:cubicBezTo>
                  <a:cubicBezTo>
                    <a:pt x="2" y="89"/>
                    <a:pt x="1" y="90"/>
                    <a:pt x="1" y="92"/>
                  </a:cubicBezTo>
                  <a:cubicBezTo>
                    <a:pt x="1" y="94"/>
                    <a:pt x="2" y="96"/>
                    <a:pt x="3" y="97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0" y="119"/>
                    <a:pt x="1" y="120"/>
                    <a:pt x="2" y="120"/>
                  </a:cubicBezTo>
                  <a:cubicBezTo>
                    <a:pt x="2" y="120"/>
                    <a:pt x="2" y="120"/>
                    <a:pt x="2" y="120"/>
                  </a:cubicBezTo>
                  <a:cubicBezTo>
                    <a:pt x="2" y="120"/>
                    <a:pt x="2" y="120"/>
                    <a:pt x="2" y="120"/>
                  </a:cubicBezTo>
                  <a:cubicBezTo>
                    <a:pt x="2" y="124"/>
                    <a:pt x="2" y="124"/>
                    <a:pt x="2" y="124"/>
                  </a:cubicBezTo>
                  <a:cubicBezTo>
                    <a:pt x="2" y="125"/>
                    <a:pt x="3" y="126"/>
                    <a:pt x="4" y="126"/>
                  </a:cubicBezTo>
                  <a:cubicBezTo>
                    <a:pt x="4" y="126"/>
                    <a:pt x="4" y="126"/>
                    <a:pt x="4" y="126"/>
                  </a:cubicBezTo>
                  <a:cubicBezTo>
                    <a:pt x="4" y="126"/>
                    <a:pt x="4" y="126"/>
                    <a:pt x="4" y="126"/>
                  </a:cubicBezTo>
                  <a:cubicBezTo>
                    <a:pt x="4" y="127"/>
                    <a:pt x="4" y="127"/>
                    <a:pt x="4" y="127"/>
                  </a:cubicBezTo>
                  <a:cubicBezTo>
                    <a:pt x="4" y="128"/>
                    <a:pt x="5" y="129"/>
                    <a:pt x="6" y="129"/>
                  </a:cubicBezTo>
                  <a:cubicBezTo>
                    <a:pt x="7" y="129"/>
                    <a:pt x="7" y="129"/>
                    <a:pt x="7" y="129"/>
                  </a:cubicBezTo>
                  <a:cubicBezTo>
                    <a:pt x="8" y="129"/>
                    <a:pt x="9" y="128"/>
                    <a:pt x="9" y="127"/>
                  </a:cubicBezTo>
                  <a:cubicBezTo>
                    <a:pt x="8" y="124"/>
                    <a:pt x="8" y="124"/>
                    <a:pt x="8" y="124"/>
                  </a:cubicBezTo>
                  <a:cubicBezTo>
                    <a:pt x="10" y="123"/>
                    <a:pt x="10" y="122"/>
                    <a:pt x="10" y="121"/>
                  </a:cubicBezTo>
                  <a:cubicBezTo>
                    <a:pt x="8" y="97"/>
                    <a:pt x="8" y="97"/>
                    <a:pt x="8" y="97"/>
                  </a:cubicBezTo>
                  <a:cubicBezTo>
                    <a:pt x="9" y="96"/>
                    <a:pt x="10" y="94"/>
                    <a:pt x="10" y="92"/>
                  </a:cubicBezTo>
                  <a:cubicBezTo>
                    <a:pt x="10" y="90"/>
                    <a:pt x="9" y="89"/>
                    <a:pt x="8" y="88"/>
                  </a:cubicBezTo>
                  <a:cubicBezTo>
                    <a:pt x="8" y="87"/>
                    <a:pt x="8" y="87"/>
                    <a:pt x="7" y="86"/>
                  </a:cubicBezTo>
                  <a:cubicBezTo>
                    <a:pt x="7" y="36"/>
                    <a:pt x="7" y="36"/>
                    <a:pt x="7" y="36"/>
                  </a:cubicBezTo>
                  <a:cubicBezTo>
                    <a:pt x="7" y="36"/>
                    <a:pt x="7" y="36"/>
                    <a:pt x="7" y="36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4" y="70"/>
                    <a:pt x="34" y="70"/>
                    <a:pt x="34" y="70"/>
                  </a:cubicBezTo>
                  <a:cubicBezTo>
                    <a:pt x="34" y="70"/>
                    <a:pt x="34" y="70"/>
                    <a:pt x="35" y="70"/>
                  </a:cubicBezTo>
                  <a:cubicBezTo>
                    <a:pt x="35" y="70"/>
                    <a:pt x="36" y="69"/>
                    <a:pt x="37" y="69"/>
                  </a:cubicBezTo>
                  <a:cubicBezTo>
                    <a:pt x="38" y="69"/>
                    <a:pt x="40" y="67"/>
                    <a:pt x="41" y="67"/>
                  </a:cubicBezTo>
                  <a:cubicBezTo>
                    <a:pt x="49" y="62"/>
                    <a:pt x="65" y="58"/>
                    <a:pt x="84" y="56"/>
                  </a:cubicBezTo>
                  <a:cubicBezTo>
                    <a:pt x="107" y="54"/>
                    <a:pt x="126" y="56"/>
                    <a:pt x="133" y="61"/>
                  </a:cubicBezTo>
                  <a:cubicBezTo>
                    <a:pt x="133" y="61"/>
                    <a:pt x="135" y="62"/>
                    <a:pt x="135" y="63"/>
                  </a:cubicBezTo>
                  <a:cubicBezTo>
                    <a:pt x="135" y="63"/>
                    <a:pt x="135" y="63"/>
                    <a:pt x="135" y="63"/>
                  </a:cubicBezTo>
                  <a:cubicBezTo>
                    <a:pt x="135" y="63"/>
                    <a:pt x="135" y="63"/>
                    <a:pt x="135" y="63"/>
                  </a:cubicBezTo>
                  <a:cubicBezTo>
                    <a:pt x="136" y="50"/>
                    <a:pt x="136" y="50"/>
                    <a:pt x="136" y="50"/>
                  </a:cubicBezTo>
                  <a:cubicBezTo>
                    <a:pt x="136" y="39"/>
                    <a:pt x="136" y="39"/>
                    <a:pt x="136" y="39"/>
                  </a:cubicBezTo>
                  <a:cubicBezTo>
                    <a:pt x="135" y="32"/>
                    <a:pt x="112" y="29"/>
                    <a:pt x="84" y="31"/>
                  </a:cubicBezTo>
                  <a:cubicBezTo>
                    <a:pt x="68" y="33"/>
                    <a:pt x="54" y="36"/>
                    <a:pt x="45" y="40"/>
                  </a:cubicBezTo>
                  <a:cubicBezTo>
                    <a:pt x="54" y="35"/>
                    <a:pt x="69" y="31"/>
                    <a:pt x="86" y="29"/>
                  </a:cubicBezTo>
                  <a:cubicBezTo>
                    <a:pt x="114" y="26"/>
                    <a:pt x="137" y="29"/>
                    <a:pt x="138" y="36"/>
                  </a:cubicBezTo>
                  <a:cubicBezTo>
                    <a:pt x="137" y="46"/>
                    <a:pt x="137" y="46"/>
                    <a:pt x="137" y="46"/>
                  </a:cubicBezTo>
                  <a:cubicBezTo>
                    <a:pt x="188" y="10"/>
                    <a:pt x="188" y="10"/>
                    <a:pt x="188" y="10"/>
                  </a:cubicBezTo>
                  <a:lnTo>
                    <a:pt x="65" y="0"/>
                  </a:lnTo>
                  <a:close/>
                  <a:moveTo>
                    <a:pt x="7" y="36"/>
                  </a:moveTo>
                  <a:cubicBezTo>
                    <a:pt x="7" y="36"/>
                    <a:pt x="7" y="36"/>
                    <a:pt x="7" y="36"/>
                  </a:cubicBezTo>
                  <a:cubicBezTo>
                    <a:pt x="7" y="36"/>
                    <a:pt x="7" y="36"/>
                    <a:pt x="7" y="3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67"/>
            <p:cNvSpPr>
              <a:spLocks/>
            </p:cNvSpPr>
            <p:nvPr/>
          </p:nvSpPr>
          <p:spPr bwMode="auto">
            <a:xfrm>
              <a:off x="7651751" y="4337051"/>
              <a:ext cx="85725" cy="107950"/>
            </a:xfrm>
            <a:custGeom>
              <a:avLst/>
              <a:gdLst>
                <a:gd name="T0" fmla="*/ 15 w 23"/>
                <a:gd name="T1" fmla="*/ 0 h 29"/>
                <a:gd name="T2" fmla="*/ 15 w 23"/>
                <a:gd name="T3" fmla="*/ 0 h 29"/>
                <a:gd name="T4" fmla="*/ 11 w 23"/>
                <a:gd name="T5" fmla="*/ 0 h 29"/>
                <a:gd name="T6" fmla="*/ 7 w 23"/>
                <a:gd name="T7" fmla="*/ 0 h 29"/>
                <a:gd name="T8" fmla="*/ 7 w 23"/>
                <a:gd name="T9" fmla="*/ 0 h 29"/>
                <a:gd name="T10" fmla="*/ 1 w 23"/>
                <a:gd name="T11" fmla="*/ 5 h 29"/>
                <a:gd name="T12" fmla="*/ 1 w 23"/>
                <a:gd name="T13" fmla="*/ 11 h 29"/>
                <a:gd name="T14" fmla="*/ 3 w 23"/>
                <a:gd name="T15" fmla="*/ 13 h 29"/>
                <a:gd name="T16" fmla="*/ 5 w 23"/>
                <a:gd name="T17" fmla="*/ 20 h 29"/>
                <a:gd name="T18" fmla="*/ 3 w 23"/>
                <a:gd name="T19" fmla="*/ 27 h 29"/>
                <a:gd name="T20" fmla="*/ 5 w 23"/>
                <a:gd name="T21" fmla="*/ 29 h 29"/>
                <a:gd name="T22" fmla="*/ 8 w 23"/>
                <a:gd name="T23" fmla="*/ 28 h 29"/>
                <a:gd name="T24" fmla="*/ 10 w 23"/>
                <a:gd name="T25" fmla="*/ 28 h 29"/>
                <a:gd name="T26" fmla="*/ 13 w 23"/>
                <a:gd name="T27" fmla="*/ 28 h 29"/>
                <a:gd name="T28" fmla="*/ 15 w 23"/>
                <a:gd name="T29" fmla="*/ 28 h 29"/>
                <a:gd name="T30" fmla="*/ 17 w 23"/>
                <a:gd name="T31" fmla="*/ 28 h 29"/>
                <a:gd name="T32" fmla="*/ 20 w 23"/>
                <a:gd name="T33" fmla="*/ 29 h 29"/>
                <a:gd name="T34" fmla="*/ 18 w 23"/>
                <a:gd name="T35" fmla="*/ 20 h 29"/>
                <a:gd name="T36" fmla="*/ 19 w 23"/>
                <a:gd name="T37" fmla="*/ 13 h 29"/>
                <a:gd name="T38" fmla="*/ 21 w 23"/>
                <a:gd name="T39" fmla="*/ 11 h 29"/>
                <a:gd name="T40" fmla="*/ 21 w 23"/>
                <a:gd name="T41" fmla="*/ 5 h 29"/>
                <a:gd name="T42" fmla="*/ 15 w 23"/>
                <a:gd name="T43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3" h="29">
                  <a:moveTo>
                    <a:pt x="15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14" y="0"/>
                    <a:pt x="13" y="0"/>
                    <a:pt x="11" y="0"/>
                  </a:cubicBezTo>
                  <a:cubicBezTo>
                    <a:pt x="10" y="0"/>
                    <a:pt x="8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5" y="1"/>
                    <a:pt x="2" y="3"/>
                    <a:pt x="1" y="5"/>
                  </a:cubicBezTo>
                  <a:cubicBezTo>
                    <a:pt x="0" y="7"/>
                    <a:pt x="0" y="10"/>
                    <a:pt x="1" y="11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5" y="15"/>
                    <a:pt x="5" y="18"/>
                    <a:pt x="5" y="20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4" y="28"/>
                    <a:pt x="4" y="29"/>
                    <a:pt x="5" y="29"/>
                  </a:cubicBezTo>
                  <a:cubicBezTo>
                    <a:pt x="6" y="28"/>
                    <a:pt x="7" y="28"/>
                    <a:pt x="8" y="28"/>
                  </a:cubicBezTo>
                  <a:cubicBezTo>
                    <a:pt x="9" y="28"/>
                    <a:pt x="9" y="28"/>
                    <a:pt x="10" y="28"/>
                  </a:cubicBezTo>
                  <a:cubicBezTo>
                    <a:pt x="11" y="28"/>
                    <a:pt x="12" y="28"/>
                    <a:pt x="13" y="28"/>
                  </a:cubicBezTo>
                  <a:cubicBezTo>
                    <a:pt x="14" y="28"/>
                    <a:pt x="14" y="28"/>
                    <a:pt x="15" y="28"/>
                  </a:cubicBezTo>
                  <a:cubicBezTo>
                    <a:pt x="16" y="28"/>
                    <a:pt x="16" y="28"/>
                    <a:pt x="17" y="28"/>
                  </a:cubicBezTo>
                  <a:cubicBezTo>
                    <a:pt x="18" y="28"/>
                    <a:pt x="19" y="28"/>
                    <a:pt x="20" y="29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7" y="18"/>
                    <a:pt x="18" y="15"/>
                    <a:pt x="19" y="13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3" y="10"/>
                    <a:pt x="23" y="7"/>
                    <a:pt x="21" y="5"/>
                  </a:cubicBezTo>
                  <a:cubicBezTo>
                    <a:pt x="20" y="3"/>
                    <a:pt x="17" y="1"/>
                    <a:pt x="1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68"/>
            <p:cNvSpPr>
              <a:spLocks/>
            </p:cNvSpPr>
            <p:nvPr/>
          </p:nvSpPr>
          <p:spPr bwMode="auto">
            <a:xfrm>
              <a:off x="7539038" y="4333876"/>
              <a:ext cx="82550" cy="74613"/>
            </a:xfrm>
            <a:custGeom>
              <a:avLst/>
              <a:gdLst>
                <a:gd name="T0" fmla="*/ 22 w 22"/>
                <a:gd name="T1" fmla="*/ 20 h 20"/>
                <a:gd name="T2" fmla="*/ 15 w 22"/>
                <a:gd name="T3" fmla="*/ 0 h 20"/>
                <a:gd name="T4" fmla="*/ 0 w 22"/>
                <a:gd name="T5" fmla="*/ 7 h 20"/>
                <a:gd name="T6" fmla="*/ 18 w 22"/>
                <a:gd name="T7" fmla="*/ 17 h 20"/>
                <a:gd name="T8" fmla="*/ 22 w 22"/>
                <a:gd name="T9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0">
                  <a:moveTo>
                    <a:pt x="22" y="2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9" y="2"/>
                    <a:pt x="5" y="5"/>
                    <a:pt x="0" y="7"/>
                  </a:cubicBezTo>
                  <a:cubicBezTo>
                    <a:pt x="8" y="11"/>
                    <a:pt x="14" y="15"/>
                    <a:pt x="18" y="17"/>
                  </a:cubicBezTo>
                  <a:lnTo>
                    <a:pt x="22" y="2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69"/>
            <p:cNvSpPr>
              <a:spLocks/>
            </p:cNvSpPr>
            <p:nvPr/>
          </p:nvSpPr>
          <p:spPr bwMode="auto">
            <a:xfrm>
              <a:off x="7764463" y="4333876"/>
              <a:ext cx="85725" cy="82550"/>
            </a:xfrm>
            <a:custGeom>
              <a:avLst/>
              <a:gdLst>
                <a:gd name="T0" fmla="*/ 0 w 23"/>
                <a:gd name="T1" fmla="*/ 22 h 22"/>
                <a:gd name="T2" fmla="*/ 0 w 23"/>
                <a:gd name="T3" fmla="*/ 22 h 22"/>
                <a:gd name="T4" fmla="*/ 7 w 23"/>
                <a:gd name="T5" fmla="*/ 17 h 22"/>
                <a:gd name="T6" fmla="*/ 23 w 23"/>
                <a:gd name="T7" fmla="*/ 8 h 22"/>
                <a:gd name="T8" fmla="*/ 8 w 23"/>
                <a:gd name="T9" fmla="*/ 0 h 22"/>
                <a:gd name="T10" fmla="*/ 0 w 23"/>
                <a:gd name="T11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22"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10" y="15"/>
                    <a:pt x="16" y="11"/>
                    <a:pt x="23" y="8"/>
                  </a:cubicBezTo>
                  <a:cubicBezTo>
                    <a:pt x="19" y="5"/>
                    <a:pt x="14" y="2"/>
                    <a:pt x="8" y="0"/>
                  </a:cubicBezTo>
                  <a:lnTo>
                    <a:pt x="0" y="2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70"/>
            <p:cNvSpPr>
              <a:spLocks noEditPoints="1"/>
            </p:cNvSpPr>
            <p:nvPr/>
          </p:nvSpPr>
          <p:spPr bwMode="auto">
            <a:xfrm>
              <a:off x="7470776" y="3867151"/>
              <a:ext cx="450850" cy="442913"/>
            </a:xfrm>
            <a:custGeom>
              <a:avLst/>
              <a:gdLst>
                <a:gd name="T0" fmla="*/ 106 w 120"/>
                <a:gd name="T1" fmla="*/ 10 h 118"/>
                <a:gd name="T2" fmla="*/ 103 w 120"/>
                <a:gd name="T3" fmla="*/ 4 h 118"/>
                <a:gd name="T4" fmla="*/ 57 w 120"/>
                <a:gd name="T5" fmla="*/ 3 h 118"/>
                <a:gd name="T6" fmla="*/ 13 w 120"/>
                <a:gd name="T7" fmla="*/ 16 h 118"/>
                <a:gd name="T8" fmla="*/ 8 w 120"/>
                <a:gd name="T9" fmla="*/ 35 h 118"/>
                <a:gd name="T10" fmla="*/ 0 w 120"/>
                <a:gd name="T11" fmla="*/ 49 h 118"/>
                <a:gd name="T12" fmla="*/ 8 w 120"/>
                <a:gd name="T13" fmla="*/ 64 h 118"/>
                <a:gd name="T14" fmla="*/ 61 w 120"/>
                <a:gd name="T15" fmla="*/ 118 h 118"/>
                <a:gd name="T16" fmla="*/ 109 w 120"/>
                <a:gd name="T17" fmla="*/ 87 h 118"/>
                <a:gd name="T18" fmla="*/ 106 w 120"/>
                <a:gd name="T19" fmla="*/ 10 h 118"/>
                <a:gd name="T20" fmla="*/ 103 w 120"/>
                <a:gd name="T21" fmla="*/ 84 h 118"/>
                <a:gd name="T22" fmla="*/ 61 w 120"/>
                <a:gd name="T23" fmla="*/ 112 h 118"/>
                <a:gd name="T24" fmla="*/ 14 w 120"/>
                <a:gd name="T25" fmla="*/ 62 h 118"/>
                <a:gd name="T26" fmla="*/ 13 w 120"/>
                <a:gd name="T27" fmla="*/ 59 h 118"/>
                <a:gd name="T28" fmla="*/ 11 w 120"/>
                <a:gd name="T29" fmla="*/ 59 h 118"/>
                <a:gd name="T30" fmla="*/ 6 w 120"/>
                <a:gd name="T31" fmla="*/ 49 h 118"/>
                <a:gd name="T32" fmla="*/ 12 w 120"/>
                <a:gd name="T33" fmla="*/ 40 h 118"/>
                <a:gd name="T34" fmla="*/ 13 w 120"/>
                <a:gd name="T35" fmla="*/ 40 h 118"/>
                <a:gd name="T36" fmla="*/ 13 w 120"/>
                <a:gd name="T37" fmla="*/ 39 h 118"/>
                <a:gd name="T38" fmla="*/ 48 w 120"/>
                <a:gd name="T39" fmla="*/ 11 h 118"/>
                <a:gd name="T40" fmla="*/ 57 w 120"/>
                <a:gd name="T41" fmla="*/ 17 h 118"/>
                <a:gd name="T42" fmla="*/ 85 w 120"/>
                <a:gd name="T43" fmla="*/ 11 h 118"/>
                <a:gd name="T44" fmla="*/ 102 w 120"/>
                <a:gd name="T45" fmla="*/ 18 h 118"/>
                <a:gd name="T46" fmla="*/ 103 w 120"/>
                <a:gd name="T47" fmla="*/ 84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20" h="118">
                  <a:moveTo>
                    <a:pt x="106" y="10"/>
                  </a:moveTo>
                  <a:cubicBezTo>
                    <a:pt x="105" y="8"/>
                    <a:pt x="104" y="6"/>
                    <a:pt x="103" y="4"/>
                  </a:cubicBezTo>
                  <a:cubicBezTo>
                    <a:pt x="95" y="1"/>
                    <a:pt x="77" y="0"/>
                    <a:pt x="57" y="3"/>
                  </a:cubicBezTo>
                  <a:cubicBezTo>
                    <a:pt x="37" y="5"/>
                    <a:pt x="21" y="10"/>
                    <a:pt x="13" y="16"/>
                  </a:cubicBezTo>
                  <a:cubicBezTo>
                    <a:pt x="10" y="21"/>
                    <a:pt x="9" y="28"/>
                    <a:pt x="8" y="35"/>
                  </a:cubicBezTo>
                  <a:cubicBezTo>
                    <a:pt x="4" y="37"/>
                    <a:pt x="0" y="43"/>
                    <a:pt x="0" y="49"/>
                  </a:cubicBezTo>
                  <a:cubicBezTo>
                    <a:pt x="0" y="56"/>
                    <a:pt x="4" y="62"/>
                    <a:pt x="8" y="64"/>
                  </a:cubicBezTo>
                  <a:cubicBezTo>
                    <a:pt x="10" y="90"/>
                    <a:pt x="37" y="118"/>
                    <a:pt x="61" y="118"/>
                  </a:cubicBezTo>
                  <a:cubicBezTo>
                    <a:pt x="77" y="118"/>
                    <a:pt x="97" y="115"/>
                    <a:pt x="109" y="87"/>
                  </a:cubicBezTo>
                  <a:cubicBezTo>
                    <a:pt x="120" y="61"/>
                    <a:pt x="116" y="30"/>
                    <a:pt x="106" y="10"/>
                  </a:cubicBezTo>
                  <a:close/>
                  <a:moveTo>
                    <a:pt x="103" y="84"/>
                  </a:moveTo>
                  <a:cubicBezTo>
                    <a:pt x="93" y="108"/>
                    <a:pt x="76" y="112"/>
                    <a:pt x="61" y="112"/>
                  </a:cubicBezTo>
                  <a:cubicBezTo>
                    <a:pt x="40" y="112"/>
                    <a:pt x="15" y="85"/>
                    <a:pt x="14" y="62"/>
                  </a:cubicBezTo>
                  <a:cubicBezTo>
                    <a:pt x="14" y="61"/>
                    <a:pt x="14" y="60"/>
                    <a:pt x="13" y="59"/>
                  </a:cubicBezTo>
                  <a:cubicBezTo>
                    <a:pt x="12" y="59"/>
                    <a:pt x="12" y="59"/>
                    <a:pt x="11" y="59"/>
                  </a:cubicBezTo>
                  <a:cubicBezTo>
                    <a:pt x="10" y="58"/>
                    <a:pt x="6" y="54"/>
                    <a:pt x="6" y="49"/>
                  </a:cubicBezTo>
                  <a:cubicBezTo>
                    <a:pt x="6" y="45"/>
                    <a:pt x="10" y="41"/>
                    <a:pt x="12" y="40"/>
                  </a:cubicBezTo>
                  <a:cubicBezTo>
                    <a:pt x="12" y="40"/>
                    <a:pt x="12" y="40"/>
                    <a:pt x="13" y="40"/>
                  </a:cubicBezTo>
                  <a:cubicBezTo>
                    <a:pt x="13" y="40"/>
                    <a:pt x="13" y="39"/>
                    <a:pt x="13" y="39"/>
                  </a:cubicBezTo>
                  <a:cubicBezTo>
                    <a:pt x="24" y="39"/>
                    <a:pt x="40" y="37"/>
                    <a:pt x="48" y="11"/>
                  </a:cubicBezTo>
                  <a:cubicBezTo>
                    <a:pt x="50" y="15"/>
                    <a:pt x="53" y="17"/>
                    <a:pt x="57" y="17"/>
                  </a:cubicBezTo>
                  <a:cubicBezTo>
                    <a:pt x="64" y="17"/>
                    <a:pt x="74" y="11"/>
                    <a:pt x="85" y="11"/>
                  </a:cubicBezTo>
                  <a:cubicBezTo>
                    <a:pt x="91" y="11"/>
                    <a:pt x="97" y="13"/>
                    <a:pt x="102" y="18"/>
                  </a:cubicBezTo>
                  <a:cubicBezTo>
                    <a:pt x="110" y="37"/>
                    <a:pt x="113" y="63"/>
                    <a:pt x="103" y="8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71"/>
            <p:cNvSpPr>
              <a:spLocks noEditPoints="1"/>
            </p:cNvSpPr>
            <p:nvPr/>
          </p:nvSpPr>
          <p:spPr bwMode="auto">
            <a:xfrm>
              <a:off x="7734301" y="4291013"/>
              <a:ext cx="406400" cy="714375"/>
            </a:xfrm>
            <a:custGeom>
              <a:avLst/>
              <a:gdLst>
                <a:gd name="T0" fmla="*/ 99 w 108"/>
                <a:gd name="T1" fmla="*/ 106 h 190"/>
                <a:gd name="T2" fmla="*/ 90 w 108"/>
                <a:gd name="T3" fmla="*/ 95 h 190"/>
                <a:gd name="T4" fmla="*/ 92 w 108"/>
                <a:gd name="T5" fmla="*/ 90 h 190"/>
                <a:gd name="T6" fmla="*/ 90 w 108"/>
                <a:gd name="T7" fmla="*/ 84 h 190"/>
                <a:gd name="T8" fmla="*/ 92 w 108"/>
                <a:gd name="T9" fmla="*/ 79 h 190"/>
                <a:gd name="T10" fmla="*/ 91 w 108"/>
                <a:gd name="T11" fmla="*/ 73 h 190"/>
                <a:gd name="T12" fmla="*/ 102 w 108"/>
                <a:gd name="T13" fmla="*/ 64 h 190"/>
                <a:gd name="T14" fmla="*/ 105 w 108"/>
                <a:gd name="T15" fmla="*/ 64 h 190"/>
                <a:gd name="T16" fmla="*/ 108 w 108"/>
                <a:gd name="T17" fmla="*/ 64 h 190"/>
                <a:gd name="T18" fmla="*/ 108 w 108"/>
                <a:gd name="T19" fmla="*/ 3 h 190"/>
                <a:gd name="T20" fmla="*/ 105 w 108"/>
                <a:gd name="T21" fmla="*/ 0 h 190"/>
                <a:gd name="T22" fmla="*/ 105 w 108"/>
                <a:gd name="T23" fmla="*/ 0 h 190"/>
                <a:gd name="T24" fmla="*/ 90 w 108"/>
                <a:gd name="T25" fmla="*/ 2 h 190"/>
                <a:gd name="T26" fmla="*/ 52 w 108"/>
                <a:gd name="T27" fmla="*/ 13 h 190"/>
                <a:gd name="T28" fmla="*/ 17 w 108"/>
                <a:gd name="T29" fmla="*/ 30 h 190"/>
                <a:gd name="T30" fmla="*/ 3 w 108"/>
                <a:gd name="T31" fmla="*/ 40 h 190"/>
                <a:gd name="T32" fmla="*/ 0 w 108"/>
                <a:gd name="T33" fmla="*/ 45 h 190"/>
                <a:gd name="T34" fmla="*/ 1 w 108"/>
                <a:gd name="T35" fmla="*/ 47 h 190"/>
                <a:gd name="T36" fmla="*/ 1 w 108"/>
                <a:gd name="T37" fmla="*/ 186 h 190"/>
                <a:gd name="T38" fmla="*/ 0 w 108"/>
                <a:gd name="T39" fmla="*/ 188 h 190"/>
                <a:gd name="T40" fmla="*/ 2 w 108"/>
                <a:gd name="T41" fmla="*/ 190 h 190"/>
                <a:gd name="T42" fmla="*/ 3 w 108"/>
                <a:gd name="T43" fmla="*/ 190 h 190"/>
                <a:gd name="T44" fmla="*/ 16 w 108"/>
                <a:gd name="T45" fmla="*/ 181 h 190"/>
                <a:gd name="T46" fmla="*/ 54 w 108"/>
                <a:gd name="T47" fmla="*/ 163 h 190"/>
                <a:gd name="T48" fmla="*/ 92 w 108"/>
                <a:gd name="T49" fmla="*/ 151 h 190"/>
                <a:gd name="T50" fmla="*/ 105 w 108"/>
                <a:gd name="T51" fmla="*/ 150 h 190"/>
                <a:gd name="T52" fmla="*/ 108 w 108"/>
                <a:gd name="T53" fmla="*/ 146 h 190"/>
                <a:gd name="T54" fmla="*/ 108 w 108"/>
                <a:gd name="T55" fmla="*/ 107 h 190"/>
                <a:gd name="T56" fmla="*/ 108 w 108"/>
                <a:gd name="T57" fmla="*/ 107 h 190"/>
                <a:gd name="T58" fmla="*/ 99 w 108"/>
                <a:gd name="T59" fmla="*/ 106 h 190"/>
                <a:gd name="T60" fmla="*/ 86 w 108"/>
                <a:gd name="T61" fmla="*/ 55 h 190"/>
                <a:gd name="T62" fmla="*/ 86 w 108"/>
                <a:gd name="T63" fmla="*/ 69 h 190"/>
                <a:gd name="T64" fmla="*/ 84 w 108"/>
                <a:gd name="T65" fmla="*/ 71 h 190"/>
                <a:gd name="T66" fmla="*/ 76 w 108"/>
                <a:gd name="T67" fmla="*/ 72 h 190"/>
                <a:gd name="T68" fmla="*/ 55 w 108"/>
                <a:gd name="T69" fmla="*/ 78 h 190"/>
                <a:gd name="T70" fmla="*/ 33 w 108"/>
                <a:gd name="T71" fmla="*/ 89 h 190"/>
                <a:gd name="T72" fmla="*/ 24 w 108"/>
                <a:gd name="T73" fmla="*/ 95 h 190"/>
                <a:gd name="T74" fmla="*/ 23 w 108"/>
                <a:gd name="T75" fmla="*/ 93 h 190"/>
                <a:gd name="T76" fmla="*/ 23 w 108"/>
                <a:gd name="T77" fmla="*/ 80 h 190"/>
                <a:gd name="T78" fmla="*/ 23 w 108"/>
                <a:gd name="T79" fmla="*/ 66 h 190"/>
                <a:gd name="T80" fmla="*/ 24 w 108"/>
                <a:gd name="T81" fmla="*/ 63 h 190"/>
                <a:gd name="T82" fmla="*/ 33 w 108"/>
                <a:gd name="T83" fmla="*/ 57 h 190"/>
                <a:gd name="T84" fmla="*/ 53 w 108"/>
                <a:gd name="T85" fmla="*/ 47 h 190"/>
                <a:gd name="T86" fmla="*/ 74 w 108"/>
                <a:gd name="T87" fmla="*/ 41 h 190"/>
                <a:gd name="T88" fmla="*/ 84 w 108"/>
                <a:gd name="T89" fmla="*/ 40 h 190"/>
                <a:gd name="T90" fmla="*/ 86 w 108"/>
                <a:gd name="T91" fmla="*/ 41 h 190"/>
                <a:gd name="T92" fmla="*/ 86 w 108"/>
                <a:gd name="T93" fmla="*/ 55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08" h="190">
                  <a:moveTo>
                    <a:pt x="99" y="106"/>
                  </a:moveTo>
                  <a:cubicBezTo>
                    <a:pt x="94" y="104"/>
                    <a:pt x="89" y="101"/>
                    <a:pt x="90" y="95"/>
                  </a:cubicBezTo>
                  <a:cubicBezTo>
                    <a:pt x="90" y="93"/>
                    <a:pt x="90" y="91"/>
                    <a:pt x="92" y="90"/>
                  </a:cubicBezTo>
                  <a:cubicBezTo>
                    <a:pt x="91" y="88"/>
                    <a:pt x="90" y="86"/>
                    <a:pt x="90" y="84"/>
                  </a:cubicBezTo>
                  <a:cubicBezTo>
                    <a:pt x="90" y="82"/>
                    <a:pt x="91" y="80"/>
                    <a:pt x="92" y="79"/>
                  </a:cubicBezTo>
                  <a:cubicBezTo>
                    <a:pt x="91" y="77"/>
                    <a:pt x="91" y="75"/>
                    <a:pt x="91" y="73"/>
                  </a:cubicBezTo>
                  <a:cubicBezTo>
                    <a:pt x="91" y="68"/>
                    <a:pt x="95" y="65"/>
                    <a:pt x="102" y="64"/>
                  </a:cubicBezTo>
                  <a:cubicBezTo>
                    <a:pt x="103" y="64"/>
                    <a:pt x="104" y="64"/>
                    <a:pt x="105" y="64"/>
                  </a:cubicBezTo>
                  <a:cubicBezTo>
                    <a:pt x="106" y="64"/>
                    <a:pt x="107" y="64"/>
                    <a:pt x="108" y="64"/>
                  </a:cubicBezTo>
                  <a:cubicBezTo>
                    <a:pt x="108" y="31"/>
                    <a:pt x="108" y="5"/>
                    <a:pt x="108" y="3"/>
                  </a:cubicBezTo>
                  <a:cubicBezTo>
                    <a:pt x="108" y="1"/>
                    <a:pt x="107" y="0"/>
                    <a:pt x="105" y="0"/>
                  </a:cubicBezTo>
                  <a:cubicBezTo>
                    <a:pt x="105" y="0"/>
                    <a:pt x="105" y="0"/>
                    <a:pt x="105" y="0"/>
                  </a:cubicBezTo>
                  <a:cubicBezTo>
                    <a:pt x="103" y="0"/>
                    <a:pt x="96" y="1"/>
                    <a:pt x="90" y="2"/>
                  </a:cubicBezTo>
                  <a:cubicBezTo>
                    <a:pt x="83" y="2"/>
                    <a:pt x="66" y="7"/>
                    <a:pt x="52" y="13"/>
                  </a:cubicBezTo>
                  <a:cubicBezTo>
                    <a:pt x="39" y="18"/>
                    <a:pt x="23" y="26"/>
                    <a:pt x="17" y="30"/>
                  </a:cubicBezTo>
                  <a:cubicBezTo>
                    <a:pt x="11" y="34"/>
                    <a:pt x="5" y="39"/>
                    <a:pt x="3" y="40"/>
                  </a:cubicBezTo>
                  <a:cubicBezTo>
                    <a:pt x="2" y="41"/>
                    <a:pt x="0" y="43"/>
                    <a:pt x="0" y="45"/>
                  </a:cubicBezTo>
                  <a:cubicBezTo>
                    <a:pt x="0" y="46"/>
                    <a:pt x="1" y="47"/>
                    <a:pt x="1" y="47"/>
                  </a:cubicBezTo>
                  <a:cubicBezTo>
                    <a:pt x="1" y="186"/>
                    <a:pt x="1" y="186"/>
                    <a:pt x="1" y="186"/>
                  </a:cubicBezTo>
                  <a:cubicBezTo>
                    <a:pt x="1" y="187"/>
                    <a:pt x="0" y="187"/>
                    <a:pt x="0" y="188"/>
                  </a:cubicBezTo>
                  <a:cubicBezTo>
                    <a:pt x="0" y="189"/>
                    <a:pt x="1" y="190"/>
                    <a:pt x="2" y="190"/>
                  </a:cubicBezTo>
                  <a:cubicBezTo>
                    <a:pt x="2" y="190"/>
                    <a:pt x="3" y="190"/>
                    <a:pt x="3" y="190"/>
                  </a:cubicBezTo>
                  <a:cubicBezTo>
                    <a:pt x="5" y="189"/>
                    <a:pt x="11" y="184"/>
                    <a:pt x="16" y="181"/>
                  </a:cubicBezTo>
                  <a:cubicBezTo>
                    <a:pt x="22" y="177"/>
                    <a:pt x="39" y="169"/>
                    <a:pt x="54" y="163"/>
                  </a:cubicBezTo>
                  <a:cubicBezTo>
                    <a:pt x="70" y="157"/>
                    <a:pt x="86" y="152"/>
                    <a:pt x="92" y="151"/>
                  </a:cubicBezTo>
                  <a:cubicBezTo>
                    <a:pt x="97" y="151"/>
                    <a:pt x="103" y="150"/>
                    <a:pt x="105" y="150"/>
                  </a:cubicBezTo>
                  <a:cubicBezTo>
                    <a:pt x="107" y="150"/>
                    <a:pt x="108" y="148"/>
                    <a:pt x="108" y="146"/>
                  </a:cubicBezTo>
                  <a:cubicBezTo>
                    <a:pt x="108" y="145"/>
                    <a:pt x="108" y="129"/>
                    <a:pt x="108" y="107"/>
                  </a:cubicBezTo>
                  <a:cubicBezTo>
                    <a:pt x="108" y="107"/>
                    <a:pt x="108" y="107"/>
                    <a:pt x="108" y="107"/>
                  </a:cubicBezTo>
                  <a:cubicBezTo>
                    <a:pt x="105" y="107"/>
                    <a:pt x="102" y="107"/>
                    <a:pt x="99" y="106"/>
                  </a:cubicBezTo>
                  <a:close/>
                  <a:moveTo>
                    <a:pt x="86" y="55"/>
                  </a:moveTo>
                  <a:cubicBezTo>
                    <a:pt x="86" y="62"/>
                    <a:pt x="86" y="68"/>
                    <a:pt x="86" y="69"/>
                  </a:cubicBezTo>
                  <a:cubicBezTo>
                    <a:pt x="86" y="70"/>
                    <a:pt x="85" y="71"/>
                    <a:pt x="84" y="71"/>
                  </a:cubicBezTo>
                  <a:cubicBezTo>
                    <a:pt x="83" y="71"/>
                    <a:pt x="79" y="72"/>
                    <a:pt x="76" y="72"/>
                  </a:cubicBezTo>
                  <a:cubicBezTo>
                    <a:pt x="73" y="72"/>
                    <a:pt x="63" y="75"/>
                    <a:pt x="55" y="78"/>
                  </a:cubicBezTo>
                  <a:cubicBezTo>
                    <a:pt x="46" y="82"/>
                    <a:pt x="36" y="86"/>
                    <a:pt x="33" y="89"/>
                  </a:cubicBezTo>
                  <a:cubicBezTo>
                    <a:pt x="29" y="91"/>
                    <a:pt x="25" y="94"/>
                    <a:pt x="24" y="95"/>
                  </a:cubicBezTo>
                  <a:cubicBezTo>
                    <a:pt x="23" y="95"/>
                    <a:pt x="23" y="95"/>
                    <a:pt x="23" y="93"/>
                  </a:cubicBezTo>
                  <a:cubicBezTo>
                    <a:pt x="23" y="92"/>
                    <a:pt x="23" y="86"/>
                    <a:pt x="23" y="80"/>
                  </a:cubicBezTo>
                  <a:cubicBezTo>
                    <a:pt x="23" y="74"/>
                    <a:pt x="23" y="67"/>
                    <a:pt x="23" y="66"/>
                  </a:cubicBezTo>
                  <a:cubicBezTo>
                    <a:pt x="23" y="65"/>
                    <a:pt x="23" y="64"/>
                    <a:pt x="24" y="63"/>
                  </a:cubicBezTo>
                  <a:cubicBezTo>
                    <a:pt x="25" y="62"/>
                    <a:pt x="29" y="59"/>
                    <a:pt x="33" y="57"/>
                  </a:cubicBezTo>
                  <a:cubicBezTo>
                    <a:pt x="37" y="54"/>
                    <a:pt x="46" y="49"/>
                    <a:pt x="53" y="47"/>
                  </a:cubicBezTo>
                  <a:cubicBezTo>
                    <a:pt x="60" y="44"/>
                    <a:pt x="70" y="41"/>
                    <a:pt x="74" y="41"/>
                  </a:cubicBezTo>
                  <a:cubicBezTo>
                    <a:pt x="78" y="40"/>
                    <a:pt x="83" y="40"/>
                    <a:pt x="84" y="40"/>
                  </a:cubicBezTo>
                  <a:cubicBezTo>
                    <a:pt x="85" y="40"/>
                    <a:pt x="86" y="40"/>
                    <a:pt x="86" y="41"/>
                  </a:cubicBezTo>
                  <a:cubicBezTo>
                    <a:pt x="86" y="42"/>
                    <a:pt x="86" y="49"/>
                    <a:pt x="86" y="5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72"/>
            <p:cNvSpPr>
              <a:spLocks/>
            </p:cNvSpPr>
            <p:nvPr/>
          </p:nvSpPr>
          <p:spPr bwMode="auto">
            <a:xfrm>
              <a:off x="7256463" y="4291013"/>
              <a:ext cx="406400" cy="714375"/>
            </a:xfrm>
            <a:custGeom>
              <a:avLst/>
              <a:gdLst>
                <a:gd name="T0" fmla="*/ 3 w 108"/>
                <a:gd name="T1" fmla="*/ 0 h 190"/>
                <a:gd name="T2" fmla="*/ 0 w 108"/>
                <a:gd name="T3" fmla="*/ 3 h 190"/>
                <a:gd name="T4" fmla="*/ 0 w 108"/>
                <a:gd name="T5" fmla="*/ 64 h 190"/>
                <a:gd name="T6" fmla="*/ 3 w 108"/>
                <a:gd name="T7" fmla="*/ 64 h 190"/>
                <a:gd name="T8" fmla="*/ 6 w 108"/>
                <a:gd name="T9" fmla="*/ 64 h 190"/>
                <a:gd name="T10" fmla="*/ 17 w 108"/>
                <a:gd name="T11" fmla="*/ 73 h 190"/>
                <a:gd name="T12" fmla="*/ 16 w 108"/>
                <a:gd name="T13" fmla="*/ 79 h 190"/>
                <a:gd name="T14" fmla="*/ 18 w 108"/>
                <a:gd name="T15" fmla="*/ 84 h 190"/>
                <a:gd name="T16" fmla="*/ 16 w 108"/>
                <a:gd name="T17" fmla="*/ 90 h 190"/>
                <a:gd name="T18" fmla="*/ 19 w 108"/>
                <a:gd name="T19" fmla="*/ 95 h 190"/>
                <a:gd name="T20" fmla="*/ 9 w 108"/>
                <a:gd name="T21" fmla="*/ 106 h 190"/>
                <a:gd name="T22" fmla="*/ 0 w 108"/>
                <a:gd name="T23" fmla="*/ 107 h 190"/>
                <a:gd name="T24" fmla="*/ 0 w 108"/>
                <a:gd name="T25" fmla="*/ 107 h 190"/>
                <a:gd name="T26" fmla="*/ 0 w 108"/>
                <a:gd name="T27" fmla="*/ 146 h 190"/>
                <a:gd name="T28" fmla="*/ 3 w 108"/>
                <a:gd name="T29" fmla="*/ 150 h 190"/>
                <a:gd name="T30" fmla="*/ 16 w 108"/>
                <a:gd name="T31" fmla="*/ 151 h 190"/>
                <a:gd name="T32" fmla="*/ 54 w 108"/>
                <a:gd name="T33" fmla="*/ 163 h 190"/>
                <a:gd name="T34" fmla="*/ 91 w 108"/>
                <a:gd name="T35" fmla="*/ 181 h 190"/>
                <a:gd name="T36" fmla="*/ 105 w 108"/>
                <a:gd name="T37" fmla="*/ 190 h 190"/>
                <a:gd name="T38" fmla="*/ 106 w 108"/>
                <a:gd name="T39" fmla="*/ 190 h 190"/>
                <a:gd name="T40" fmla="*/ 108 w 108"/>
                <a:gd name="T41" fmla="*/ 188 h 190"/>
                <a:gd name="T42" fmla="*/ 108 w 108"/>
                <a:gd name="T43" fmla="*/ 186 h 190"/>
                <a:gd name="T44" fmla="*/ 108 w 108"/>
                <a:gd name="T45" fmla="*/ 117 h 190"/>
                <a:gd name="T46" fmla="*/ 108 w 108"/>
                <a:gd name="T47" fmla="*/ 47 h 190"/>
                <a:gd name="T48" fmla="*/ 108 w 108"/>
                <a:gd name="T49" fmla="*/ 45 h 190"/>
                <a:gd name="T50" fmla="*/ 105 w 108"/>
                <a:gd name="T51" fmla="*/ 40 h 190"/>
                <a:gd name="T52" fmla="*/ 91 w 108"/>
                <a:gd name="T53" fmla="*/ 30 h 190"/>
                <a:gd name="T54" fmla="*/ 55 w 108"/>
                <a:gd name="T55" fmla="*/ 13 h 190"/>
                <a:gd name="T56" fmla="*/ 18 w 108"/>
                <a:gd name="T57" fmla="*/ 2 h 190"/>
                <a:gd name="T58" fmla="*/ 3 w 108"/>
                <a:gd name="T59" fmla="*/ 0 h 190"/>
                <a:gd name="T60" fmla="*/ 3 w 108"/>
                <a:gd name="T61" fmla="*/ 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8" h="190">
                  <a:moveTo>
                    <a:pt x="3" y="0"/>
                  </a:moveTo>
                  <a:cubicBezTo>
                    <a:pt x="1" y="0"/>
                    <a:pt x="0" y="1"/>
                    <a:pt x="0" y="3"/>
                  </a:cubicBezTo>
                  <a:cubicBezTo>
                    <a:pt x="0" y="5"/>
                    <a:pt x="0" y="31"/>
                    <a:pt x="0" y="64"/>
                  </a:cubicBezTo>
                  <a:cubicBezTo>
                    <a:pt x="1" y="64"/>
                    <a:pt x="2" y="64"/>
                    <a:pt x="3" y="64"/>
                  </a:cubicBezTo>
                  <a:cubicBezTo>
                    <a:pt x="4" y="64"/>
                    <a:pt x="5" y="64"/>
                    <a:pt x="6" y="64"/>
                  </a:cubicBezTo>
                  <a:cubicBezTo>
                    <a:pt x="13" y="65"/>
                    <a:pt x="17" y="68"/>
                    <a:pt x="17" y="73"/>
                  </a:cubicBezTo>
                  <a:cubicBezTo>
                    <a:pt x="17" y="75"/>
                    <a:pt x="17" y="77"/>
                    <a:pt x="16" y="79"/>
                  </a:cubicBezTo>
                  <a:cubicBezTo>
                    <a:pt x="17" y="80"/>
                    <a:pt x="18" y="82"/>
                    <a:pt x="18" y="84"/>
                  </a:cubicBezTo>
                  <a:cubicBezTo>
                    <a:pt x="18" y="86"/>
                    <a:pt x="17" y="88"/>
                    <a:pt x="16" y="90"/>
                  </a:cubicBezTo>
                  <a:cubicBezTo>
                    <a:pt x="18" y="91"/>
                    <a:pt x="18" y="93"/>
                    <a:pt x="19" y="95"/>
                  </a:cubicBezTo>
                  <a:cubicBezTo>
                    <a:pt x="19" y="101"/>
                    <a:pt x="14" y="104"/>
                    <a:pt x="9" y="106"/>
                  </a:cubicBezTo>
                  <a:cubicBezTo>
                    <a:pt x="6" y="107"/>
                    <a:pt x="3" y="107"/>
                    <a:pt x="0" y="107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0" y="129"/>
                    <a:pt x="0" y="145"/>
                    <a:pt x="0" y="146"/>
                  </a:cubicBezTo>
                  <a:cubicBezTo>
                    <a:pt x="0" y="148"/>
                    <a:pt x="1" y="150"/>
                    <a:pt x="3" y="150"/>
                  </a:cubicBezTo>
                  <a:cubicBezTo>
                    <a:pt x="5" y="150"/>
                    <a:pt x="11" y="151"/>
                    <a:pt x="16" y="151"/>
                  </a:cubicBezTo>
                  <a:cubicBezTo>
                    <a:pt x="22" y="152"/>
                    <a:pt x="38" y="157"/>
                    <a:pt x="54" y="163"/>
                  </a:cubicBezTo>
                  <a:cubicBezTo>
                    <a:pt x="69" y="169"/>
                    <a:pt x="86" y="177"/>
                    <a:pt x="91" y="181"/>
                  </a:cubicBezTo>
                  <a:cubicBezTo>
                    <a:pt x="97" y="184"/>
                    <a:pt x="103" y="189"/>
                    <a:pt x="105" y="190"/>
                  </a:cubicBezTo>
                  <a:cubicBezTo>
                    <a:pt x="105" y="190"/>
                    <a:pt x="106" y="190"/>
                    <a:pt x="106" y="190"/>
                  </a:cubicBezTo>
                  <a:cubicBezTo>
                    <a:pt x="107" y="190"/>
                    <a:pt x="108" y="189"/>
                    <a:pt x="108" y="188"/>
                  </a:cubicBezTo>
                  <a:cubicBezTo>
                    <a:pt x="108" y="188"/>
                    <a:pt x="108" y="187"/>
                    <a:pt x="108" y="186"/>
                  </a:cubicBezTo>
                  <a:cubicBezTo>
                    <a:pt x="108" y="178"/>
                    <a:pt x="108" y="149"/>
                    <a:pt x="108" y="117"/>
                  </a:cubicBezTo>
                  <a:cubicBezTo>
                    <a:pt x="108" y="84"/>
                    <a:pt x="108" y="55"/>
                    <a:pt x="108" y="47"/>
                  </a:cubicBezTo>
                  <a:cubicBezTo>
                    <a:pt x="108" y="46"/>
                    <a:pt x="108" y="46"/>
                    <a:pt x="108" y="45"/>
                  </a:cubicBezTo>
                  <a:cubicBezTo>
                    <a:pt x="108" y="43"/>
                    <a:pt x="106" y="41"/>
                    <a:pt x="105" y="40"/>
                  </a:cubicBezTo>
                  <a:cubicBezTo>
                    <a:pt x="103" y="39"/>
                    <a:pt x="97" y="34"/>
                    <a:pt x="91" y="30"/>
                  </a:cubicBezTo>
                  <a:cubicBezTo>
                    <a:pt x="85" y="26"/>
                    <a:pt x="69" y="18"/>
                    <a:pt x="55" y="13"/>
                  </a:cubicBezTo>
                  <a:cubicBezTo>
                    <a:pt x="42" y="7"/>
                    <a:pt x="25" y="2"/>
                    <a:pt x="18" y="2"/>
                  </a:cubicBezTo>
                  <a:cubicBezTo>
                    <a:pt x="11" y="1"/>
                    <a:pt x="5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73"/>
            <p:cNvSpPr>
              <a:spLocks/>
            </p:cNvSpPr>
            <p:nvPr/>
          </p:nvSpPr>
          <p:spPr bwMode="auto">
            <a:xfrm>
              <a:off x="7673976" y="4452938"/>
              <a:ext cx="52388" cy="563563"/>
            </a:xfrm>
            <a:custGeom>
              <a:avLst/>
              <a:gdLst>
                <a:gd name="T0" fmla="*/ 7 w 14"/>
                <a:gd name="T1" fmla="*/ 150 h 150"/>
                <a:gd name="T2" fmla="*/ 10 w 14"/>
                <a:gd name="T3" fmla="*/ 150 h 150"/>
                <a:gd name="T4" fmla="*/ 14 w 14"/>
                <a:gd name="T5" fmla="*/ 143 h 150"/>
                <a:gd name="T6" fmla="*/ 14 w 14"/>
                <a:gd name="T7" fmla="*/ 4 h 150"/>
                <a:gd name="T8" fmla="*/ 11 w 14"/>
                <a:gd name="T9" fmla="*/ 0 h 150"/>
                <a:gd name="T10" fmla="*/ 10 w 14"/>
                <a:gd name="T11" fmla="*/ 0 h 150"/>
                <a:gd name="T12" fmla="*/ 7 w 14"/>
                <a:gd name="T13" fmla="*/ 0 h 150"/>
                <a:gd name="T14" fmla="*/ 3 w 14"/>
                <a:gd name="T15" fmla="*/ 0 h 150"/>
                <a:gd name="T16" fmla="*/ 2 w 14"/>
                <a:gd name="T17" fmla="*/ 0 h 150"/>
                <a:gd name="T18" fmla="*/ 0 w 14"/>
                <a:gd name="T19" fmla="*/ 4 h 150"/>
                <a:gd name="T20" fmla="*/ 0 w 14"/>
                <a:gd name="T21" fmla="*/ 74 h 150"/>
                <a:gd name="T22" fmla="*/ 0 w 14"/>
                <a:gd name="T23" fmla="*/ 143 h 150"/>
                <a:gd name="T24" fmla="*/ 3 w 14"/>
                <a:gd name="T25" fmla="*/ 150 h 150"/>
                <a:gd name="T26" fmla="*/ 7 w 14"/>
                <a:gd name="T27" fmla="*/ 15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" h="150">
                  <a:moveTo>
                    <a:pt x="7" y="150"/>
                  </a:moveTo>
                  <a:cubicBezTo>
                    <a:pt x="8" y="150"/>
                    <a:pt x="9" y="150"/>
                    <a:pt x="10" y="150"/>
                  </a:cubicBezTo>
                  <a:cubicBezTo>
                    <a:pt x="12" y="149"/>
                    <a:pt x="14" y="146"/>
                    <a:pt x="14" y="143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4" y="2"/>
                    <a:pt x="12" y="0"/>
                    <a:pt x="11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7" y="0"/>
                  </a:cubicBezTo>
                  <a:cubicBezTo>
                    <a:pt x="5" y="0"/>
                    <a:pt x="4" y="0"/>
                    <a:pt x="3" y="0"/>
                  </a:cubicBezTo>
                  <a:cubicBezTo>
                    <a:pt x="3" y="0"/>
                    <a:pt x="3" y="0"/>
                    <a:pt x="2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143"/>
                    <a:pt x="0" y="143"/>
                    <a:pt x="0" y="143"/>
                  </a:cubicBezTo>
                  <a:cubicBezTo>
                    <a:pt x="0" y="146"/>
                    <a:pt x="1" y="149"/>
                    <a:pt x="3" y="150"/>
                  </a:cubicBezTo>
                  <a:cubicBezTo>
                    <a:pt x="4" y="150"/>
                    <a:pt x="5" y="150"/>
                    <a:pt x="7" y="15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121"/>
            <p:cNvSpPr>
              <a:spLocks/>
            </p:cNvSpPr>
            <p:nvPr/>
          </p:nvSpPr>
          <p:spPr bwMode="auto">
            <a:xfrm>
              <a:off x="7204076" y="4546601"/>
              <a:ext cx="109538" cy="131763"/>
            </a:xfrm>
            <a:custGeom>
              <a:avLst/>
              <a:gdLst>
                <a:gd name="T0" fmla="*/ 9 w 29"/>
                <a:gd name="T1" fmla="*/ 0 h 35"/>
                <a:gd name="T2" fmla="*/ 2 w 29"/>
                <a:gd name="T3" fmla="*/ 7 h 35"/>
                <a:gd name="T4" fmla="*/ 3 w 29"/>
                <a:gd name="T5" fmla="*/ 28 h 35"/>
                <a:gd name="T6" fmla="*/ 11 w 29"/>
                <a:gd name="T7" fmla="*/ 35 h 35"/>
                <a:gd name="T8" fmla="*/ 14 w 29"/>
                <a:gd name="T9" fmla="*/ 35 h 35"/>
                <a:gd name="T10" fmla="*/ 22 w 29"/>
                <a:gd name="T11" fmla="*/ 34 h 35"/>
                <a:gd name="T12" fmla="*/ 29 w 29"/>
                <a:gd name="T13" fmla="*/ 27 h 35"/>
                <a:gd name="T14" fmla="*/ 25 w 29"/>
                <a:gd name="T15" fmla="*/ 22 h 35"/>
                <a:gd name="T16" fmla="*/ 28 w 29"/>
                <a:gd name="T17" fmla="*/ 16 h 35"/>
                <a:gd name="T18" fmla="*/ 24 w 29"/>
                <a:gd name="T19" fmla="*/ 11 h 35"/>
                <a:gd name="T20" fmla="*/ 27 w 29"/>
                <a:gd name="T21" fmla="*/ 6 h 35"/>
                <a:gd name="T22" fmla="*/ 19 w 29"/>
                <a:gd name="T23" fmla="*/ 0 h 35"/>
                <a:gd name="T24" fmla="*/ 17 w 29"/>
                <a:gd name="T25" fmla="*/ 0 h 35"/>
                <a:gd name="T26" fmla="*/ 9 w 29"/>
                <a:gd name="T27" fmla="*/ 0 h 35"/>
                <a:gd name="T28" fmla="*/ 9 w 29"/>
                <a:gd name="T29" fmla="*/ 0 h 35"/>
                <a:gd name="T30" fmla="*/ 9 w 29"/>
                <a:gd name="T31" fmla="*/ 0 h 35"/>
                <a:gd name="T32" fmla="*/ 9 w 29"/>
                <a:gd name="T33" fmla="*/ 0 h 35"/>
                <a:gd name="T34" fmla="*/ 11 w 29"/>
                <a:gd name="T35" fmla="*/ 0 h 35"/>
                <a:gd name="T36" fmla="*/ 9 w 29"/>
                <a:gd name="T37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9" h="35">
                  <a:moveTo>
                    <a:pt x="9" y="0"/>
                  </a:moveTo>
                  <a:cubicBezTo>
                    <a:pt x="5" y="2"/>
                    <a:pt x="2" y="4"/>
                    <a:pt x="2" y="7"/>
                  </a:cubicBezTo>
                  <a:cubicBezTo>
                    <a:pt x="0" y="18"/>
                    <a:pt x="2" y="23"/>
                    <a:pt x="3" y="28"/>
                  </a:cubicBezTo>
                  <a:cubicBezTo>
                    <a:pt x="4" y="31"/>
                    <a:pt x="8" y="34"/>
                    <a:pt x="11" y="35"/>
                  </a:cubicBezTo>
                  <a:cubicBezTo>
                    <a:pt x="12" y="35"/>
                    <a:pt x="13" y="35"/>
                    <a:pt x="14" y="35"/>
                  </a:cubicBezTo>
                  <a:cubicBezTo>
                    <a:pt x="17" y="35"/>
                    <a:pt x="20" y="35"/>
                    <a:pt x="22" y="34"/>
                  </a:cubicBezTo>
                  <a:cubicBezTo>
                    <a:pt x="25" y="33"/>
                    <a:pt x="29" y="31"/>
                    <a:pt x="29" y="27"/>
                  </a:cubicBezTo>
                  <a:cubicBezTo>
                    <a:pt x="28" y="25"/>
                    <a:pt x="27" y="23"/>
                    <a:pt x="25" y="22"/>
                  </a:cubicBezTo>
                  <a:cubicBezTo>
                    <a:pt x="27" y="21"/>
                    <a:pt x="28" y="19"/>
                    <a:pt x="28" y="16"/>
                  </a:cubicBezTo>
                  <a:cubicBezTo>
                    <a:pt x="28" y="14"/>
                    <a:pt x="26" y="12"/>
                    <a:pt x="24" y="11"/>
                  </a:cubicBezTo>
                  <a:cubicBezTo>
                    <a:pt x="26" y="10"/>
                    <a:pt x="27" y="8"/>
                    <a:pt x="27" y="6"/>
                  </a:cubicBezTo>
                  <a:cubicBezTo>
                    <a:pt x="27" y="2"/>
                    <a:pt x="24" y="0"/>
                    <a:pt x="19" y="0"/>
                  </a:cubicBezTo>
                  <a:cubicBezTo>
                    <a:pt x="19" y="0"/>
                    <a:pt x="18" y="0"/>
                    <a:pt x="17" y="0"/>
                  </a:cubicBezTo>
                  <a:cubicBezTo>
                    <a:pt x="13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11" y="0"/>
                    <a:pt x="11" y="0"/>
                  </a:cubicBezTo>
                  <a:cubicBezTo>
                    <a:pt x="11" y="0"/>
                    <a:pt x="10" y="0"/>
                    <a:pt x="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122"/>
            <p:cNvSpPr>
              <a:spLocks/>
            </p:cNvSpPr>
            <p:nvPr/>
          </p:nvSpPr>
          <p:spPr bwMode="auto">
            <a:xfrm>
              <a:off x="8083551" y="4546601"/>
              <a:ext cx="109538" cy="131763"/>
            </a:xfrm>
            <a:custGeom>
              <a:avLst/>
              <a:gdLst>
                <a:gd name="T0" fmla="*/ 20 w 29"/>
                <a:gd name="T1" fmla="*/ 0 h 35"/>
                <a:gd name="T2" fmla="*/ 18 w 29"/>
                <a:gd name="T3" fmla="*/ 0 h 35"/>
                <a:gd name="T4" fmla="*/ 20 w 29"/>
                <a:gd name="T5" fmla="*/ 0 h 35"/>
                <a:gd name="T6" fmla="*/ 20 w 29"/>
                <a:gd name="T7" fmla="*/ 0 h 35"/>
                <a:gd name="T8" fmla="*/ 20 w 29"/>
                <a:gd name="T9" fmla="*/ 0 h 35"/>
                <a:gd name="T10" fmla="*/ 20 w 29"/>
                <a:gd name="T11" fmla="*/ 0 h 35"/>
                <a:gd name="T12" fmla="*/ 12 w 29"/>
                <a:gd name="T13" fmla="*/ 0 h 35"/>
                <a:gd name="T14" fmla="*/ 10 w 29"/>
                <a:gd name="T15" fmla="*/ 0 h 35"/>
                <a:gd name="T16" fmla="*/ 2 w 29"/>
                <a:gd name="T17" fmla="*/ 6 h 35"/>
                <a:gd name="T18" fmla="*/ 5 w 29"/>
                <a:gd name="T19" fmla="*/ 11 h 35"/>
                <a:gd name="T20" fmla="*/ 1 w 29"/>
                <a:gd name="T21" fmla="*/ 16 h 35"/>
                <a:gd name="T22" fmla="*/ 5 w 29"/>
                <a:gd name="T23" fmla="*/ 22 h 35"/>
                <a:gd name="T24" fmla="*/ 1 w 29"/>
                <a:gd name="T25" fmla="*/ 27 h 35"/>
                <a:gd name="T26" fmla="*/ 7 w 29"/>
                <a:gd name="T27" fmla="*/ 34 h 35"/>
                <a:gd name="T28" fmla="*/ 15 w 29"/>
                <a:gd name="T29" fmla="*/ 35 h 35"/>
                <a:gd name="T30" fmla="*/ 18 w 29"/>
                <a:gd name="T31" fmla="*/ 35 h 35"/>
                <a:gd name="T32" fmla="*/ 26 w 29"/>
                <a:gd name="T33" fmla="*/ 28 h 35"/>
                <a:gd name="T34" fmla="*/ 27 w 29"/>
                <a:gd name="T35" fmla="*/ 7 h 35"/>
                <a:gd name="T36" fmla="*/ 20 w 29"/>
                <a:gd name="T37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9" h="35">
                  <a:moveTo>
                    <a:pt x="20" y="0"/>
                  </a:moveTo>
                  <a:cubicBezTo>
                    <a:pt x="19" y="0"/>
                    <a:pt x="19" y="0"/>
                    <a:pt x="18" y="0"/>
                  </a:cubicBezTo>
                  <a:cubicBezTo>
                    <a:pt x="18" y="0"/>
                    <a:pt x="20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16" y="0"/>
                    <a:pt x="12" y="0"/>
                  </a:cubicBezTo>
                  <a:cubicBezTo>
                    <a:pt x="11" y="0"/>
                    <a:pt x="11" y="0"/>
                    <a:pt x="10" y="0"/>
                  </a:cubicBezTo>
                  <a:cubicBezTo>
                    <a:pt x="5" y="0"/>
                    <a:pt x="2" y="2"/>
                    <a:pt x="2" y="6"/>
                  </a:cubicBezTo>
                  <a:cubicBezTo>
                    <a:pt x="2" y="8"/>
                    <a:pt x="3" y="10"/>
                    <a:pt x="5" y="11"/>
                  </a:cubicBezTo>
                  <a:cubicBezTo>
                    <a:pt x="3" y="12"/>
                    <a:pt x="1" y="14"/>
                    <a:pt x="1" y="16"/>
                  </a:cubicBezTo>
                  <a:cubicBezTo>
                    <a:pt x="1" y="19"/>
                    <a:pt x="2" y="21"/>
                    <a:pt x="5" y="22"/>
                  </a:cubicBezTo>
                  <a:cubicBezTo>
                    <a:pt x="2" y="23"/>
                    <a:pt x="1" y="25"/>
                    <a:pt x="1" y="27"/>
                  </a:cubicBezTo>
                  <a:cubicBezTo>
                    <a:pt x="0" y="31"/>
                    <a:pt x="4" y="33"/>
                    <a:pt x="7" y="34"/>
                  </a:cubicBezTo>
                  <a:cubicBezTo>
                    <a:pt x="9" y="35"/>
                    <a:pt x="12" y="35"/>
                    <a:pt x="15" y="35"/>
                  </a:cubicBezTo>
                  <a:cubicBezTo>
                    <a:pt x="16" y="35"/>
                    <a:pt x="17" y="35"/>
                    <a:pt x="18" y="35"/>
                  </a:cubicBezTo>
                  <a:cubicBezTo>
                    <a:pt x="21" y="34"/>
                    <a:pt x="25" y="31"/>
                    <a:pt x="26" y="28"/>
                  </a:cubicBezTo>
                  <a:cubicBezTo>
                    <a:pt x="27" y="23"/>
                    <a:pt x="29" y="18"/>
                    <a:pt x="27" y="7"/>
                  </a:cubicBezTo>
                  <a:cubicBezTo>
                    <a:pt x="27" y="4"/>
                    <a:pt x="24" y="2"/>
                    <a:pt x="2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93" name="Freeform 5"/>
          <p:cNvSpPr>
            <a:spLocks noEditPoints="1"/>
          </p:cNvSpPr>
          <p:nvPr/>
        </p:nvSpPr>
        <p:spPr bwMode="auto">
          <a:xfrm>
            <a:off x="7804468" y="3680370"/>
            <a:ext cx="1220788" cy="1397000"/>
          </a:xfrm>
          <a:custGeom>
            <a:avLst/>
            <a:gdLst>
              <a:gd name="T0" fmla="*/ 150 w 325"/>
              <a:gd name="T1" fmla="*/ 89 h 372"/>
              <a:gd name="T2" fmla="*/ 172 w 325"/>
              <a:gd name="T3" fmla="*/ 101 h 372"/>
              <a:gd name="T4" fmla="*/ 184 w 325"/>
              <a:gd name="T5" fmla="*/ 123 h 372"/>
              <a:gd name="T6" fmla="*/ 179 w 325"/>
              <a:gd name="T7" fmla="*/ 153 h 372"/>
              <a:gd name="T8" fmla="*/ 114 w 325"/>
              <a:gd name="T9" fmla="*/ 141 h 372"/>
              <a:gd name="T10" fmla="*/ 68 w 325"/>
              <a:gd name="T11" fmla="*/ 276 h 372"/>
              <a:gd name="T12" fmla="*/ 185 w 325"/>
              <a:gd name="T13" fmla="*/ 358 h 372"/>
              <a:gd name="T14" fmla="*/ 187 w 325"/>
              <a:gd name="T15" fmla="*/ 357 h 372"/>
              <a:gd name="T16" fmla="*/ 189 w 325"/>
              <a:gd name="T17" fmla="*/ 358 h 372"/>
              <a:gd name="T18" fmla="*/ 305 w 325"/>
              <a:gd name="T19" fmla="*/ 276 h 372"/>
              <a:gd name="T20" fmla="*/ 260 w 325"/>
              <a:gd name="T21" fmla="*/ 141 h 372"/>
              <a:gd name="T22" fmla="*/ 197 w 325"/>
              <a:gd name="T23" fmla="*/ 151 h 372"/>
              <a:gd name="T24" fmla="*/ 213 w 325"/>
              <a:gd name="T25" fmla="*/ 98 h 372"/>
              <a:gd name="T26" fmla="*/ 203 w 325"/>
              <a:gd name="T27" fmla="*/ 92 h 372"/>
              <a:gd name="T28" fmla="*/ 190 w 325"/>
              <a:gd name="T29" fmla="*/ 92 h 372"/>
              <a:gd name="T30" fmla="*/ 187 w 325"/>
              <a:gd name="T31" fmla="*/ 108 h 372"/>
              <a:gd name="T32" fmla="*/ 54 w 325"/>
              <a:gd name="T33" fmla="*/ 25 h 372"/>
              <a:gd name="T34" fmla="*/ 110 w 325"/>
              <a:gd name="T35" fmla="*/ 39 h 372"/>
              <a:gd name="T36" fmla="*/ 166 w 325"/>
              <a:gd name="T37" fmla="*/ 75 h 372"/>
              <a:gd name="T38" fmla="*/ 118 w 325"/>
              <a:gd name="T39" fmla="*/ 21 h 372"/>
              <a:gd name="T40" fmla="*/ 0 w 325"/>
              <a:gd name="T41" fmla="*/ 24 h 372"/>
              <a:gd name="T42" fmla="*/ 129 w 325"/>
              <a:gd name="T43" fmla="*/ 87 h 372"/>
              <a:gd name="T44" fmla="*/ 150 w 325"/>
              <a:gd name="T45" fmla="*/ 89 h 372"/>
              <a:gd name="T46" fmla="*/ 123 w 325"/>
              <a:gd name="T47" fmla="*/ 164 h 372"/>
              <a:gd name="T48" fmla="*/ 99 w 325"/>
              <a:gd name="T49" fmla="*/ 207 h 372"/>
              <a:gd name="T50" fmla="*/ 99 w 325"/>
              <a:gd name="T51" fmla="*/ 257 h 372"/>
              <a:gd name="T52" fmla="*/ 96 w 325"/>
              <a:gd name="T53" fmla="*/ 280 h 372"/>
              <a:gd name="T54" fmla="*/ 80 w 325"/>
              <a:gd name="T55" fmla="*/ 259 h 372"/>
              <a:gd name="T56" fmla="*/ 82 w 325"/>
              <a:gd name="T57" fmla="*/ 205 h 372"/>
              <a:gd name="T58" fmla="*/ 112 w 325"/>
              <a:gd name="T59" fmla="*/ 159 h 372"/>
              <a:gd name="T60" fmla="*/ 138 w 325"/>
              <a:gd name="T61" fmla="*/ 148 h 372"/>
              <a:gd name="T62" fmla="*/ 123 w 325"/>
              <a:gd name="T63" fmla="*/ 164 h 3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325" h="372">
                <a:moveTo>
                  <a:pt x="150" y="89"/>
                </a:moveTo>
                <a:cubicBezTo>
                  <a:pt x="156" y="90"/>
                  <a:pt x="164" y="93"/>
                  <a:pt x="172" y="101"/>
                </a:cubicBezTo>
                <a:cubicBezTo>
                  <a:pt x="179" y="109"/>
                  <a:pt x="182" y="117"/>
                  <a:pt x="184" y="123"/>
                </a:cubicBezTo>
                <a:cubicBezTo>
                  <a:pt x="182" y="133"/>
                  <a:pt x="181" y="143"/>
                  <a:pt x="179" y="153"/>
                </a:cubicBezTo>
                <a:cubicBezTo>
                  <a:pt x="159" y="139"/>
                  <a:pt x="136" y="134"/>
                  <a:pt x="114" y="141"/>
                </a:cubicBezTo>
                <a:cubicBezTo>
                  <a:pt x="69" y="156"/>
                  <a:pt x="49" y="216"/>
                  <a:pt x="68" y="276"/>
                </a:cubicBezTo>
                <a:cubicBezTo>
                  <a:pt x="88" y="336"/>
                  <a:pt x="140" y="372"/>
                  <a:pt x="185" y="358"/>
                </a:cubicBezTo>
                <a:cubicBezTo>
                  <a:pt x="185" y="357"/>
                  <a:pt x="186" y="357"/>
                  <a:pt x="187" y="357"/>
                </a:cubicBezTo>
                <a:cubicBezTo>
                  <a:pt x="188" y="357"/>
                  <a:pt x="188" y="357"/>
                  <a:pt x="189" y="358"/>
                </a:cubicBezTo>
                <a:cubicBezTo>
                  <a:pt x="234" y="372"/>
                  <a:pt x="286" y="336"/>
                  <a:pt x="305" y="276"/>
                </a:cubicBezTo>
                <a:cubicBezTo>
                  <a:pt x="325" y="216"/>
                  <a:pt x="304" y="156"/>
                  <a:pt x="260" y="141"/>
                </a:cubicBezTo>
                <a:cubicBezTo>
                  <a:pt x="239" y="134"/>
                  <a:pt x="217" y="139"/>
                  <a:pt x="197" y="151"/>
                </a:cubicBezTo>
                <a:cubicBezTo>
                  <a:pt x="200" y="133"/>
                  <a:pt x="206" y="116"/>
                  <a:pt x="213" y="98"/>
                </a:cubicBezTo>
                <a:cubicBezTo>
                  <a:pt x="215" y="93"/>
                  <a:pt x="209" y="93"/>
                  <a:pt x="203" y="92"/>
                </a:cubicBezTo>
                <a:cubicBezTo>
                  <a:pt x="197" y="90"/>
                  <a:pt x="192" y="87"/>
                  <a:pt x="190" y="92"/>
                </a:cubicBezTo>
                <a:cubicBezTo>
                  <a:pt x="189" y="97"/>
                  <a:pt x="188" y="102"/>
                  <a:pt x="187" y="108"/>
                </a:cubicBezTo>
                <a:cubicBezTo>
                  <a:pt x="166" y="84"/>
                  <a:pt x="121" y="40"/>
                  <a:pt x="54" y="25"/>
                </a:cubicBezTo>
                <a:cubicBezTo>
                  <a:pt x="73" y="26"/>
                  <a:pt x="92" y="30"/>
                  <a:pt x="110" y="39"/>
                </a:cubicBezTo>
                <a:cubicBezTo>
                  <a:pt x="130" y="47"/>
                  <a:pt x="152" y="63"/>
                  <a:pt x="166" y="75"/>
                </a:cubicBezTo>
                <a:cubicBezTo>
                  <a:pt x="161" y="49"/>
                  <a:pt x="135" y="28"/>
                  <a:pt x="118" y="21"/>
                </a:cubicBezTo>
                <a:cubicBezTo>
                  <a:pt x="98" y="13"/>
                  <a:pt x="49" y="0"/>
                  <a:pt x="0" y="24"/>
                </a:cubicBezTo>
                <a:cubicBezTo>
                  <a:pt x="54" y="31"/>
                  <a:pt x="64" y="80"/>
                  <a:pt x="129" y="87"/>
                </a:cubicBezTo>
                <a:cubicBezTo>
                  <a:pt x="133" y="87"/>
                  <a:pt x="146" y="88"/>
                  <a:pt x="150" y="89"/>
                </a:cubicBezTo>
                <a:close/>
                <a:moveTo>
                  <a:pt x="123" y="164"/>
                </a:moveTo>
                <a:cubicBezTo>
                  <a:pt x="111" y="172"/>
                  <a:pt x="101" y="191"/>
                  <a:pt x="99" y="207"/>
                </a:cubicBezTo>
                <a:cubicBezTo>
                  <a:pt x="97" y="223"/>
                  <a:pt x="97" y="245"/>
                  <a:pt x="99" y="257"/>
                </a:cubicBezTo>
                <a:cubicBezTo>
                  <a:pt x="101" y="269"/>
                  <a:pt x="100" y="280"/>
                  <a:pt x="96" y="280"/>
                </a:cubicBezTo>
                <a:cubicBezTo>
                  <a:pt x="92" y="281"/>
                  <a:pt x="85" y="271"/>
                  <a:pt x="80" y="259"/>
                </a:cubicBezTo>
                <a:cubicBezTo>
                  <a:pt x="76" y="247"/>
                  <a:pt x="77" y="223"/>
                  <a:pt x="82" y="205"/>
                </a:cubicBezTo>
                <a:cubicBezTo>
                  <a:pt x="88" y="187"/>
                  <a:pt x="101" y="166"/>
                  <a:pt x="112" y="159"/>
                </a:cubicBezTo>
                <a:cubicBezTo>
                  <a:pt x="124" y="151"/>
                  <a:pt x="135" y="146"/>
                  <a:pt x="138" y="148"/>
                </a:cubicBezTo>
                <a:cubicBezTo>
                  <a:pt x="141" y="149"/>
                  <a:pt x="134" y="157"/>
                  <a:pt x="123" y="16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52844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25115" y="737204"/>
            <a:ext cx="1698021" cy="1558925"/>
          </a:xfrm>
          <a:prstGeom prst="rect">
            <a:avLst/>
          </a:prstGeom>
        </p:spPr>
      </p:pic>
      <p:pic>
        <p:nvPicPr>
          <p:cNvPr id="61" name="图片 6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39644" y="5400709"/>
            <a:ext cx="947475" cy="726899"/>
          </a:xfrm>
          <a:prstGeom prst="rect">
            <a:avLst/>
          </a:prstGeom>
        </p:spPr>
      </p:pic>
      <p:pic>
        <p:nvPicPr>
          <p:cNvPr id="63" name="图片 6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83084" y="4602127"/>
            <a:ext cx="2749626" cy="1597163"/>
          </a:xfrm>
          <a:prstGeom prst="rect">
            <a:avLst/>
          </a:prstGeom>
        </p:spPr>
      </p:pic>
      <p:pic>
        <p:nvPicPr>
          <p:cNvPr id="65" name="图片 6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62198" y="3287152"/>
            <a:ext cx="3850926" cy="884592"/>
          </a:xfrm>
          <a:prstGeom prst="rect">
            <a:avLst/>
          </a:prstGeom>
        </p:spPr>
      </p:pic>
      <p:pic>
        <p:nvPicPr>
          <p:cNvPr id="67" name="图片 6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332560" y="567992"/>
            <a:ext cx="1976026" cy="1437893"/>
          </a:xfrm>
          <a:prstGeom prst="rect">
            <a:avLst/>
          </a:prstGeom>
        </p:spPr>
      </p:pic>
      <p:pic>
        <p:nvPicPr>
          <p:cNvPr id="71" name="图片 7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321334" y="2712269"/>
            <a:ext cx="815136" cy="1788771"/>
          </a:xfrm>
          <a:prstGeom prst="rect">
            <a:avLst/>
          </a:prstGeom>
        </p:spPr>
      </p:pic>
      <p:pic>
        <p:nvPicPr>
          <p:cNvPr id="73" name="图片 7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251118" y="2501542"/>
            <a:ext cx="3117787" cy="2115299"/>
          </a:xfrm>
          <a:prstGeom prst="rect">
            <a:avLst/>
          </a:prstGeom>
        </p:spPr>
      </p:pic>
      <p:pic>
        <p:nvPicPr>
          <p:cNvPr id="74" name="图片 7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741851" y="567992"/>
            <a:ext cx="2668849" cy="1490194"/>
          </a:xfrm>
          <a:prstGeom prst="rect">
            <a:avLst/>
          </a:prstGeom>
          <a:solidFill>
            <a:srgbClr val="292836"/>
          </a:solidFill>
        </p:spPr>
      </p:pic>
      <p:pic>
        <p:nvPicPr>
          <p:cNvPr id="75" name="图片 74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322410" y="5028645"/>
            <a:ext cx="2228453" cy="1440431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938381" y="1007730"/>
            <a:ext cx="1506540" cy="1135064"/>
            <a:chOff x="938381" y="1007730"/>
            <a:chExt cx="1506540" cy="1135064"/>
          </a:xfrm>
        </p:grpSpPr>
        <p:sp>
          <p:nvSpPr>
            <p:cNvPr id="153" name="Freeform 133"/>
            <p:cNvSpPr>
              <a:spLocks/>
            </p:cNvSpPr>
            <p:nvPr/>
          </p:nvSpPr>
          <p:spPr bwMode="auto">
            <a:xfrm>
              <a:off x="1733720" y="1555418"/>
              <a:ext cx="0" cy="1588"/>
            </a:xfrm>
            <a:custGeom>
              <a:avLst/>
              <a:gdLst>
                <a:gd name="T0" fmla="*/ 0 h 1"/>
                <a:gd name="T1" fmla="*/ 1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134"/>
            <p:cNvSpPr>
              <a:spLocks/>
            </p:cNvSpPr>
            <p:nvPr/>
          </p:nvSpPr>
          <p:spPr bwMode="auto">
            <a:xfrm>
              <a:off x="1733720" y="1555418"/>
              <a:ext cx="0" cy="1588"/>
            </a:xfrm>
            <a:custGeom>
              <a:avLst/>
              <a:gdLst>
                <a:gd name="T0" fmla="*/ 0 h 1"/>
                <a:gd name="T1" fmla="*/ 1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lnTo>
                    <a:pt x="0" y="1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135"/>
            <p:cNvSpPr>
              <a:spLocks/>
            </p:cNvSpPr>
            <p:nvPr/>
          </p:nvSpPr>
          <p:spPr bwMode="auto">
            <a:xfrm>
              <a:off x="1727370" y="1552243"/>
              <a:ext cx="1588" cy="1588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1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136"/>
            <p:cNvSpPr>
              <a:spLocks/>
            </p:cNvSpPr>
            <p:nvPr/>
          </p:nvSpPr>
          <p:spPr bwMode="auto">
            <a:xfrm>
              <a:off x="1727370" y="1552243"/>
              <a:ext cx="1588" cy="1588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1" y="1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137"/>
            <p:cNvSpPr>
              <a:spLocks/>
            </p:cNvSpPr>
            <p:nvPr/>
          </p:nvSpPr>
          <p:spPr bwMode="auto">
            <a:xfrm>
              <a:off x="1736895" y="155700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138"/>
            <p:cNvSpPr>
              <a:spLocks/>
            </p:cNvSpPr>
            <p:nvPr/>
          </p:nvSpPr>
          <p:spPr bwMode="auto">
            <a:xfrm>
              <a:off x="1736895" y="155700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139"/>
            <p:cNvSpPr>
              <a:spLocks/>
            </p:cNvSpPr>
            <p:nvPr/>
          </p:nvSpPr>
          <p:spPr bwMode="auto">
            <a:xfrm>
              <a:off x="1782932" y="1560180"/>
              <a:ext cx="1588" cy="0"/>
            </a:xfrm>
            <a:custGeom>
              <a:avLst/>
              <a:gdLst>
                <a:gd name="T0" fmla="*/ 0 w 2"/>
                <a:gd name="T1" fmla="*/ 1 w 2"/>
                <a:gd name="T2" fmla="*/ 2 w 2"/>
                <a:gd name="T3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140"/>
            <p:cNvSpPr>
              <a:spLocks/>
            </p:cNvSpPr>
            <p:nvPr/>
          </p:nvSpPr>
          <p:spPr bwMode="auto">
            <a:xfrm>
              <a:off x="1738482" y="1557005"/>
              <a:ext cx="1588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141"/>
            <p:cNvSpPr>
              <a:spLocks/>
            </p:cNvSpPr>
            <p:nvPr/>
          </p:nvSpPr>
          <p:spPr bwMode="auto">
            <a:xfrm>
              <a:off x="1738482" y="1557005"/>
              <a:ext cx="1588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0" y="0"/>
                  </a:lnTo>
                  <a:lnTo>
                    <a:pt x="1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Rectangle 142"/>
            <p:cNvSpPr>
              <a:spLocks noChangeArrowheads="1"/>
            </p:cNvSpPr>
            <p:nvPr/>
          </p:nvSpPr>
          <p:spPr bwMode="auto">
            <a:xfrm>
              <a:off x="1727370" y="1552243"/>
              <a:ext cx="1588" cy="1588"/>
            </a:xfrm>
            <a:prstGeom prst="rect">
              <a:avLst/>
            </a:pr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143"/>
            <p:cNvSpPr>
              <a:spLocks/>
            </p:cNvSpPr>
            <p:nvPr/>
          </p:nvSpPr>
          <p:spPr bwMode="auto">
            <a:xfrm>
              <a:off x="1727370" y="155224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Freeform 144"/>
            <p:cNvSpPr>
              <a:spLocks/>
            </p:cNvSpPr>
            <p:nvPr/>
          </p:nvSpPr>
          <p:spPr bwMode="auto">
            <a:xfrm>
              <a:off x="1782932" y="156018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145"/>
            <p:cNvSpPr>
              <a:spLocks/>
            </p:cNvSpPr>
            <p:nvPr/>
          </p:nvSpPr>
          <p:spPr bwMode="auto">
            <a:xfrm>
              <a:off x="1782932" y="156018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147"/>
            <p:cNvSpPr>
              <a:spLocks noEditPoints="1"/>
            </p:cNvSpPr>
            <p:nvPr/>
          </p:nvSpPr>
          <p:spPr bwMode="auto">
            <a:xfrm>
              <a:off x="1801982" y="1555418"/>
              <a:ext cx="4763" cy="0"/>
            </a:xfrm>
            <a:custGeom>
              <a:avLst/>
              <a:gdLst>
                <a:gd name="T0" fmla="*/ 0 w 3"/>
                <a:gd name="T1" fmla="*/ 0 w 3"/>
                <a:gd name="T2" fmla="*/ 0 w 3"/>
                <a:gd name="T3" fmla="*/ 2 w 3"/>
                <a:gd name="T4" fmla="*/ 1 w 3"/>
                <a:gd name="T5" fmla="*/ 0 w 3"/>
                <a:gd name="T6" fmla="*/ 2 w 3"/>
                <a:gd name="T7" fmla="*/ 3 w 3"/>
                <a:gd name="T8" fmla="*/ 3 w 3"/>
                <a:gd name="T9" fmla="*/ 2 w 3"/>
                <a:gd name="T10" fmla="*/ 1 w 3"/>
                <a:gd name="T11" fmla="*/ 2 w 3"/>
                <a:gd name="T12" fmla="*/ 2 w 3"/>
                <a:gd name="T13" fmla="*/ 2 w 3"/>
                <a:gd name="T14" fmla="*/ 2 w 3"/>
                <a:gd name="T15" fmla="*/ 2 w 3"/>
                <a:gd name="T16" fmla="*/ 2 w 3"/>
                <a:gd name="T17" fmla="*/ 2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  <a:cxn ang="0">
                  <a:pos x="T8" y="0"/>
                </a:cxn>
                <a:cxn ang="0">
                  <a:pos x="T9" y="0"/>
                </a:cxn>
                <a:cxn ang="0">
                  <a:pos x="T10" y="0"/>
                </a:cxn>
                <a:cxn ang="0">
                  <a:pos x="T11" y="0"/>
                </a:cxn>
                <a:cxn ang="0">
                  <a:pos x="T12" y="0"/>
                </a:cxn>
                <a:cxn ang="0">
                  <a:pos x="T13" y="0"/>
                </a:cxn>
                <a:cxn ang="0">
                  <a:pos x="T14" y="0"/>
                </a:cxn>
                <a:cxn ang="0">
                  <a:pos x="T15" y="0"/>
                </a:cxn>
                <a:cxn ang="0">
                  <a:pos x="T16" y="0"/>
                </a:cxn>
                <a:cxn ang="0">
                  <a:pos x="T17" y="0"/>
                </a:cxn>
              </a:cxnLst>
              <a:rect l="0" t="0" r="r" b="b"/>
              <a:pathLst>
                <a:path w="3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2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2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148"/>
            <p:cNvSpPr>
              <a:spLocks/>
            </p:cNvSpPr>
            <p:nvPr/>
          </p:nvSpPr>
          <p:spPr bwMode="auto">
            <a:xfrm>
              <a:off x="1798807" y="1555418"/>
              <a:ext cx="0" cy="1588"/>
            </a:xfrm>
            <a:custGeom>
              <a:avLst/>
              <a:gdLst>
                <a:gd name="T0" fmla="*/ 0 h 1"/>
                <a:gd name="T1" fmla="*/ 1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lnTo>
                    <a:pt x="0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Freeform 149"/>
            <p:cNvSpPr>
              <a:spLocks/>
            </p:cNvSpPr>
            <p:nvPr/>
          </p:nvSpPr>
          <p:spPr bwMode="auto">
            <a:xfrm>
              <a:off x="1798807" y="1555418"/>
              <a:ext cx="0" cy="1588"/>
            </a:xfrm>
            <a:custGeom>
              <a:avLst/>
              <a:gdLst>
                <a:gd name="T0" fmla="*/ 0 h 1"/>
                <a:gd name="T1" fmla="*/ 1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lnTo>
                    <a:pt x="0" y="1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Freeform 150"/>
            <p:cNvSpPr>
              <a:spLocks/>
            </p:cNvSpPr>
            <p:nvPr/>
          </p:nvSpPr>
          <p:spPr bwMode="auto">
            <a:xfrm>
              <a:off x="1797220" y="1555418"/>
              <a:ext cx="1588" cy="1588"/>
            </a:xfrm>
            <a:custGeom>
              <a:avLst/>
              <a:gdLst>
                <a:gd name="T0" fmla="*/ 1 w 2"/>
                <a:gd name="T1" fmla="*/ 0 h 1"/>
                <a:gd name="T2" fmla="*/ 0 w 2"/>
                <a:gd name="T3" fmla="*/ 1 h 1"/>
                <a:gd name="T4" fmla="*/ 1 w 2"/>
                <a:gd name="T5" fmla="*/ 1 h 1"/>
                <a:gd name="T6" fmla="*/ 1 w 2"/>
                <a:gd name="T7" fmla="*/ 1 h 1"/>
                <a:gd name="T8" fmla="*/ 2 w 2"/>
                <a:gd name="T9" fmla="*/ 1 h 1"/>
                <a:gd name="T10" fmla="*/ 2 w 2"/>
                <a:gd name="T11" fmla="*/ 1 h 1"/>
                <a:gd name="T12" fmla="*/ 1 w 2"/>
                <a:gd name="T13" fmla="*/ 1 h 1"/>
                <a:gd name="T14" fmla="*/ 1 w 2"/>
                <a:gd name="T1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Freeform 151"/>
            <p:cNvSpPr>
              <a:spLocks/>
            </p:cNvSpPr>
            <p:nvPr/>
          </p:nvSpPr>
          <p:spPr bwMode="auto">
            <a:xfrm>
              <a:off x="1767057" y="1561768"/>
              <a:ext cx="3175" cy="0"/>
            </a:xfrm>
            <a:custGeom>
              <a:avLst/>
              <a:gdLst>
                <a:gd name="T0" fmla="*/ 1 w 2"/>
                <a:gd name="T1" fmla="*/ 0 w 2"/>
                <a:gd name="T2" fmla="*/ 2 w 2"/>
                <a:gd name="T3" fmla="*/ 1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Freeform 152"/>
            <p:cNvSpPr>
              <a:spLocks/>
            </p:cNvSpPr>
            <p:nvPr/>
          </p:nvSpPr>
          <p:spPr bwMode="auto">
            <a:xfrm>
              <a:off x="1762295" y="1560180"/>
              <a:ext cx="1588" cy="0"/>
            </a:xfrm>
            <a:custGeom>
              <a:avLst/>
              <a:gdLst>
                <a:gd name="T0" fmla="*/ 0 w 1"/>
                <a:gd name="T1" fmla="*/ 0 w 1"/>
                <a:gd name="T2" fmla="*/ 0 w 1"/>
                <a:gd name="T3" fmla="*/ 0 w 1"/>
                <a:gd name="T4" fmla="*/ 1 w 1"/>
                <a:gd name="T5" fmla="*/ 1 w 1"/>
                <a:gd name="T6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Rectangle 153"/>
            <p:cNvSpPr>
              <a:spLocks noChangeArrowheads="1"/>
            </p:cNvSpPr>
            <p:nvPr/>
          </p:nvSpPr>
          <p:spPr bwMode="auto">
            <a:xfrm>
              <a:off x="1765470" y="1555418"/>
              <a:ext cx="1588" cy="1588"/>
            </a:xfrm>
            <a:prstGeom prst="rect">
              <a:avLst/>
            </a:pr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Freeform 154"/>
            <p:cNvSpPr>
              <a:spLocks/>
            </p:cNvSpPr>
            <p:nvPr/>
          </p:nvSpPr>
          <p:spPr bwMode="auto">
            <a:xfrm>
              <a:off x="1765470" y="155541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Freeform 155"/>
            <p:cNvSpPr>
              <a:spLocks/>
            </p:cNvSpPr>
            <p:nvPr/>
          </p:nvSpPr>
          <p:spPr bwMode="auto">
            <a:xfrm>
              <a:off x="1757532" y="1560180"/>
              <a:ext cx="0" cy="1588"/>
            </a:xfrm>
            <a:custGeom>
              <a:avLst/>
              <a:gdLst>
                <a:gd name="T0" fmla="*/ 0 h 1"/>
                <a:gd name="T1" fmla="*/ 1 h 1"/>
                <a:gd name="T2" fmla="*/ 0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Rectangle 156"/>
            <p:cNvSpPr>
              <a:spLocks noChangeArrowheads="1"/>
            </p:cNvSpPr>
            <p:nvPr/>
          </p:nvSpPr>
          <p:spPr bwMode="auto">
            <a:xfrm>
              <a:off x="1751182" y="1560180"/>
              <a:ext cx="1588" cy="1588"/>
            </a:xfrm>
            <a:prstGeom prst="rect">
              <a:avLst/>
            </a:pr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Freeform 157"/>
            <p:cNvSpPr>
              <a:spLocks/>
            </p:cNvSpPr>
            <p:nvPr/>
          </p:nvSpPr>
          <p:spPr bwMode="auto">
            <a:xfrm>
              <a:off x="1751182" y="1560180"/>
              <a:ext cx="1588" cy="0"/>
            </a:xfrm>
            <a:custGeom>
              <a:avLst/>
              <a:gdLst>
                <a:gd name="T0" fmla="*/ 0 w 1"/>
                <a:gd name="T1" fmla="*/ 1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1" y="0"/>
                  </a:lnTo>
                  <a:lnTo>
                    <a:pt x="1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Rectangle 158"/>
            <p:cNvSpPr>
              <a:spLocks noChangeArrowheads="1"/>
            </p:cNvSpPr>
            <p:nvPr/>
          </p:nvSpPr>
          <p:spPr bwMode="auto">
            <a:xfrm>
              <a:off x="1744832" y="1558593"/>
              <a:ext cx="1588" cy="1588"/>
            </a:xfrm>
            <a:prstGeom prst="rect">
              <a:avLst/>
            </a:pr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Freeform 159"/>
            <p:cNvSpPr>
              <a:spLocks/>
            </p:cNvSpPr>
            <p:nvPr/>
          </p:nvSpPr>
          <p:spPr bwMode="auto">
            <a:xfrm>
              <a:off x="1744832" y="1558593"/>
              <a:ext cx="1588" cy="0"/>
            </a:xfrm>
            <a:custGeom>
              <a:avLst/>
              <a:gdLst>
                <a:gd name="T0" fmla="*/ 0 w 1"/>
                <a:gd name="T1" fmla="*/ 1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1" y="0"/>
                  </a:lnTo>
                  <a:lnTo>
                    <a:pt x="1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Freeform 160"/>
            <p:cNvSpPr>
              <a:spLocks noEditPoints="1"/>
            </p:cNvSpPr>
            <p:nvPr/>
          </p:nvSpPr>
          <p:spPr bwMode="auto">
            <a:xfrm>
              <a:off x="938381" y="1007730"/>
              <a:ext cx="465138" cy="398463"/>
            </a:xfrm>
            <a:custGeom>
              <a:avLst/>
              <a:gdLst>
                <a:gd name="T0" fmla="*/ 289 w 293"/>
                <a:gd name="T1" fmla="*/ 4 h 251"/>
                <a:gd name="T2" fmla="*/ 289 w 293"/>
                <a:gd name="T3" fmla="*/ 7 h 251"/>
                <a:gd name="T4" fmla="*/ 291 w 293"/>
                <a:gd name="T5" fmla="*/ 5 h 251"/>
                <a:gd name="T6" fmla="*/ 289 w 293"/>
                <a:gd name="T7" fmla="*/ 4 h 251"/>
                <a:gd name="T8" fmla="*/ 164 w 293"/>
                <a:gd name="T9" fmla="*/ 37 h 251"/>
                <a:gd name="T10" fmla="*/ 285 w 293"/>
                <a:gd name="T11" fmla="*/ 6 h 251"/>
                <a:gd name="T12" fmla="*/ 147 w 293"/>
                <a:gd name="T13" fmla="*/ 216 h 251"/>
                <a:gd name="T14" fmla="*/ 8 w 293"/>
                <a:gd name="T15" fmla="*/ 245 h 251"/>
                <a:gd name="T16" fmla="*/ 164 w 293"/>
                <a:gd name="T17" fmla="*/ 37 h 251"/>
                <a:gd name="T18" fmla="*/ 285 w 293"/>
                <a:gd name="T19" fmla="*/ 2 h 251"/>
                <a:gd name="T20" fmla="*/ 162 w 293"/>
                <a:gd name="T21" fmla="*/ 34 h 251"/>
                <a:gd name="T22" fmla="*/ 161 w 293"/>
                <a:gd name="T23" fmla="*/ 34 h 251"/>
                <a:gd name="T24" fmla="*/ 161 w 293"/>
                <a:gd name="T25" fmla="*/ 35 h 251"/>
                <a:gd name="T26" fmla="*/ 3 w 293"/>
                <a:gd name="T27" fmla="*/ 247 h 251"/>
                <a:gd name="T28" fmla="*/ 0 w 293"/>
                <a:gd name="T29" fmla="*/ 251 h 251"/>
                <a:gd name="T30" fmla="*/ 5 w 293"/>
                <a:gd name="T31" fmla="*/ 250 h 251"/>
                <a:gd name="T32" fmla="*/ 144 w 293"/>
                <a:gd name="T33" fmla="*/ 220 h 251"/>
                <a:gd name="T34" fmla="*/ 147 w 293"/>
                <a:gd name="T35" fmla="*/ 216 h 251"/>
                <a:gd name="T36" fmla="*/ 147 w 293"/>
                <a:gd name="T37" fmla="*/ 216 h 251"/>
                <a:gd name="T38" fmla="*/ 149 w 293"/>
                <a:gd name="T39" fmla="*/ 216 h 251"/>
                <a:gd name="T40" fmla="*/ 150 w 293"/>
                <a:gd name="T41" fmla="*/ 216 h 251"/>
                <a:gd name="T42" fmla="*/ 285 w 293"/>
                <a:gd name="T43" fmla="*/ 12 h 251"/>
                <a:gd name="T44" fmla="*/ 285 w 293"/>
                <a:gd name="T45" fmla="*/ 2 h 251"/>
                <a:gd name="T46" fmla="*/ 293 w 293"/>
                <a:gd name="T47" fmla="*/ 0 h 251"/>
                <a:gd name="T48" fmla="*/ 291 w 293"/>
                <a:gd name="T49" fmla="*/ 1 h 251"/>
                <a:gd name="T50" fmla="*/ 293 w 293"/>
                <a:gd name="T51" fmla="*/ 1 h 251"/>
                <a:gd name="T52" fmla="*/ 293 w 293"/>
                <a:gd name="T53" fmla="*/ 0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93" h="251">
                  <a:moveTo>
                    <a:pt x="289" y="4"/>
                  </a:moveTo>
                  <a:lnTo>
                    <a:pt x="289" y="7"/>
                  </a:lnTo>
                  <a:lnTo>
                    <a:pt x="291" y="5"/>
                  </a:lnTo>
                  <a:lnTo>
                    <a:pt x="289" y="4"/>
                  </a:lnTo>
                  <a:close/>
                  <a:moveTo>
                    <a:pt x="164" y="37"/>
                  </a:moveTo>
                  <a:lnTo>
                    <a:pt x="285" y="6"/>
                  </a:lnTo>
                  <a:lnTo>
                    <a:pt x="147" y="216"/>
                  </a:lnTo>
                  <a:lnTo>
                    <a:pt x="8" y="245"/>
                  </a:lnTo>
                  <a:lnTo>
                    <a:pt x="164" y="37"/>
                  </a:lnTo>
                  <a:close/>
                  <a:moveTo>
                    <a:pt x="285" y="2"/>
                  </a:moveTo>
                  <a:lnTo>
                    <a:pt x="162" y="34"/>
                  </a:lnTo>
                  <a:lnTo>
                    <a:pt x="161" y="34"/>
                  </a:lnTo>
                  <a:lnTo>
                    <a:pt x="161" y="35"/>
                  </a:lnTo>
                  <a:lnTo>
                    <a:pt x="3" y="247"/>
                  </a:lnTo>
                  <a:lnTo>
                    <a:pt x="0" y="251"/>
                  </a:lnTo>
                  <a:lnTo>
                    <a:pt x="5" y="250"/>
                  </a:lnTo>
                  <a:lnTo>
                    <a:pt x="144" y="220"/>
                  </a:lnTo>
                  <a:lnTo>
                    <a:pt x="147" y="216"/>
                  </a:lnTo>
                  <a:lnTo>
                    <a:pt x="147" y="216"/>
                  </a:lnTo>
                  <a:lnTo>
                    <a:pt x="149" y="216"/>
                  </a:lnTo>
                  <a:lnTo>
                    <a:pt x="150" y="216"/>
                  </a:lnTo>
                  <a:lnTo>
                    <a:pt x="285" y="12"/>
                  </a:lnTo>
                  <a:lnTo>
                    <a:pt x="285" y="2"/>
                  </a:lnTo>
                  <a:close/>
                  <a:moveTo>
                    <a:pt x="293" y="0"/>
                  </a:moveTo>
                  <a:lnTo>
                    <a:pt x="291" y="1"/>
                  </a:lnTo>
                  <a:lnTo>
                    <a:pt x="293" y="1"/>
                  </a:lnTo>
                  <a:lnTo>
                    <a:pt x="293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Freeform 161"/>
            <p:cNvSpPr>
              <a:spLocks noEditPoints="1"/>
            </p:cNvSpPr>
            <p:nvPr/>
          </p:nvSpPr>
          <p:spPr bwMode="auto">
            <a:xfrm>
              <a:off x="938381" y="1007730"/>
              <a:ext cx="465138" cy="398463"/>
            </a:xfrm>
            <a:custGeom>
              <a:avLst/>
              <a:gdLst>
                <a:gd name="T0" fmla="*/ 289 w 293"/>
                <a:gd name="T1" fmla="*/ 4 h 251"/>
                <a:gd name="T2" fmla="*/ 289 w 293"/>
                <a:gd name="T3" fmla="*/ 7 h 251"/>
                <a:gd name="T4" fmla="*/ 291 w 293"/>
                <a:gd name="T5" fmla="*/ 5 h 251"/>
                <a:gd name="T6" fmla="*/ 289 w 293"/>
                <a:gd name="T7" fmla="*/ 4 h 251"/>
                <a:gd name="T8" fmla="*/ 164 w 293"/>
                <a:gd name="T9" fmla="*/ 37 h 251"/>
                <a:gd name="T10" fmla="*/ 285 w 293"/>
                <a:gd name="T11" fmla="*/ 6 h 251"/>
                <a:gd name="T12" fmla="*/ 147 w 293"/>
                <a:gd name="T13" fmla="*/ 216 h 251"/>
                <a:gd name="T14" fmla="*/ 8 w 293"/>
                <a:gd name="T15" fmla="*/ 245 h 251"/>
                <a:gd name="T16" fmla="*/ 164 w 293"/>
                <a:gd name="T17" fmla="*/ 37 h 251"/>
                <a:gd name="T18" fmla="*/ 285 w 293"/>
                <a:gd name="T19" fmla="*/ 2 h 251"/>
                <a:gd name="T20" fmla="*/ 162 w 293"/>
                <a:gd name="T21" fmla="*/ 34 h 251"/>
                <a:gd name="T22" fmla="*/ 161 w 293"/>
                <a:gd name="T23" fmla="*/ 34 h 251"/>
                <a:gd name="T24" fmla="*/ 161 w 293"/>
                <a:gd name="T25" fmla="*/ 35 h 251"/>
                <a:gd name="T26" fmla="*/ 3 w 293"/>
                <a:gd name="T27" fmla="*/ 247 h 251"/>
                <a:gd name="T28" fmla="*/ 0 w 293"/>
                <a:gd name="T29" fmla="*/ 251 h 251"/>
                <a:gd name="T30" fmla="*/ 5 w 293"/>
                <a:gd name="T31" fmla="*/ 250 h 251"/>
                <a:gd name="T32" fmla="*/ 144 w 293"/>
                <a:gd name="T33" fmla="*/ 220 h 251"/>
                <a:gd name="T34" fmla="*/ 147 w 293"/>
                <a:gd name="T35" fmla="*/ 216 h 251"/>
                <a:gd name="T36" fmla="*/ 147 w 293"/>
                <a:gd name="T37" fmla="*/ 216 h 251"/>
                <a:gd name="T38" fmla="*/ 149 w 293"/>
                <a:gd name="T39" fmla="*/ 216 h 251"/>
                <a:gd name="T40" fmla="*/ 150 w 293"/>
                <a:gd name="T41" fmla="*/ 216 h 251"/>
                <a:gd name="T42" fmla="*/ 285 w 293"/>
                <a:gd name="T43" fmla="*/ 12 h 251"/>
                <a:gd name="T44" fmla="*/ 285 w 293"/>
                <a:gd name="T45" fmla="*/ 2 h 251"/>
                <a:gd name="T46" fmla="*/ 293 w 293"/>
                <a:gd name="T47" fmla="*/ 0 h 251"/>
                <a:gd name="T48" fmla="*/ 291 w 293"/>
                <a:gd name="T49" fmla="*/ 1 h 251"/>
                <a:gd name="T50" fmla="*/ 293 w 293"/>
                <a:gd name="T51" fmla="*/ 1 h 251"/>
                <a:gd name="T52" fmla="*/ 293 w 293"/>
                <a:gd name="T53" fmla="*/ 0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93" h="251">
                  <a:moveTo>
                    <a:pt x="289" y="4"/>
                  </a:moveTo>
                  <a:lnTo>
                    <a:pt x="289" y="7"/>
                  </a:lnTo>
                  <a:lnTo>
                    <a:pt x="291" y="5"/>
                  </a:lnTo>
                  <a:lnTo>
                    <a:pt x="289" y="4"/>
                  </a:lnTo>
                  <a:moveTo>
                    <a:pt x="164" y="37"/>
                  </a:moveTo>
                  <a:lnTo>
                    <a:pt x="285" y="6"/>
                  </a:lnTo>
                  <a:lnTo>
                    <a:pt x="147" y="216"/>
                  </a:lnTo>
                  <a:lnTo>
                    <a:pt x="8" y="245"/>
                  </a:lnTo>
                  <a:lnTo>
                    <a:pt x="164" y="37"/>
                  </a:lnTo>
                  <a:moveTo>
                    <a:pt x="285" y="2"/>
                  </a:moveTo>
                  <a:lnTo>
                    <a:pt x="162" y="34"/>
                  </a:lnTo>
                  <a:lnTo>
                    <a:pt x="161" y="34"/>
                  </a:lnTo>
                  <a:lnTo>
                    <a:pt x="161" y="35"/>
                  </a:lnTo>
                  <a:lnTo>
                    <a:pt x="3" y="247"/>
                  </a:lnTo>
                  <a:lnTo>
                    <a:pt x="0" y="251"/>
                  </a:lnTo>
                  <a:lnTo>
                    <a:pt x="5" y="250"/>
                  </a:lnTo>
                  <a:lnTo>
                    <a:pt x="144" y="220"/>
                  </a:lnTo>
                  <a:lnTo>
                    <a:pt x="147" y="216"/>
                  </a:lnTo>
                  <a:lnTo>
                    <a:pt x="147" y="216"/>
                  </a:lnTo>
                  <a:lnTo>
                    <a:pt x="149" y="216"/>
                  </a:lnTo>
                  <a:lnTo>
                    <a:pt x="150" y="216"/>
                  </a:lnTo>
                  <a:lnTo>
                    <a:pt x="285" y="12"/>
                  </a:lnTo>
                  <a:lnTo>
                    <a:pt x="285" y="2"/>
                  </a:lnTo>
                  <a:moveTo>
                    <a:pt x="293" y="0"/>
                  </a:moveTo>
                  <a:lnTo>
                    <a:pt x="291" y="1"/>
                  </a:lnTo>
                  <a:lnTo>
                    <a:pt x="293" y="1"/>
                  </a:lnTo>
                  <a:lnTo>
                    <a:pt x="29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Freeform 162"/>
            <p:cNvSpPr>
              <a:spLocks noEditPoints="1"/>
            </p:cNvSpPr>
            <p:nvPr/>
          </p:nvSpPr>
          <p:spPr bwMode="auto">
            <a:xfrm>
              <a:off x="1390819" y="1007730"/>
              <a:ext cx="923927" cy="533401"/>
            </a:xfrm>
            <a:custGeom>
              <a:avLst/>
              <a:gdLst>
                <a:gd name="T0" fmla="*/ 482 w 643"/>
                <a:gd name="T1" fmla="*/ 371 h 371"/>
                <a:gd name="T2" fmla="*/ 288 w 643"/>
                <a:gd name="T3" fmla="*/ 331 h 371"/>
                <a:gd name="T4" fmla="*/ 288 w 643"/>
                <a:gd name="T5" fmla="*/ 330 h 371"/>
                <a:gd name="T6" fmla="*/ 288 w 643"/>
                <a:gd name="T7" fmla="*/ 331 h 371"/>
                <a:gd name="T8" fmla="*/ 270 w 643"/>
                <a:gd name="T9" fmla="*/ 326 h 371"/>
                <a:gd name="T10" fmla="*/ 284 w 643"/>
                <a:gd name="T11" fmla="*/ 329 h 371"/>
                <a:gd name="T12" fmla="*/ 284 w 643"/>
                <a:gd name="T13" fmla="*/ 329 h 371"/>
                <a:gd name="T14" fmla="*/ 269 w 643"/>
                <a:gd name="T15" fmla="*/ 327 h 371"/>
                <a:gd name="T16" fmla="*/ 269 w 643"/>
                <a:gd name="T17" fmla="*/ 326 h 371"/>
                <a:gd name="T18" fmla="*/ 266 w 643"/>
                <a:gd name="T19" fmla="*/ 326 h 371"/>
                <a:gd name="T20" fmla="*/ 252 w 643"/>
                <a:gd name="T21" fmla="*/ 323 h 371"/>
                <a:gd name="T22" fmla="*/ 252 w 643"/>
                <a:gd name="T23" fmla="*/ 322 h 371"/>
                <a:gd name="T24" fmla="*/ 251 w 643"/>
                <a:gd name="T25" fmla="*/ 322 h 371"/>
                <a:gd name="T26" fmla="*/ 250 w 643"/>
                <a:gd name="T27" fmla="*/ 323 h 371"/>
                <a:gd name="T28" fmla="*/ 250 w 643"/>
                <a:gd name="T29" fmla="*/ 322 h 371"/>
                <a:gd name="T30" fmla="*/ 250 w 643"/>
                <a:gd name="T31" fmla="*/ 323 h 371"/>
                <a:gd name="T32" fmla="*/ 234 w 643"/>
                <a:gd name="T33" fmla="*/ 319 h 371"/>
                <a:gd name="T34" fmla="*/ 234 w 643"/>
                <a:gd name="T35" fmla="*/ 319 h 371"/>
                <a:gd name="T36" fmla="*/ 233 w 643"/>
                <a:gd name="T37" fmla="*/ 320 h 371"/>
                <a:gd name="T38" fmla="*/ 233 w 643"/>
                <a:gd name="T39" fmla="*/ 319 h 371"/>
                <a:gd name="T40" fmla="*/ 233 w 643"/>
                <a:gd name="T41" fmla="*/ 319 h 371"/>
                <a:gd name="T42" fmla="*/ 641 w 643"/>
                <a:gd name="T43" fmla="*/ 105 h 371"/>
                <a:gd name="T44" fmla="*/ 640 w 643"/>
                <a:gd name="T45" fmla="*/ 104 h 371"/>
                <a:gd name="T46" fmla="*/ 497 w 643"/>
                <a:gd name="T47" fmla="*/ 85 h 371"/>
                <a:gd name="T48" fmla="*/ 504 w 643"/>
                <a:gd name="T49" fmla="*/ 82 h 371"/>
                <a:gd name="T50" fmla="*/ 503 w 643"/>
                <a:gd name="T51" fmla="*/ 84 h 371"/>
                <a:gd name="T52" fmla="*/ 482 w 643"/>
                <a:gd name="T53" fmla="*/ 365 h 371"/>
                <a:gd name="T54" fmla="*/ 484 w 643"/>
                <a:gd name="T55" fmla="*/ 362 h 371"/>
                <a:gd name="T56" fmla="*/ 504 w 643"/>
                <a:gd name="T57" fmla="*/ 82 h 371"/>
                <a:gd name="T58" fmla="*/ 497 w 643"/>
                <a:gd name="T59" fmla="*/ 85 h 371"/>
                <a:gd name="T60" fmla="*/ 459 w 643"/>
                <a:gd name="T61" fmla="*/ 78 h 371"/>
                <a:gd name="T62" fmla="*/ 459 w 643"/>
                <a:gd name="T63" fmla="*/ 78 h 371"/>
                <a:gd name="T64" fmla="*/ 459 w 643"/>
                <a:gd name="T65" fmla="*/ 78 h 371"/>
                <a:gd name="T66" fmla="*/ 460 w 643"/>
                <a:gd name="T67" fmla="*/ 78 h 371"/>
                <a:gd name="T68" fmla="*/ 460 w 643"/>
                <a:gd name="T69" fmla="*/ 75 h 371"/>
                <a:gd name="T70" fmla="*/ 458 w 643"/>
                <a:gd name="T71" fmla="*/ 77 h 371"/>
                <a:gd name="T72" fmla="*/ 457 w 643"/>
                <a:gd name="T73" fmla="*/ 75 h 371"/>
                <a:gd name="T74" fmla="*/ 458 w 643"/>
                <a:gd name="T75" fmla="*/ 74 h 371"/>
                <a:gd name="T76" fmla="*/ 434 w 643"/>
                <a:gd name="T77" fmla="*/ 72 h 371"/>
                <a:gd name="T78" fmla="*/ 435 w 643"/>
                <a:gd name="T79" fmla="*/ 74 h 371"/>
                <a:gd name="T80" fmla="*/ 432 w 643"/>
                <a:gd name="T81" fmla="*/ 70 h 371"/>
                <a:gd name="T82" fmla="*/ 433 w 643"/>
                <a:gd name="T83" fmla="*/ 74 h 371"/>
                <a:gd name="T84" fmla="*/ 431 w 643"/>
                <a:gd name="T85" fmla="*/ 70 h 371"/>
                <a:gd name="T86" fmla="*/ 432 w 643"/>
                <a:gd name="T87" fmla="*/ 72 h 371"/>
                <a:gd name="T88" fmla="*/ 173 w 643"/>
                <a:gd name="T89" fmla="*/ 28 h 371"/>
                <a:gd name="T90" fmla="*/ 146 w 643"/>
                <a:gd name="T91" fmla="*/ 27 h 371"/>
                <a:gd name="T92" fmla="*/ 150 w 643"/>
                <a:gd name="T93" fmla="*/ 28 h 371"/>
                <a:gd name="T94" fmla="*/ 164 w 643"/>
                <a:gd name="T95" fmla="*/ 30 h 371"/>
                <a:gd name="T96" fmla="*/ 131 w 643"/>
                <a:gd name="T97" fmla="*/ 21 h 371"/>
                <a:gd name="T98" fmla="*/ 131 w 643"/>
                <a:gd name="T99" fmla="*/ 23 h 371"/>
                <a:gd name="T100" fmla="*/ 147 w 643"/>
                <a:gd name="T101" fmla="*/ 24 h 371"/>
                <a:gd name="T102" fmla="*/ 130 w 643"/>
                <a:gd name="T103" fmla="*/ 22 h 371"/>
                <a:gd name="T104" fmla="*/ 110 w 643"/>
                <a:gd name="T105" fmla="*/ 18 h 371"/>
                <a:gd name="T106" fmla="*/ 112 w 643"/>
                <a:gd name="T107" fmla="*/ 21 h 371"/>
                <a:gd name="T108" fmla="*/ 130 w 643"/>
                <a:gd name="T109" fmla="*/ 21 h 371"/>
                <a:gd name="T110" fmla="*/ 129 w 643"/>
                <a:gd name="T111" fmla="*/ 22 h 371"/>
                <a:gd name="T112" fmla="*/ 110 w 643"/>
                <a:gd name="T113" fmla="*/ 18 h 371"/>
                <a:gd name="T114" fmla="*/ 0 w 643"/>
                <a:gd name="T115" fmla="*/ 2 h 371"/>
                <a:gd name="T116" fmla="*/ 51 w 643"/>
                <a:gd name="T117" fmla="*/ 278 h 371"/>
                <a:gd name="T118" fmla="*/ 4 w 643"/>
                <a:gd name="T119" fmla="*/ 4 h 371"/>
                <a:gd name="T120" fmla="*/ 105 w 643"/>
                <a:gd name="T121" fmla="*/ 20 h 371"/>
                <a:gd name="T122" fmla="*/ 6 w 643"/>
                <a:gd name="T123" fmla="*/ 1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643" h="371">
                  <a:moveTo>
                    <a:pt x="483" y="370"/>
                  </a:moveTo>
                  <a:cubicBezTo>
                    <a:pt x="482" y="370"/>
                    <a:pt x="482" y="370"/>
                    <a:pt x="482" y="370"/>
                  </a:cubicBezTo>
                  <a:cubicBezTo>
                    <a:pt x="482" y="371"/>
                    <a:pt x="482" y="371"/>
                    <a:pt x="482" y="371"/>
                  </a:cubicBezTo>
                  <a:cubicBezTo>
                    <a:pt x="483" y="370"/>
                    <a:pt x="483" y="370"/>
                    <a:pt x="483" y="370"/>
                  </a:cubicBezTo>
                  <a:moveTo>
                    <a:pt x="288" y="330"/>
                  </a:moveTo>
                  <a:cubicBezTo>
                    <a:pt x="288" y="330"/>
                    <a:pt x="288" y="331"/>
                    <a:pt x="288" y="331"/>
                  </a:cubicBezTo>
                  <a:cubicBezTo>
                    <a:pt x="477" y="370"/>
                    <a:pt x="477" y="370"/>
                    <a:pt x="477" y="370"/>
                  </a:cubicBezTo>
                  <a:cubicBezTo>
                    <a:pt x="479" y="368"/>
                    <a:pt x="479" y="368"/>
                    <a:pt x="479" y="368"/>
                  </a:cubicBezTo>
                  <a:cubicBezTo>
                    <a:pt x="288" y="330"/>
                    <a:pt x="288" y="330"/>
                    <a:pt x="288" y="330"/>
                  </a:cubicBezTo>
                  <a:moveTo>
                    <a:pt x="287" y="330"/>
                  </a:moveTo>
                  <a:cubicBezTo>
                    <a:pt x="287" y="330"/>
                    <a:pt x="287" y="330"/>
                    <a:pt x="287" y="331"/>
                  </a:cubicBezTo>
                  <a:cubicBezTo>
                    <a:pt x="288" y="331"/>
                    <a:pt x="288" y="331"/>
                    <a:pt x="288" y="331"/>
                  </a:cubicBezTo>
                  <a:cubicBezTo>
                    <a:pt x="288" y="330"/>
                    <a:pt x="288" y="330"/>
                    <a:pt x="288" y="330"/>
                  </a:cubicBezTo>
                  <a:cubicBezTo>
                    <a:pt x="287" y="330"/>
                    <a:pt x="287" y="330"/>
                    <a:pt x="287" y="330"/>
                  </a:cubicBezTo>
                  <a:moveTo>
                    <a:pt x="270" y="326"/>
                  </a:moveTo>
                  <a:cubicBezTo>
                    <a:pt x="270" y="326"/>
                    <a:pt x="270" y="327"/>
                    <a:pt x="270" y="327"/>
                  </a:cubicBezTo>
                  <a:cubicBezTo>
                    <a:pt x="284" y="330"/>
                    <a:pt x="284" y="330"/>
                    <a:pt x="284" y="330"/>
                  </a:cubicBezTo>
                  <a:cubicBezTo>
                    <a:pt x="284" y="330"/>
                    <a:pt x="284" y="329"/>
                    <a:pt x="284" y="329"/>
                  </a:cubicBezTo>
                  <a:cubicBezTo>
                    <a:pt x="284" y="329"/>
                    <a:pt x="284" y="329"/>
                    <a:pt x="284" y="329"/>
                  </a:cubicBezTo>
                  <a:cubicBezTo>
                    <a:pt x="284" y="329"/>
                    <a:pt x="284" y="329"/>
                    <a:pt x="284" y="329"/>
                  </a:cubicBezTo>
                  <a:cubicBezTo>
                    <a:pt x="284" y="329"/>
                    <a:pt x="284" y="329"/>
                    <a:pt x="284" y="329"/>
                  </a:cubicBezTo>
                  <a:cubicBezTo>
                    <a:pt x="270" y="326"/>
                    <a:pt x="270" y="326"/>
                    <a:pt x="270" y="326"/>
                  </a:cubicBezTo>
                  <a:moveTo>
                    <a:pt x="269" y="326"/>
                  </a:moveTo>
                  <a:cubicBezTo>
                    <a:pt x="269" y="326"/>
                    <a:pt x="269" y="327"/>
                    <a:pt x="269" y="327"/>
                  </a:cubicBezTo>
                  <a:cubicBezTo>
                    <a:pt x="270" y="327"/>
                    <a:pt x="270" y="327"/>
                    <a:pt x="270" y="327"/>
                  </a:cubicBezTo>
                  <a:cubicBezTo>
                    <a:pt x="270" y="327"/>
                    <a:pt x="270" y="326"/>
                    <a:pt x="270" y="326"/>
                  </a:cubicBezTo>
                  <a:cubicBezTo>
                    <a:pt x="269" y="326"/>
                    <a:pt x="269" y="326"/>
                    <a:pt x="269" y="326"/>
                  </a:cubicBezTo>
                  <a:moveTo>
                    <a:pt x="266" y="326"/>
                  </a:moveTo>
                  <a:cubicBezTo>
                    <a:pt x="266" y="326"/>
                    <a:pt x="266" y="326"/>
                    <a:pt x="266" y="326"/>
                  </a:cubicBezTo>
                  <a:cubicBezTo>
                    <a:pt x="266" y="326"/>
                    <a:pt x="266" y="326"/>
                    <a:pt x="266" y="326"/>
                  </a:cubicBezTo>
                  <a:cubicBezTo>
                    <a:pt x="266" y="326"/>
                    <a:pt x="266" y="326"/>
                    <a:pt x="266" y="326"/>
                  </a:cubicBezTo>
                  <a:moveTo>
                    <a:pt x="252" y="322"/>
                  </a:moveTo>
                  <a:cubicBezTo>
                    <a:pt x="252" y="323"/>
                    <a:pt x="252" y="323"/>
                    <a:pt x="252" y="323"/>
                  </a:cubicBezTo>
                  <a:cubicBezTo>
                    <a:pt x="266" y="326"/>
                    <a:pt x="266" y="326"/>
                    <a:pt x="266" y="326"/>
                  </a:cubicBezTo>
                  <a:cubicBezTo>
                    <a:pt x="266" y="326"/>
                    <a:pt x="266" y="326"/>
                    <a:pt x="266" y="325"/>
                  </a:cubicBezTo>
                  <a:cubicBezTo>
                    <a:pt x="252" y="322"/>
                    <a:pt x="252" y="322"/>
                    <a:pt x="252" y="322"/>
                  </a:cubicBezTo>
                  <a:moveTo>
                    <a:pt x="251" y="322"/>
                  </a:moveTo>
                  <a:cubicBezTo>
                    <a:pt x="251" y="322"/>
                    <a:pt x="251" y="323"/>
                    <a:pt x="251" y="323"/>
                  </a:cubicBezTo>
                  <a:cubicBezTo>
                    <a:pt x="251" y="323"/>
                    <a:pt x="251" y="322"/>
                    <a:pt x="251" y="322"/>
                  </a:cubicBezTo>
                  <a:cubicBezTo>
                    <a:pt x="251" y="322"/>
                    <a:pt x="251" y="322"/>
                    <a:pt x="251" y="322"/>
                  </a:cubicBezTo>
                  <a:moveTo>
                    <a:pt x="250" y="322"/>
                  </a:moveTo>
                  <a:cubicBezTo>
                    <a:pt x="250" y="322"/>
                    <a:pt x="250" y="323"/>
                    <a:pt x="250" y="323"/>
                  </a:cubicBezTo>
                  <a:cubicBezTo>
                    <a:pt x="251" y="323"/>
                    <a:pt x="251" y="323"/>
                    <a:pt x="251" y="323"/>
                  </a:cubicBezTo>
                  <a:cubicBezTo>
                    <a:pt x="251" y="323"/>
                    <a:pt x="251" y="323"/>
                    <a:pt x="251" y="322"/>
                  </a:cubicBezTo>
                  <a:cubicBezTo>
                    <a:pt x="250" y="322"/>
                    <a:pt x="250" y="322"/>
                    <a:pt x="250" y="322"/>
                  </a:cubicBezTo>
                  <a:moveTo>
                    <a:pt x="234" y="319"/>
                  </a:moveTo>
                  <a:cubicBezTo>
                    <a:pt x="234" y="319"/>
                    <a:pt x="234" y="319"/>
                    <a:pt x="234" y="320"/>
                  </a:cubicBezTo>
                  <a:cubicBezTo>
                    <a:pt x="250" y="323"/>
                    <a:pt x="250" y="323"/>
                    <a:pt x="250" y="323"/>
                  </a:cubicBezTo>
                  <a:cubicBezTo>
                    <a:pt x="250" y="323"/>
                    <a:pt x="250" y="322"/>
                    <a:pt x="250" y="322"/>
                  </a:cubicBezTo>
                  <a:cubicBezTo>
                    <a:pt x="234" y="319"/>
                    <a:pt x="234" y="319"/>
                    <a:pt x="234" y="319"/>
                  </a:cubicBezTo>
                  <a:moveTo>
                    <a:pt x="234" y="319"/>
                  </a:moveTo>
                  <a:cubicBezTo>
                    <a:pt x="234" y="319"/>
                    <a:pt x="234" y="319"/>
                    <a:pt x="234" y="320"/>
                  </a:cubicBezTo>
                  <a:cubicBezTo>
                    <a:pt x="234" y="320"/>
                    <a:pt x="234" y="320"/>
                    <a:pt x="234" y="320"/>
                  </a:cubicBezTo>
                  <a:cubicBezTo>
                    <a:pt x="234" y="319"/>
                    <a:pt x="234" y="319"/>
                    <a:pt x="234" y="319"/>
                  </a:cubicBezTo>
                  <a:cubicBezTo>
                    <a:pt x="234" y="319"/>
                    <a:pt x="234" y="319"/>
                    <a:pt x="234" y="319"/>
                  </a:cubicBezTo>
                  <a:moveTo>
                    <a:pt x="233" y="319"/>
                  </a:moveTo>
                  <a:cubicBezTo>
                    <a:pt x="233" y="319"/>
                    <a:pt x="233" y="319"/>
                    <a:pt x="233" y="320"/>
                  </a:cubicBezTo>
                  <a:cubicBezTo>
                    <a:pt x="234" y="320"/>
                    <a:pt x="234" y="320"/>
                    <a:pt x="234" y="320"/>
                  </a:cubicBezTo>
                  <a:cubicBezTo>
                    <a:pt x="234" y="319"/>
                    <a:pt x="234" y="319"/>
                    <a:pt x="234" y="319"/>
                  </a:cubicBezTo>
                  <a:cubicBezTo>
                    <a:pt x="233" y="319"/>
                    <a:pt x="233" y="319"/>
                    <a:pt x="233" y="319"/>
                  </a:cubicBezTo>
                  <a:moveTo>
                    <a:pt x="51" y="282"/>
                  </a:moveTo>
                  <a:cubicBezTo>
                    <a:pt x="233" y="320"/>
                    <a:pt x="233" y="320"/>
                    <a:pt x="233" y="320"/>
                  </a:cubicBezTo>
                  <a:cubicBezTo>
                    <a:pt x="233" y="319"/>
                    <a:pt x="233" y="319"/>
                    <a:pt x="233" y="319"/>
                  </a:cubicBezTo>
                  <a:cubicBezTo>
                    <a:pt x="51" y="282"/>
                    <a:pt x="51" y="282"/>
                    <a:pt x="51" y="282"/>
                  </a:cubicBezTo>
                  <a:moveTo>
                    <a:pt x="640" y="104"/>
                  </a:moveTo>
                  <a:cubicBezTo>
                    <a:pt x="641" y="105"/>
                    <a:pt x="641" y="105"/>
                    <a:pt x="641" y="105"/>
                  </a:cubicBezTo>
                  <a:cubicBezTo>
                    <a:pt x="642" y="106"/>
                    <a:pt x="642" y="106"/>
                    <a:pt x="642" y="106"/>
                  </a:cubicBezTo>
                  <a:cubicBezTo>
                    <a:pt x="643" y="104"/>
                    <a:pt x="643" y="104"/>
                    <a:pt x="643" y="104"/>
                  </a:cubicBezTo>
                  <a:cubicBezTo>
                    <a:pt x="640" y="104"/>
                    <a:pt x="640" y="104"/>
                    <a:pt x="640" y="104"/>
                  </a:cubicBezTo>
                  <a:cubicBezTo>
                    <a:pt x="640" y="104"/>
                    <a:pt x="640" y="104"/>
                    <a:pt x="640" y="104"/>
                  </a:cubicBezTo>
                  <a:moveTo>
                    <a:pt x="497" y="84"/>
                  </a:moveTo>
                  <a:cubicBezTo>
                    <a:pt x="497" y="85"/>
                    <a:pt x="497" y="85"/>
                    <a:pt x="497" y="85"/>
                  </a:cubicBezTo>
                  <a:cubicBezTo>
                    <a:pt x="497" y="85"/>
                    <a:pt x="497" y="85"/>
                    <a:pt x="497" y="85"/>
                  </a:cubicBezTo>
                  <a:cubicBezTo>
                    <a:pt x="497" y="84"/>
                    <a:pt x="497" y="84"/>
                    <a:pt x="497" y="84"/>
                  </a:cubicBezTo>
                  <a:moveTo>
                    <a:pt x="504" y="82"/>
                  </a:moveTo>
                  <a:cubicBezTo>
                    <a:pt x="503" y="83"/>
                    <a:pt x="503" y="83"/>
                    <a:pt x="502" y="85"/>
                  </a:cubicBezTo>
                  <a:cubicBezTo>
                    <a:pt x="502" y="85"/>
                    <a:pt x="502" y="85"/>
                    <a:pt x="502" y="85"/>
                  </a:cubicBezTo>
                  <a:cubicBezTo>
                    <a:pt x="502" y="85"/>
                    <a:pt x="503" y="84"/>
                    <a:pt x="503" y="84"/>
                  </a:cubicBezTo>
                  <a:cubicBezTo>
                    <a:pt x="503" y="84"/>
                    <a:pt x="502" y="85"/>
                    <a:pt x="502" y="85"/>
                  </a:cubicBezTo>
                  <a:cubicBezTo>
                    <a:pt x="637" y="107"/>
                    <a:pt x="637" y="107"/>
                    <a:pt x="637" y="107"/>
                  </a:cubicBezTo>
                  <a:cubicBezTo>
                    <a:pt x="482" y="365"/>
                    <a:pt x="482" y="365"/>
                    <a:pt x="482" y="365"/>
                  </a:cubicBezTo>
                  <a:cubicBezTo>
                    <a:pt x="482" y="365"/>
                    <a:pt x="482" y="365"/>
                    <a:pt x="482" y="365"/>
                  </a:cubicBezTo>
                  <a:cubicBezTo>
                    <a:pt x="483" y="363"/>
                    <a:pt x="483" y="363"/>
                    <a:pt x="483" y="363"/>
                  </a:cubicBezTo>
                  <a:cubicBezTo>
                    <a:pt x="484" y="362"/>
                    <a:pt x="484" y="362"/>
                    <a:pt x="484" y="362"/>
                  </a:cubicBezTo>
                  <a:cubicBezTo>
                    <a:pt x="638" y="106"/>
                    <a:pt x="638" y="106"/>
                    <a:pt x="638" y="106"/>
                  </a:cubicBezTo>
                  <a:cubicBezTo>
                    <a:pt x="639" y="104"/>
                    <a:pt x="639" y="104"/>
                    <a:pt x="639" y="104"/>
                  </a:cubicBezTo>
                  <a:cubicBezTo>
                    <a:pt x="504" y="82"/>
                    <a:pt x="504" y="82"/>
                    <a:pt x="504" y="82"/>
                  </a:cubicBezTo>
                  <a:moveTo>
                    <a:pt x="482" y="78"/>
                  </a:moveTo>
                  <a:cubicBezTo>
                    <a:pt x="482" y="80"/>
                    <a:pt x="481" y="81"/>
                    <a:pt x="481" y="82"/>
                  </a:cubicBezTo>
                  <a:cubicBezTo>
                    <a:pt x="497" y="85"/>
                    <a:pt x="497" y="85"/>
                    <a:pt x="497" y="85"/>
                  </a:cubicBezTo>
                  <a:cubicBezTo>
                    <a:pt x="497" y="83"/>
                    <a:pt x="498" y="82"/>
                    <a:pt x="499" y="81"/>
                  </a:cubicBezTo>
                  <a:cubicBezTo>
                    <a:pt x="482" y="78"/>
                    <a:pt x="482" y="78"/>
                    <a:pt x="482" y="78"/>
                  </a:cubicBezTo>
                  <a:moveTo>
                    <a:pt x="459" y="78"/>
                  </a:moveTo>
                  <a:cubicBezTo>
                    <a:pt x="459" y="78"/>
                    <a:pt x="459" y="78"/>
                    <a:pt x="459" y="78"/>
                  </a:cubicBezTo>
                  <a:cubicBezTo>
                    <a:pt x="459" y="78"/>
                    <a:pt x="459" y="78"/>
                    <a:pt x="459" y="78"/>
                  </a:cubicBezTo>
                  <a:cubicBezTo>
                    <a:pt x="459" y="78"/>
                    <a:pt x="459" y="78"/>
                    <a:pt x="459" y="78"/>
                  </a:cubicBezTo>
                  <a:moveTo>
                    <a:pt x="459" y="76"/>
                  </a:moveTo>
                  <a:cubicBezTo>
                    <a:pt x="459" y="76"/>
                    <a:pt x="458" y="77"/>
                    <a:pt x="458" y="78"/>
                  </a:cubicBezTo>
                  <a:cubicBezTo>
                    <a:pt x="459" y="78"/>
                    <a:pt x="459" y="78"/>
                    <a:pt x="459" y="78"/>
                  </a:cubicBezTo>
                  <a:cubicBezTo>
                    <a:pt x="459" y="78"/>
                    <a:pt x="459" y="77"/>
                    <a:pt x="459" y="76"/>
                  </a:cubicBezTo>
                  <a:moveTo>
                    <a:pt x="460" y="75"/>
                  </a:moveTo>
                  <a:cubicBezTo>
                    <a:pt x="460" y="76"/>
                    <a:pt x="460" y="77"/>
                    <a:pt x="460" y="78"/>
                  </a:cubicBezTo>
                  <a:cubicBezTo>
                    <a:pt x="476" y="81"/>
                    <a:pt x="476" y="81"/>
                    <a:pt x="476" y="81"/>
                  </a:cubicBezTo>
                  <a:cubicBezTo>
                    <a:pt x="476" y="80"/>
                    <a:pt x="477" y="79"/>
                    <a:pt x="478" y="78"/>
                  </a:cubicBezTo>
                  <a:cubicBezTo>
                    <a:pt x="460" y="75"/>
                    <a:pt x="460" y="75"/>
                    <a:pt x="460" y="75"/>
                  </a:cubicBezTo>
                  <a:moveTo>
                    <a:pt x="458" y="77"/>
                  </a:moveTo>
                  <a:cubicBezTo>
                    <a:pt x="458" y="77"/>
                    <a:pt x="458" y="77"/>
                    <a:pt x="458" y="77"/>
                  </a:cubicBezTo>
                  <a:cubicBezTo>
                    <a:pt x="458" y="77"/>
                    <a:pt x="458" y="77"/>
                    <a:pt x="458" y="77"/>
                  </a:cubicBezTo>
                  <a:moveTo>
                    <a:pt x="458" y="74"/>
                  </a:moveTo>
                  <a:cubicBezTo>
                    <a:pt x="458" y="75"/>
                    <a:pt x="458" y="76"/>
                    <a:pt x="458" y="77"/>
                  </a:cubicBezTo>
                  <a:cubicBezTo>
                    <a:pt x="458" y="75"/>
                    <a:pt x="457" y="75"/>
                    <a:pt x="457" y="75"/>
                  </a:cubicBezTo>
                  <a:cubicBezTo>
                    <a:pt x="457" y="75"/>
                    <a:pt x="457" y="78"/>
                    <a:pt x="457" y="78"/>
                  </a:cubicBezTo>
                  <a:cubicBezTo>
                    <a:pt x="458" y="78"/>
                    <a:pt x="458" y="78"/>
                    <a:pt x="458" y="78"/>
                  </a:cubicBezTo>
                  <a:cubicBezTo>
                    <a:pt x="458" y="77"/>
                    <a:pt x="458" y="76"/>
                    <a:pt x="458" y="74"/>
                  </a:cubicBezTo>
                  <a:cubicBezTo>
                    <a:pt x="458" y="74"/>
                    <a:pt x="458" y="74"/>
                    <a:pt x="458" y="74"/>
                  </a:cubicBezTo>
                  <a:moveTo>
                    <a:pt x="432" y="70"/>
                  </a:moveTo>
                  <a:cubicBezTo>
                    <a:pt x="433" y="71"/>
                    <a:pt x="433" y="72"/>
                    <a:pt x="434" y="72"/>
                  </a:cubicBezTo>
                  <a:cubicBezTo>
                    <a:pt x="434" y="73"/>
                    <a:pt x="434" y="73"/>
                    <a:pt x="434" y="73"/>
                  </a:cubicBezTo>
                  <a:cubicBezTo>
                    <a:pt x="434" y="73"/>
                    <a:pt x="434" y="73"/>
                    <a:pt x="433" y="72"/>
                  </a:cubicBezTo>
                  <a:cubicBezTo>
                    <a:pt x="434" y="73"/>
                    <a:pt x="434" y="74"/>
                    <a:pt x="435" y="74"/>
                  </a:cubicBezTo>
                  <a:cubicBezTo>
                    <a:pt x="457" y="78"/>
                    <a:pt x="457" y="78"/>
                    <a:pt x="457" y="78"/>
                  </a:cubicBezTo>
                  <a:cubicBezTo>
                    <a:pt x="457" y="76"/>
                    <a:pt x="457" y="75"/>
                    <a:pt x="457" y="74"/>
                  </a:cubicBezTo>
                  <a:cubicBezTo>
                    <a:pt x="432" y="70"/>
                    <a:pt x="432" y="70"/>
                    <a:pt x="432" y="70"/>
                  </a:cubicBezTo>
                  <a:moveTo>
                    <a:pt x="173" y="28"/>
                  </a:moveTo>
                  <a:cubicBezTo>
                    <a:pt x="173" y="29"/>
                    <a:pt x="172" y="31"/>
                    <a:pt x="172" y="32"/>
                  </a:cubicBezTo>
                  <a:cubicBezTo>
                    <a:pt x="433" y="74"/>
                    <a:pt x="433" y="74"/>
                    <a:pt x="433" y="74"/>
                  </a:cubicBezTo>
                  <a:cubicBezTo>
                    <a:pt x="433" y="73"/>
                    <a:pt x="432" y="72"/>
                    <a:pt x="431" y="70"/>
                  </a:cubicBezTo>
                  <a:cubicBezTo>
                    <a:pt x="431" y="71"/>
                    <a:pt x="431" y="71"/>
                    <a:pt x="432" y="71"/>
                  </a:cubicBezTo>
                  <a:cubicBezTo>
                    <a:pt x="431" y="71"/>
                    <a:pt x="431" y="70"/>
                    <a:pt x="431" y="70"/>
                  </a:cubicBezTo>
                  <a:cubicBezTo>
                    <a:pt x="430" y="70"/>
                    <a:pt x="430" y="70"/>
                    <a:pt x="430" y="70"/>
                  </a:cubicBezTo>
                  <a:cubicBezTo>
                    <a:pt x="430" y="71"/>
                    <a:pt x="431" y="72"/>
                    <a:pt x="432" y="73"/>
                  </a:cubicBezTo>
                  <a:cubicBezTo>
                    <a:pt x="432" y="72"/>
                    <a:pt x="432" y="72"/>
                    <a:pt x="432" y="72"/>
                  </a:cubicBezTo>
                  <a:cubicBezTo>
                    <a:pt x="431" y="72"/>
                    <a:pt x="431" y="73"/>
                    <a:pt x="431" y="73"/>
                  </a:cubicBezTo>
                  <a:cubicBezTo>
                    <a:pt x="431" y="72"/>
                    <a:pt x="430" y="71"/>
                    <a:pt x="429" y="70"/>
                  </a:cubicBezTo>
                  <a:cubicBezTo>
                    <a:pt x="173" y="28"/>
                    <a:pt x="173" y="28"/>
                    <a:pt x="173" y="28"/>
                  </a:cubicBezTo>
                  <a:moveTo>
                    <a:pt x="146" y="27"/>
                  </a:moveTo>
                  <a:cubicBezTo>
                    <a:pt x="146" y="27"/>
                    <a:pt x="146" y="27"/>
                    <a:pt x="146" y="27"/>
                  </a:cubicBezTo>
                  <a:cubicBezTo>
                    <a:pt x="146" y="27"/>
                    <a:pt x="146" y="27"/>
                    <a:pt x="146" y="27"/>
                  </a:cubicBezTo>
                  <a:cubicBezTo>
                    <a:pt x="146" y="27"/>
                    <a:pt x="146" y="27"/>
                    <a:pt x="146" y="27"/>
                  </a:cubicBezTo>
                  <a:moveTo>
                    <a:pt x="152" y="25"/>
                  </a:moveTo>
                  <a:cubicBezTo>
                    <a:pt x="151" y="26"/>
                    <a:pt x="150" y="26"/>
                    <a:pt x="150" y="28"/>
                  </a:cubicBezTo>
                  <a:cubicBezTo>
                    <a:pt x="151" y="26"/>
                    <a:pt x="151" y="26"/>
                    <a:pt x="151" y="26"/>
                  </a:cubicBezTo>
                  <a:cubicBezTo>
                    <a:pt x="151" y="27"/>
                    <a:pt x="151" y="28"/>
                    <a:pt x="151" y="28"/>
                  </a:cubicBezTo>
                  <a:cubicBezTo>
                    <a:pt x="164" y="30"/>
                    <a:pt x="164" y="30"/>
                    <a:pt x="164" y="30"/>
                  </a:cubicBezTo>
                  <a:cubicBezTo>
                    <a:pt x="164" y="29"/>
                    <a:pt x="165" y="28"/>
                    <a:pt x="165" y="27"/>
                  </a:cubicBezTo>
                  <a:cubicBezTo>
                    <a:pt x="152" y="25"/>
                    <a:pt x="152" y="25"/>
                    <a:pt x="152" y="25"/>
                  </a:cubicBezTo>
                  <a:moveTo>
                    <a:pt x="131" y="21"/>
                  </a:moveTo>
                  <a:cubicBezTo>
                    <a:pt x="131" y="22"/>
                    <a:pt x="131" y="23"/>
                    <a:pt x="131" y="24"/>
                  </a:cubicBezTo>
                  <a:cubicBezTo>
                    <a:pt x="131" y="24"/>
                    <a:pt x="131" y="24"/>
                    <a:pt x="131" y="24"/>
                  </a:cubicBezTo>
                  <a:cubicBezTo>
                    <a:pt x="131" y="24"/>
                    <a:pt x="131" y="24"/>
                    <a:pt x="131" y="23"/>
                  </a:cubicBezTo>
                  <a:cubicBezTo>
                    <a:pt x="131" y="24"/>
                    <a:pt x="131" y="24"/>
                    <a:pt x="131" y="25"/>
                  </a:cubicBezTo>
                  <a:cubicBezTo>
                    <a:pt x="145" y="27"/>
                    <a:pt x="145" y="27"/>
                    <a:pt x="145" y="27"/>
                  </a:cubicBezTo>
                  <a:cubicBezTo>
                    <a:pt x="146" y="26"/>
                    <a:pt x="146" y="25"/>
                    <a:pt x="147" y="24"/>
                  </a:cubicBezTo>
                  <a:cubicBezTo>
                    <a:pt x="131" y="21"/>
                    <a:pt x="131" y="21"/>
                    <a:pt x="131" y="21"/>
                  </a:cubicBezTo>
                  <a:moveTo>
                    <a:pt x="130" y="21"/>
                  </a:moveTo>
                  <a:cubicBezTo>
                    <a:pt x="130" y="22"/>
                    <a:pt x="130" y="22"/>
                    <a:pt x="130" y="22"/>
                  </a:cubicBezTo>
                  <a:cubicBezTo>
                    <a:pt x="130" y="22"/>
                    <a:pt x="130" y="21"/>
                    <a:pt x="130" y="21"/>
                  </a:cubicBezTo>
                  <a:cubicBezTo>
                    <a:pt x="130" y="21"/>
                    <a:pt x="130" y="21"/>
                    <a:pt x="130" y="21"/>
                  </a:cubicBezTo>
                  <a:moveTo>
                    <a:pt x="110" y="18"/>
                  </a:moveTo>
                  <a:cubicBezTo>
                    <a:pt x="110" y="19"/>
                    <a:pt x="111" y="19"/>
                    <a:pt x="111" y="20"/>
                  </a:cubicBezTo>
                  <a:cubicBezTo>
                    <a:pt x="111" y="20"/>
                    <a:pt x="111" y="21"/>
                    <a:pt x="111" y="21"/>
                  </a:cubicBezTo>
                  <a:cubicBezTo>
                    <a:pt x="112" y="21"/>
                    <a:pt x="112" y="21"/>
                    <a:pt x="112" y="21"/>
                  </a:cubicBezTo>
                  <a:cubicBezTo>
                    <a:pt x="112" y="22"/>
                    <a:pt x="112" y="22"/>
                    <a:pt x="112" y="22"/>
                  </a:cubicBezTo>
                  <a:cubicBezTo>
                    <a:pt x="129" y="25"/>
                    <a:pt x="129" y="25"/>
                    <a:pt x="129" y="25"/>
                  </a:cubicBezTo>
                  <a:cubicBezTo>
                    <a:pt x="129" y="24"/>
                    <a:pt x="130" y="23"/>
                    <a:pt x="130" y="21"/>
                  </a:cubicBezTo>
                  <a:cubicBezTo>
                    <a:pt x="129" y="21"/>
                    <a:pt x="129" y="21"/>
                    <a:pt x="129" y="21"/>
                  </a:cubicBezTo>
                  <a:cubicBezTo>
                    <a:pt x="129" y="22"/>
                    <a:pt x="129" y="22"/>
                    <a:pt x="129" y="23"/>
                  </a:cubicBezTo>
                  <a:cubicBezTo>
                    <a:pt x="129" y="23"/>
                    <a:pt x="129" y="22"/>
                    <a:pt x="129" y="22"/>
                  </a:cubicBezTo>
                  <a:cubicBezTo>
                    <a:pt x="129" y="22"/>
                    <a:pt x="129" y="23"/>
                    <a:pt x="129" y="23"/>
                  </a:cubicBezTo>
                  <a:cubicBezTo>
                    <a:pt x="129" y="22"/>
                    <a:pt x="129" y="22"/>
                    <a:pt x="129" y="21"/>
                  </a:cubicBezTo>
                  <a:cubicBezTo>
                    <a:pt x="110" y="18"/>
                    <a:pt x="110" y="18"/>
                    <a:pt x="110" y="18"/>
                  </a:cubicBezTo>
                  <a:moveTo>
                    <a:pt x="0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268"/>
                    <a:pt x="0" y="268"/>
                    <a:pt x="0" y="268"/>
                  </a:cubicBezTo>
                  <a:cubicBezTo>
                    <a:pt x="51" y="278"/>
                    <a:pt x="51" y="278"/>
                    <a:pt x="51" y="278"/>
                  </a:cubicBezTo>
                  <a:cubicBezTo>
                    <a:pt x="4" y="269"/>
                    <a:pt x="4" y="269"/>
                    <a:pt x="4" y="269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106" y="21"/>
                    <a:pt x="106" y="21"/>
                    <a:pt x="106" y="21"/>
                  </a:cubicBezTo>
                  <a:cubicBezTo>
                    <a:pt x="106" y="21"/>
                    <a:pt x="106" y="20"/>
                    <a:pt x="105" y="20"/>
                  </a:cubicBezTo>
                  <a:cubicBezTo>
                    <a:pt x="105" y="19"/>
                    <a:pt x="104" y="18"/>
                    <a:pt x="104" y="17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Freeform 163"/>
            <p:cNvSpPr>
              <a:spLocks noEditPoints="1"/>
            </p:cNvSpPr>
            <p:nvPr/>
          </p:nvSpPr>
          <p:spPr bwMode="auto">
            <a:xfrm>
              <a:off x="2087733" y="1156955"/>
              <a:ext cx="357188" cy="465138"/>
            </a:xfrm>
            <a:custGeom>
              <a:avLst/>
              <a:gdLst>
                <a:gd name="T0" fmla="*/ 143 w 225"/>
                <a:gd name="T1" fmla="*/ 4 h 293"/>
                <a:gd name="T2" fmla="*/ 143 w 225"/>
                <a:gd name="T3" fmla="*/ 4 h 293"/>
                <a:gd name="T4" fmla="*/ 140 w 225"/>
                <a:gd name="T5" fmla="*/ 0 h 293"/>
                <a:gd name="T6" fmla="*/ 140 w 225"/>
                <a:gd name="T7" fmla="*/ 0 h 293"/>
                <a:gd name="T8" fmla="*/ 139 w 225"/>
                <a:gd name="T9" fmla="*/ 2 h 293"/>
                <a:gd name="T10" fmla="*/ 0 w 225"/>
                <a:gd name="T11" fmla="*/ 234 h 293"/>
                <a:gd name="T12" fmla="*/ 2 w 225"/>
                <a:gd name="T13" fmla="*/ 231 h 293"/>
                <a:gd name="T14" fmla="*/ 2 w 225"/>
                <a:gd name="T15" fmla="*/ 236 h 293"/>
                <a:gd name="T16" fmla="*/ 2 w 225"/>
                <a:gd name="T17" fmla="*/ 236 h 293"/>
                <a:gd name="T18" fmla="*/ 141 w 225"/>
                <a:gd name="T19" fmla="*/ 6 h 293"/>
                <a:gd name="T20" fmla="*/ 221 w 225"/>
                <a:gd name="T21" fmla="*/ 84 h 293"/>
                <a:gd name="T22" fmla="*/ 95 w 225"/>
                <a:gd name="T23" fmla="*/ 289 h 293"/>
                <a:gd name="T24" fmla="*/ 2 w 225"/>
                <a:gd name="T25" fmla="*/ 236 h 293"/>
                <a:gd name="T26" fmla="*/ 2 w 225"/>
                <a:gd name="T27" fmla="*/ 237 h 293"/>
                <a:gd name="T28" fmla="*/ 2 w 225"/>
                <a:gd name="T29" fmla="*/ 237 h 293"/>
                <a:gd name="T30" fmla="*/ 2 w 225"/>
                <a:gd name="T31" fmla="*/ 237 h 293"/>
                <a:gd name="T32" fmla="*/ 2 w 225"/>
                <a:gd name="T33" fmla="*/ 241 h 293"/>
                <a:gd name="T34" fmla="*/ 95 w 225"/>
                <a:gd name="T35" fmla="*/ 293 h 293"/>
                <a:gd name="T36" fmla="*/ 96 w 225"/>
                <a:gd name="T37" fmla="*/ 293 h 293"/>
                <a:gd name="T38" fmla="*/ 97 w 225"/>
                <a:gd name="T39" fmla="*/ 292 h 293"/>
                <a:gd name="T40" fmla="*/ 150 w 225"/>
                <a:gd name="T41" fmla="*/ 208 h 293"/>
                <a:gd name="T42" fmla="*/ 150 w 225"/>
                <a:gd name="T43" fmla="*/ 201 h 293"/>
                <a:gd name="T44" fmla="*/ 153 w 225"/>
                <a:gd name="T45" fmla="*/ 202 h 293"/>
                <a:gd name="T46" fmla="*/ 225 w 225"/>
                <a:gd name="T47" fmla="*/ 84 h 293"/>
                <a:gd name="T48" fmla="*/ 225 w 225"/>
                <a:gd name="T49" fmla="*/ 84 h 293"/>
                <a:gd name="T50" fmla="*/ 224 w 225"/>
                <a:gd name="T51" fmla="*/ 83 h 293"/>
                <a:gd name="T52" fmla="*/ 143 w 225"/>
                <a:gd name="T53" fmla="*/ 2 h 293"/>
                <a:gd name="T54" fmla="*/ 142 w 225"/>
                <a:gd name="T55" fmla="*/ 1 h 293"/>
                <a:gd name="T56" fmla="*/ 141 w 225"/>
                <a:gd name="T57" fmla="*/ 0 h 293"/>
                <a:gd name="T58" fmla="*/ 140 w 225"/>
                <a:gd name="T59" fmla="*/ 0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25" h="293">
                  <a:moveTo>
                    <a:pt x="143" y="4"/>
                  </a:moveTo>
                  <a:lnTo>
                    <a:pt x="143" y="4"/>
                  </a:lnTo>
                  <a:close/>
                  <a:moveTo>
                    <a:pt x="140" y="0"/>
                  </a:moveTo>
                  <a:lnTo>
                    <a:pt x="140" y="0"/>
                  </a:lnTo>
                  <a:lnTo>
                    <a:pt x="139" y="2"/>
                  </a:lnTo>
                  <a:lnTo>
                    <a:pt x="0" y="234"/>
                  </a:lnTo>
                  <a:lnTo>
                    <a:pt x="2" y="231"/>
                  </a:lnTo>
                  <a:lnTo>
                    <a:pt x="2" y="236"/>
                  </a:lnTo>
                  <a:lnTo>
                    <a:pt x="2" y="236"/>
                  </a:lnTo>
                  <a:lnTo>
                    <a:pt x="141" y="6"/>
                  </a:lnTo>
                  <a:lnTo>
                    <a:pt x="221" y="84"/>
                  </a:lnTo>
                  <a:lnTo>
                    <a:pt x="95" y="289"/>
                  </a:lnTo>
                  <a:lnTo>
                    <a:pt x="2" y="236"/>
                  </a:lnTo>
                  <a:lnTo>
                    <a:pt x="2" y="237"/>
                  </a:lnTo>
                  <a:lnTo>
                    <a:pt x="2" y="237"/>
                  </a:lnTo>
                  <a:lnTo>
                    <a:pt x="2" y="237"/>
                  </a:lnTo>
                  <a:lnTo>
                    <a:pt x="2" y="241"/>
                  </a:lnTo>
                  <a:lnTo>
                    <a:pt x="95" y="293"/>
                  </a:lnTo>
                  <a:lnTo>
                    <a:pt x="96" y="293"/>
                  </a:lnTo>
                  <a:lnTo>
                    <a:pt x="97" y="292"/>
                  </a:lnTo>
                  <a:lnTo>
                    <a:pt x="150" y="208"/>
                  </a:lnTo>
                  <a:lnTo>
                    <a:pt x="150" y="201"/>
                  </a:lnTo>
                  <a:lnTo>
                    <a:pt x="153" y="202"/>
                  </a:lnTo>
                  <a:lnTo>
                    <a:pt x="225" y="84"/>
                  </a:lnTo>
                  <a:lnTo>
                    <a:pt x="225" y="84"/>
                  </a:lnTo>
                  <a:lnTo>
                    <a:pt x="224" y="83"/>
                  </a:lnTo>
                  <a:lnTo>
                    <a:pt x="143" y="2"/>
                  </a:lnTo>
                  <a:lnTo>
                    <a:pt x="142" y="1"/>
                  </a:lnTo>
                  <a:lnTo>
                    <a:pt x="141" y="0"/>
                  </a:lnTo>
                  <a:lnTo>
                    <a:pt x="140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Freeform 164"/>
            <p:cNvSpPr>
              <a:spLocks noEditPoints="1"/>
            </p:cNvSpPr>
            <p:nvPr/>
          </p:nvSpPr>
          <p:spPr bwMode="auto">
            <a:xfrm>
              <a:off x="2087733" y="1156955"/>
              <a:ext cx="357188" cy="465138"/>
            </a:xfrm>
            <a:custGeom>
              <a:avLst/>
              <a:gdLst>
                <a:gd name="T0" fmla="*/ 143 w 225"/>
                <a:gd name="T1" fmla="*/ 4 h 293"/>
                <a:gd name="T2" fmla="*/ 143 w 225"/>
                <a:gd name="T3" fmla="*/ 4 h 293"/>
                <a:gd name="T4" fmla="*/ 140 w 225"/>
                <a:gd name="T5" fmla="*/ 0 h 293"/>
                <a:gd name="T6" fmla="*/ 140 w 225"/>
                <a:gd name="T7" fmla="*/ 0 h 293"/>
                <a:gd name="T8" fmla="*/ 139 w 225"/>
                <a:gd name="T9" fmla="*/ 2 h 293"/>
                <a:gd name="T10" fmla="*/ 0 w 225"/>
                <a:gd name="T11" fmla="*/ 234 h 293"/>
                <a:gd name="T12" fmla="*/ 2 w 225"/>
                <a:gd name="T13" fmla="*/ 231 h 293"/>
                <a:gd name="T14" fmla="*/ 2 w 225"/>
                <a:gd name="T15" fmla="*/ 236 h 293"/>
                <a:gd name="T16" fmla="*/ 2 w 225"/>
                <a:gd name="T17" fmla="*/ 236 h 293"/>
                <a:gd name="T18" fmla="*/ 141 w 225"/>
                <a:gd name="T19" fmla="*/ 6 h 293"/>
                <a:gd name="T20" fmla="*/ 221 w 225"/>
                <a:gd name="T21" fmla="*/ 84 h 293"/>
                <a:gd name="T22" fmla="*/ 95 w 225"/>
                <a:gd name="T23" fmla="*/ 289 h 293"/>
                <a:gd name="T24" fmla="*/ 2 w 225"/>
                <a:gd name="T25" fmla="*/ 236 h 293"/>
                <a:gd name="T26" fmla="*/ 2 w 225"/>
                <a:gd name="T27" fmla="*/ 237 h 293"/>
                <a:gd name="T28" fmla="*/ 2 w 225"/>
                <a:gd name="T29" fmla="*/ 237 h 293"/>
                <a:gd name="T30" fmla="*/ 2 w 225"/>
                <a:gd name="T31" fmla="*/ 237 h 293"/>
                <a:gd name="T32" fmla="*/ 2 w 225"/>
                <a:gd name="T33" fmla="*/ 241 h 293"/>
                <a:gd name="T34" fmla="*/ 95 w 225"/>
                <a:gd name="T35" fmla="*/ 293 h 293"/>
                <a:gd name="T36" fmla="*/ 96 w 225"/>
                <a:gd name="T37" fmla="*/ 293 h 293"/>
                <a:gd name="T38" fmla="*/ 97 w 225"/>
                <a:gd name="T39" fmla="*/ 292 h 293"/>
                <a:gd name="T40" fmla="*/ 150 w 225"/>
                <a:gd name="T41" fmla="*/ 208 h 293"/>
                <a:gd name="T42" fmla="*/ 150 w 225"/>
                <a:gd name="T43" fmla="*/ 201 h 293"/>
                <a:gd name="T44" fmla="*/ 153 w 225"/>
                <a:gd name="T45" fmla="*/ 202 h 293"/>
                <a:gd name="T46" fmla="*/ 225 w 225"/>
                <a:gd name="T47" fmla="*/ 84 h 293"/>
                <a:gd name="T48" fmla="*/ 225 w 225"/>
                <a:gd name="T49" fmla="*/ 84 h 293"/>
                <a:gd name="T50" fmla="*/ 224 w 225"/>
                <a:gd name="T51" fmla="*/ 83 h 293"/>
                <a:gd name="T52" fmla="*/ 143 w 225"/>
                <a:gd name="T53" fmla="*/ 2 h 293"/>
                <a:gd name="T54" fmla="*/ 142 w 225"/>
                <a:gd name="T55" fmla="*/ 1 h 293"/>
                <a:gd name="T56" fmla="*/ 141 w 225"/>
                <a:gd name="T57" fmla="*/ 0 h 293"/>
                <a:gd name="T58" fmla="*/ 140 w 225"/>
                <a:gd name="T59" fmla="*/ 0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25" h="293">
                  <a:moveTo>
                    <a:pt x="143" y="4"/>
                  </a:moveTo>
                  <a:lnTo>
                    <a:pt x="143" y="4"/>
                  </a:lnTo>
                  <a:moveTo>
                    <a:pt x="140" y="0"/>
                  </a:moveTo>
                  <a:lnTo>
                    <a:pt x="140" y="0"/>
                  </a:lnTo>
                  <a:lnTo>
                    <a:pt x="139" y="2"/>
                  </a:lnTo>
                  <a:lnTo>
                    <a:pt x="0" y="234"/>
                  </a:lnTo>
                  <a:lnTo>
                    <a:pt x="2" y="231"/>
                  </a:lnTo>
                  <a:lnTo>
                    <a:pt x="2" y="236"/>
                  </a:lnTo>
                  <a:lnTo>
                    <a:pt x="2" y="236"/>
                  </a:lnTo>
                  <a:lnTo>
                    <a:pt x="141" y="6"/>
                  </a:lnTo>
                  <a:lnTo>
                    <a:pt x="221" y="84"/>
                  </a:lnTo>
                  <a:lnTo>
                    <a:pt x="95" y="289"/>
                  </a:lnTo>
                  <a:lnTo>
                    <a:pt x="2" y="236"/>
                  </a:lnTo>
                  <a:lnTo>
                    <a:pt x="2" y="237"/>
                  </a:lnTo>
                  <a:lnTo>
                    <a:pt x="2" y="237"/>
                  </a:lnTo>
                  <a:lnTo>
                    <a:pt x="2" y="237"/>
                  </a:lnTo>
                  <a:lnTo>
                    <a:pt x="2" y="241"/>
                  </a:lnTo>
                  <a:lnTo>
                    <a:pt x="95" y="293"/>
                  </a:lnTo>
                  <a:lnTo>
                    <a:pt x="96" y="293"/>
                  </a:lnTo>
                  <a:lnTo>
                    <a:pt x="97" y="292"/>
                  </a:lnTo>
                  <a:lnTo>
                    <a:pt x="150" y="208"/>
                  </a:lnTo>
                  <a:lnTo>
                    <a:pt x="150" y="201"/>
                  </a:lnTo>
                  <a:lnTo>
                    <a:pt x="153" y="202"/>
                  </a:lnTo>
                  <a:lnTo>
                    <a:pt x="225" y="84"/>
                  </a:lnTo>
                  <a:lnTo>
                    <a:pt x="225" y="84"/>
                  </a:lnTo>
                  <a:lnTo>
                    <a:pt x="224" y="83"/>
                  </a:lnTo>
                  <a:lnTo>
                    <a:pt x="143" y="2"/>
                  </a:lnTo>
                  <a:lnTo>
                    <a:pt x="142" y="1"/>
                  </a:lnTo>
                  <a:lnTo>
                    <a:pt x="141" y="0"/>
                  </a:lnTo>
                  <a:lnTo>
                    <a:pt x="14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Freeform 165"/>
            <p:cNvSpPr>
              <a:spLocks noEditPoints="1"/>
            </p:cNvSpPr>
            <p:nvPr/>
          </p:nvSpPr>
          <p:spPr bwMode="auto">
            <a:xfrm>
              <a:off x="1173331" y="1523668"/>
              <a:ext cx="917577" cy="619126"/>
            </a:xfrm>
            <a:custGeom>
              <a:avLst/>
              <a:gdLst>
                <a:gd name="T0" fmla="*/ 571 w 578"/>
                <a:gd name="T1" fmla="*/ 8 h 390"/>
                <a:gd name="T2" fmla="*/ 569 w 578"/>
                <a:gd name="T3" fmla="*/ 10 h 390"/>
                <a:gd name="T4" fmla="*/ 463 w 578"/>
                <a:gd name="T5" fmla="*/ 129 h 390"/>
                <a:gd name="T6" fmla="*/ 463 w 578"/>
                <a:gd name="T7" fmla="*/ 129 h 390"/>
                <a:gd name="T8" fmla="*/ 571 w 578"/>
                <a:gd name="T9" fmla="*/ 8 h 390"/>
                <a:gd name="T10" fmla="*/ 571 w 578"/>
                <a:gd name="T11" fmla="*/ 8 h 390"/>
                <a:gd name="T12" fmla="*/ 578 w 578"/>
                <a:gd name="T13" fmla="*/ 6 h 390"/>
                <a:gd name="T14" fmla="*/ 576 w 578"/>
                <a:gd name="T15" fmla="*/ 8 h 390"/>
                <a:gd name="T16" fmla="*/ 575 w 578"/>
                <a:gd name="T17" fmla="*/ 10 h 390"/>
                <a:gd name="T18" fmla="*/ 575 w 578"/>
                <a:gd name="T19" fmla="*/ 386 h 390"/>
                <a:gd name="T20" fmla="*/ 5 w 578"/>
                <a:gd name="T21" fmla="*/ 256 h 390"/>
                <a:gd name="T22" fmla="*/ 3 w 578"/>
                <a:gd name="T23" fmla="*/ 32 h 390"/>
                <a:gd name="T24" fmla="*/ 3 w 578"/>
                <a:gd name="T25" fmla="*/ 31 h 390"/>
                <a:gd name="T26" fmla="*/ 463 w 578"/>
                <a:gd name="T27" fmla="*/ 132 h 390"/>
                <a:gd name="T28" fmla="*/ 464 w 578"/>
                <a:gd name="T29" fmla="*/ 132 h 390"/>
                <a:gd name="T30" fmla="*/ 465 w 578"/>
                <a:gd name="T31" fmla="*/ 132 h 390"/>
                <a:gd name="T32" fmla="*/ 464 w 578"/>
                <a:gd name="T33" fmla="*/ 132 h 390"/>
                <a:gd name="T34" fmla="*/ 463 w 578"/>
                <a:gd name="T35" fmla="*/ 132 h 390"/>
                <a:gd name="T36" fmla="*/ 0 w 578"/>
                <a:gd name="T37" fmla="*/ 30 h 390"/>
                <a:gd name="T38" fmla="*/ 0 w 578"/>
                <a:gd name="T39" fmla="*/ 32 h 390"/>
                <a:gd name="T40" fmla="*/ 2 w 578"/>
                <a:gd name="T41" fmla="*/ 257 h 390"/>
                <a:gd name="T42" fmla="*/ 2 w 578"/>
                <a:gd name="T43" fmla="*/ 259 h 390"/>
                <a:gd name="T44" fmla="*/ 3 w 578"/>
                <a:gd name="T45" fmla="*/ 259 h 390"/>
                <a:gd name="T46" fmla="*/ 576 w 578"/>
                <a:gd name="T47" fmla="*/ 390 h 390"/>
                <a:gd name="T48" fmla="*/ 578 w 578"/>
                <a:gd name="T49" fmla="*/ 390 h 390"/>
                <a:gd name="T50" fmla="*/ 578 w 578"/>
                <a:gd name="T51" fmla="*/ 388 h 390"/>
                <a:gd name="T52" fmla="*/ 578 w 578"/>
                <a:gd name="T53" fmla="*/ 389 h 390"/>
                <a:gd name="T54" fmla="*/ 576 w 578"/>
                <a:gd name="T55" fmla="*/ 387 h 390"/>
                <a:gd name="T56" fmla="*/ 578 w 578"/>
                <a:gd name="T57" fmla="*/ 381 h 390"/>
                <a:gd name="T58" fmla="*/ 578 w 578"/>
                <a:gd name="T59" fmla="*/ 10 h 390"/>
                <a:gd name="T60" fmla="*/ 578 w 578"/>
                <a:gd name="T61" fmla="*/ 6 h 390"/>
                <a:gd name="T62" fmla="*/ 578 w 578"/>
                <a:gd name="T63" fmla="*/ 0 h 390"/>
                <a:gd name="T64" fmla="*/ 576 w 578"/>
                <a:gd name="T65" fmla="*/ 3 h 390"/>
                <a:gd name="T66" fmla="*/ 575 w 578"/>
                <a:gd name="T67" fmla="*/ 4 h 390"/>
                <a:gd name="T68" fmla="*/ 574 w 578"/>
                <a:gd name="T69" fmla="*/ 5 h 390"/>
                <a:gd name="T70" fmla="*/ 575 w 578"/>
                <a:gd name="T71" fmla="*/ 5 h 390"/>
                <a:gd name="T72" fmla="*/ 578 w 578"/>
                <a:gd name="T73" fmla="*/ 6 h 390"/>
                <a:gd name="T74" fmla="*/ 578 w 578"/>
                <a:gd name="T75" fmla="*/ 5 h 390"/>
                <a:gd name="T76" fmla="*/ 578 w 578"/>
                <a:gd name="T77" fmla="*/ 5 h 390"/>
                <a:gd name="T78" fmla="*/ 578 w 578"/>
                <a:gd name="T79" fmla="*/ 5 h 390"/>
                <a:gd name="T80" fmla="*/ 578 w 578"/>
                <a:gd name="T81" fmla="*/ 0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78" h="390">
                  <a:moveTo>
                    <a:pt x="571" y="8"/>
                  </a:moveTo>
                  <a:lnTo>
                    <a:pt x="569" y="10"/>
                  </a:lnTo>
                  <a:lnTo>
                    <a:pt x="463" y="129"/>
                  </a:lnTo>
                  <a:lnTo>
                    <a:pt x="463" y="129"/>
                  </a:lnTo>
                  <a:lnTo>
                    <a:pt x="571" y="8"/>
                  </a:lnTo>
                  <a:lnTo>
                    <a:pt x="571" y="8"/>
                  </a:lnTo>
                  <a:close/>
                  <a:moveTo>
                    <a:pt x="578" y="6"/>
                  </a:moveTo>
                  <a:lnTo>
                    <a:pt x="576" y="8"/>
                  </a:lnTo>
                  <a:lnTo>
                    <a:pt x="575" y="10"/>
                  </a:lnTo>
                  <a:lnTo>
                    <a:pt x="575" y="386"/>
                  </a:lnTo>
                  <a:lnTo>
                    <a:pt x="5" y="256"/>
                  </a:lnTo>
                  <a:lnTo>
                    <a:pt x="3" y="32"/>
                  </a:lnTo>
                  <a:lnTo>
                    <a:pt x="3" y="31"/>
                  </a:lnTo>
                  <a:lnTo>
                    <a:pt x="463" y="132"/>
                  </a:lnTo>
                  <a:lnTo>
                    <a:pt x="464" y="132"/>
                  </a:lnTo>
                  <a:lnTo>
                    <a:pt x="465" y="132"/>
                  </a:lnTo>
                  <a:lnTo>
                    <a:pt x="464" y="132"/>
                  </a:lnTo>
                  <a:lnTo>
                    <a:pt x="463" y="132"/>
                  </a:lnTo>
                  <a:lnTo>
                    <a:pt x="0" y="30"/>
                  </a:lnTo>
                  <a:lnTo>
                    <a:pt x="0" y="32"/>
                  </a:lnTo>
                  <a:lnTo>
                    <a:pt x="2" y="257"/>
                  </a:lnTo>
                  <a:lnTo>
                    <a:pt x="2" y="259"/>
                  </a:lnTo>
                  <a:lnTo>
                    <a:pt x="3" y="259"/>
                  </a:lnTo>
                  <a:lnTo>
                    <a:pt x="576" y="390"/>
                  </a:lnTo>
                  <a:lnTo>
                    <a:pt x="578" y="390"/>
                  </a:lnTo>
                  <a:lnTo>
                    <a:pt x="578" y="388"/>
                  </a:lnTo>
                  <a:lnTo>
                    <a:pt x="578" y="389"/>
                  </a:lnTo>
                  <a:lnTo>
                    <a:pt x="576" y="387"/>
                  </a:lnTo>
                  <a:lnTo>
                    <a:pt x="578" y="381"/>
                  </a:lnTo>
                  <a:lnTo>
                    <a:pt x="578" y="10"/>
                  </a:lnTo>
                  <a:lnTo>
                    <a:pt x="578" y="6"/>
                  </a:lnTo>
                  <a:close/>
                  <a:moveTo>
                    <a:pt x="578" y="0"/>
                  </a:moveTo>
                  <a:lnTo>
                    <a:pt x="576" y="3"/>
                  </a:lnTo>
                  <a:lnTo>
                    <a:pt x="575" y="4"/>
                  </a:lnTo>
                  <a:lnTo>
                    <a:pt x="574" y="5"/>
                  </a:lnTo>
                  <a:lnTo>
                    <a:pt x="575" y="5"/>
                  </a:lnTo>
                  <a:lnTo>
                    <a:pt x="578" y="6"/>
                  </a:lnTo>
                  <a:lnTo>
                    <a:pt x="578" y="5"/>
                  </a:lnTo>
                  <a:lnTo>
                    <a:pt x="578" y="5"/>
                  </a:lnTo>
                  <a:lnTo>
                    <a:pt x="578" y="5"/>
                  </a:lnTo>
                  <a:lnTo>
                    <a:pt x="578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" name="Freeform 166"/>
            <p:cNvSpPr>
              <a:spLocks noEditPoints="1"/>
            </p:cNvSpPr>
            <p:nvPr/>
          </p:nvSpPr>
          <p:spPr bwMode="auto">
            <a:xfrm>
              <a:off x="1173331" y="1523668"/>
              <a:ext cx="917577" cy="619126"/>
            </a:xfrm>
            <a:custGeom>
              <a:avLst/>
              <a:gdLst>
                <a:gd name="T0" fmla="*/ 571 w 578"/>
                <a:gd name="T1" fmla="*/ 8 h 390"/>
                <a:gd name="T2" fmla="*/ 569 w 578"/>
                <a:gd name="T3" fmla="*/ 10 h 390"/>
                <a:gd name="T4" fmla="*/ 463 w 578"/>
                <a:gd name="T5" fmla="*/ 129 h 390"/>
                <a:gd name="T6" fmla="*/ 463 w 578"/>
                <a:gd name="T7" fmla="*/ 129 h 390"/>
                <a:gd name="T8" fmla="*/ 571 w 578"/>
                <a:gd name="T9" fmla="*/ 8 h 390"/>
                <a:gd name="T10" fmla="*/ 571 w 578"/>
                <a:gd name="T11" fmla="*/ 8 h 390"/>
                <a:gd name="T12" fmla="*/ 578 w 578"/>
                <a:gd name="T13" fmla="*/ 6 h 390"/>
                <a:gd name="T14" fmla="*/ 576 w 578"/>
                <a:gd name="T15" fmla="*/ 8 h 390"/>
                <a:gd name="T16" fmla="*/ 575 w 578"/>
                <a:gd name="T17" fmla="*/ 10 h 390"/>
                <a:gd name="T18" fmla="*/ 575 w 578"/>
                <a:gd name="T19" fmla="*/ 386 h 390"/>
                <a:gd name="T20" fmla="*/ 5 w 578"/>
                <a:gd name="T21" fmla="*/ 256 h 390"/>
                <a:gd name="T22" fmla="*/ 3 w 578"/>
                <a:gd name="T23" fmla="*/ 32 h 390"/>
                <a:gd name="T24" fmla="*/ 3 w 578"/>
                <a:gd name="T25" fmla="*/ 31 h 390"/>
                <a:gd name="T26" fmla="*/ 463 w 578"/>
                <a:gd name="T27" fmla="*/ 132 h 390"/>
                <a:gd name="T28" fmla="*/ 464 w 578"/>
                <a:gd name="T29" fmla="*/ 132 h 390"/>
                <a:gd name="T30" fmla="*/ 465 w 578"/>
                <a:gd name="T31" fmla="*/ 132 h 390"/>
                <a:gd name="T32" fmla="*/ 464 w 578"/>
                <a:gd name="T33" fmla="*/ 132 h 390"/>
                <a:gd name="T34" fmla="*/ 463 w 578"/>
                <a:gd name="T35" fmla="*/ 132 h 390"/>
                <a:gd name="T36" fmla="*/ 0 w 578"/>
                <a:gd name="T37" fmla="*/ 30 h 390"/>
                <a:gd name="T38" fmla="*/ 0 w 578"/>
                <a:gd name="T39" fmla="*/ 32 h 390"/>
                <a:gd name="T40" fmla="*/ 2 w 578"/>
                <a:gd name="T41" fmla="*/ 257 h 390"/>
                <a:gd name="T42" fmla="*/ 2 w 578"/>
                <a:gd name="T43" fmla="*/ 259 h 390"/>
                <a:gd name="T44" fmla="*/ 3 w 578"/>
                <a:gd name="T45" fmla="*/ 259 h 390"/>
                <a:gd name="T46" fmla="*/ 576 w 578"/>
                <a:gd name="T47" fmla="*/ 390 h 390"/>
                <a:gd name="T48" fmla="*/ 578 w 578"/>
                <a:gd name="T49" fmla="*/ 390 h 390"/>
                <a:gd name="T50" fmla="*/ 578 w 578"/>
                <a:gd name="T51" fmla="*/ 388 h 390"/>
                <a:gd name="T52" fmla="*/ 578 w 578"/>
                <a:gd name="T53" fmla="*/ 389 h 390"/>
                <a:gd name="T54" fmla="*/ 576 w 578"/>
                <a:gd name="T55" fmla="*/ 387 h 390"/>
                <a:gd name="T56" fmla="*/ 578 w 578"/>
                <a:gd name="T57" fmla="*/ 381 h 390"/>
                <a:gd name="T58" fmla="*/ 578 w 578"/>
                <a:gd name="T59" fmla="*/ 10 h 390"/>
                <a:gd name="T60" fmla="*/ 578 w 578"/>
                <a:gd name="T61" fmla="*/ 6 h 390"/>
                <a:gd name="T62" fmla="*/ 578 w 578"/>
                <a:gd name="T63" fmla="*/ 0 h 390"/>
                <a:gd name="T64" fmla="*/ 576 w 578"/>
                <a:gd name="T65" fmla="*/ 3 h 390"/>
                <a:gd name="T66" fmla="*/ 575 w 578"/>
                <a:gd name="T67" fmla="*/ 4 h 390"/>
                <a:gd name="T68" fmla="*/ 574 w 578"/>
                <a:gd name="T69" fmla="*/ 5 h 390"/>
                <a:gd name="T70" fmla="*/ 575 w 578"/>
                <a:gd name="T71" fmla="*/ 5 h 390"/>
                <a:gd name="T72" fmla="*/ 578 w 578"/>
                <a:gd name="T73" fmla="*/ 6 h 390"/>
                <a:gd name="T74" fmla="*/ 578 w 578"/>
                <a:gd name="T75" fmla="*/ 5 h 390"/>
                <a:gd name="T76" fmla="*/ 578 w 578"/>
                <a:gd name="T77" fmla="*/ 5 h 390"/>
                <a:gd name="T78" fmla="*/ 578 w 578"/>
                <a:gd name="T79" fmla="*/ 5 h 390"/>
                <a:gd name="T80" fmla="*/ 578 w 578"/>
                <a:gd name="T81" fmla="*/ 0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78" h="390">
                  <a:moveTo>
                    <a:pt x="571" y="8"/>
                  </a:moveTo>
                  <a:lnTo>
                    <a:pt x="569" y="10"/>
                  </a:lnTo>
                  <a:lnTo>
                    <a:pt x="463" y="129"/>
                  </a:lnTo>
                  <a:lnTo>
                    <a:pt x="463" y="129"/>
                  </a:lnTo>
                  <a:lnTo>
                    <a:pt x="571" y="8"/>
                  </a:lnTo>
                  <a:lnTo>
                    <a:pt x="571" y="8"/>
                  </a:lnTo>
                  <a:moveTo>
                    <a:pt x="578" y="6"/>
                  </a:moveTo>
                  <a:lnTo>
                    <a:pt x="576" y="8"/>
                  </a:lnTo>
                  <a:lnTo>
                    <a:pt x="575" y="10"/>
                  </a:lnTo>
                  <a:lnTo>
                    <a:pt x="575" y="386"/>
                  </a:lnTo>
                  <a:lnTo>
                    <a:pt x="5" y="256"/>
                  </a:lnTo>
                  <a:lnTo>
                    <a:pt x="3" y="32"/>
                  </a:lnTo>
                  <a:lnTo>
                    <a:pt x="3" y="31"/>
                  </a:lnTo>
                  <a:lnTo>
                    <a:pt x="463" y="132"/>
                  </a:lnTo>
                  <a:lnTo>
                    <a:pt x="464" y="132"/>
                  </a:lnTo>
                  <a:lnTo>
                    <a:pt x="465" y="132"/>
                  </a:lnTo>
                  <a:lnTo>
                    <a:pt x="464" y="132"/>
                  </a:lnTo>
                  <a:lnTo>
                    <a:pt x="463" y="132"/>
                  </a:lnTo>
                  <a:lnTo>
                    <a:pt x="0" y="30"/>
                  </a:lnTo>
                  <a:lnTo>
                    <a:pt x="0" y="32"/>
                  </a:lnTo>
                  <a:lnTo>
                    <a:pt x="2" y="257"/>
                  </a:lnTo>
                  <a:lnTo>
                    <a:pt x="2" y="259"/>
                  </a:lnTo>
                  <a:lnTo>
                    <a:pt x="3" y="259"/>
                  </a:lnTo>
                  <a:lnTo>
                    <a:pt x="576" y="390"/>
                  </a:lnTo>
                  <a:lnTo>
                    <a:pt x="578" y="390"/>
                  </a:lnTo>
                  <a:lnTo>
                    <a:pt x="578" y="388"/>
                  </a:lnTo>
                  <a:lnTo>
                    <a:pt x="578" y="389"/>
                  </a:lnTo>
                  <a:lnTo>
                    <a:pt x="576" y="387"/>
                  </a:lnTo>
                  <a:lnTo>
                    <a:pt x="578" y="381"/>
                  </a:lnTo>
                  <a:lnTo>
                    <a:pt x="578" y="10"/>
                  </a:lnTo>
                  <a:lnTo>
                    <a:pt x="578" y="6"/>
                  </a:lnTo>
                  <a:moveTo>
                    <a:pt x="578" y="0"/>
                  </a:moveTo>
                  <a:lnTo>
                    <a:pt x="576" y="3"/>
                  </a:lnTo>
                  <a:lnTo>
                    <a:pt x="575" y="4"/>
                  </a:lnTo>
                  <a:lnTo>
                    <a:pt x="574" y="5"/>
                  </a:lnTo>
                  <a:lnTo>
                    <a:pt x="575" y="5"/>
                  </a:lnTo>
                  <a:lnTo>
                    <a:pt x="578" y="6"/>
                  </a:lnTo>
                  <a:lnTo>
                    <a:pt x="578" y="5"/>
                  </a:lnTo>
                  <a:lnTo>
                    <a:pt x="578" y="5"/>
                  </a:lnTo>
                  <a:lnTo>
                    <a:pt x="578" y="5"/>
                  </a:lnTo>
                  <a:lnTo>
                    <a:pt x="57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" name="Freeform 167"/>
            <p:cNvSpPr>
              <a:spLocks noEditPoints="1"/>
            </p:cNvSpPr>
            <p:nvPr/>
          </p:nvSpPr>
          <p:spPr bwMode="auto">
            <a:xfrm>
              <a:off x="2087733" y="1476043"/>
              <a:ext cx="242888" cy="665164"/>
            </a:xfrm>
            <a:custGeom>
              <a:avLst/>
              <a:gdLst>
                <a:gd name="T0" fmla="*/ 145 w 153"/>
                <a:gd name="T1" fmla="*/ 148 h 419"/>
                <a:gd name="T2" fmla="*/ 145 w 153"/>
                <a:gd name="T3" fmla="*/ 148 h 419"/>
                <a:gd name="T4" fmla="*/ 150 w 153"/>
                <a:gd name="T5" fmla="*/ 0 h 419"/>
                <a:gd name="T6" fmla="*/ 150 w 153"/>
                <a:gd name="T7" fmla="*/ 7 h 419"/>
                <a:gd name="T8" fmla="*/ 144 w 153"/>
                <a:gd name="T9" fmla="*/ 148 h 419"/>
                <a:gd name="T10" fmla="*/ 2 w 153"/>
                <a:gd name="T11" fmla="*/ 411 h 419"/>
                <a:gd name="T12" fmla="*/ 0 w 153"/>
                <a:gd name="T13" fmla="*/ 417 h 419"/>
                <a:gd name="T14" fmla="*/ 2 w 153"/>
                <a:gd name="T15" fmla="*/ 419 h 419"/>
                <a:gd name="T16" fmla="*/ 2 w 153"/>
                <a:gd name="T17" fmla="*/ 418 h 419"/>
                <a:gd name="T18" fmla="*/ 148 w 153"/>
                <a:gd name="T19" fmla="*/ 149 h 419"/>
                <a:gd name="T20" fmla="*/ 148 w 153"/>
                <a:gd name="T21" fmla="*/ 149 h 419"/>
                <a:gd name="T22" fmla="*/ 148 w 153"/>
                <a:gd name="T23" fmla="*/ 149 h 419"/>
                <a:gd name="T24" fmla="*/ 153 w 153"/>
                <a:gd name="T25" fmla="*/ 1 h 419"/>
                <a:gd name="T26" fmla="*/ 153 w 153"/>
                <a:gd name="T27" fmla="*/ 1 h 419"/>
                <a:gd name="T28" fmla="*/ 150 w 153"/>
                <a:gd name="T29" fmla="*/ 0 h 4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3" h="419">
                  <a:moveTo>
                    <a:pt x="145" y="148"/>
                  </a:moveTo>
                  <a:lnTo>
                    <a:pt x="145" y="148"/>
                  </a:lnTo>
                  <a:close/>
                  <a:moveTo>
                    <a:pt x="150" y="0"/>
                  </a:moveTo>
                  <a:lnTo>
                    <a:pt x="150" y="7"/>
                  </a:lnTo>
                  <a:lnTo>
                    <a:pt x="144" y="148"/>
                  </a:lnTo>
                  <a:lnTo>
                    <a:pt x="2" y="411"/>
                  </a:lnTo>
                  <a:lnTo>
                    <a:pt x="0" y="417"/>
                  </a:lnTo>
                  <a:lnTo>
                    <a:pt x="2" y="419"/>
                  </a:lnTo>
                  <a:lnTo>
                    <a:pt x="2" y="418"/>
                  </a:lnTo>
                  <a:lnTo>
                    <a:pt x="148" y="149"/>
                  </a:lnTo>
                  <a:lnTo>
                    <a:pt x="148" y="149"/>
                  </a:lnTo>
                  <a:lnTo>
                    <a:pt x="148" y="149"/>
                  </a:lnTo>
                  <a:lnTo>
                    <a:pt x="153" y="1"/>
                  </a:lnTo>
                  <a:lnTo>
                    <a:pt x="153" y="1"/>
                  </a:lnTo>
                  <a:lnTo>
                    <a:pt x="150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" name="Freeform 168"/>
            <p:cNvSpPr>
              <a:spLocks noEditPoints="1"/>
            </p:cNvSpPr>
            <p:nvPr/>
          </p:nvSpPr>
          <p:spPr bwMode="auto">
            <a:xfrm>
              <a:off x="2087733" y="1476043"/>
              <a:ext cx="242888" cy="665164"/>
            </a:xfrm>
            <a:custGeom>
              <a:avLst/>
              <a:gdLst>
                <a:gd name="T0" fmla="*/ 145 w 153"/>
                <a:gd name="T1" fmla="*/ 148 h 419"/>
                <a:gd name="T2" fmla="*/ 145 w 153"/>
                <a:gd name="T3" fmla="*/ 148 h 419"/>
                <a:gd name="T4" fmla="*/ 150 w 153"/>
                <a:gd name="T5" fmla="*/ 0 h 419"/>
                <a:gd name="T6" fmla="*/ 150 w 153"/>
                <a:gd name="T7" fmla="*/ 7 h 419"/>
                <a:gd name="T8" fmla="*/ 144 w 153"/>
                <a:gd name="T9" fmla="*/ 148 h 419"/>
                <a:gd name="T10" fmla="*/ 2 w 153"/>
                <a:gd name="T11" fmla="*/ 411 h 419"/>
                <a:gd name="T12" fmla="*/ 0 w 153"/>
                <a:gd name="T13" fmla="*/ 417 h 419"/>
                <a:gd name="T14" fmla="*/ 2 w 153"/>
                <a:gd name="T15" fmla="*/ 419 h 419"/>
                <a:gd name="T16" fmla="*/ 2 w 153"/>
                <a:gd name="T17" fmla="*/ 418 h 419"/>
                <a:gd name="T18" fmla="*/ 148 w 153"/>
                <a:gd name="T19" fmla="*/ 149 h 419"/>
                <a:gd name="T20" fmla="*/ 148 w 153"/>
                <a:gd name="T21" fmla="*/ 149 h 419"/>
                <a:gd name="T22" fmla="*/ 148 w 153"/>
                <a:gd name="T23" fmla="*/ 149 h 419"/>
                <a:gd name="T24" fmla="*/ 153 w 153"/>
                <a:gd name="T25" fmla="*/ 1 h 419"/>
                <a:gd name="T26" fmla="*/ 153 w 153"/>
                <a:gd name="T27" fmla="*/ 1 h 419"/>
                <a:gd name="T28" fmla="*/ 150 w 153"/>
                <a:gd name="T29" fmla="*/ 0 h 4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3" h="419">
                  <a:moveTo>
                    <a:pt x="145" y="148"/>
                  </a:moveTo>
                  <a:lnTo>
                    <a:pt x="145" y="148"/>
                  </a:lnTo>
                  <a:moveTo>
                    <a:pt x="150" y="0"/>
                  </a:moveTo>
                  <a:lnTo>
                    <a:pt x="150" y="7"/>
                  </a:lnTo>
                  <a:lnTo>
                    <a:pt x="144" y="148"/>
                  </a:lnTo>
                  <a:lnTo>
                    <a:pt x="2" y="411"/>
                  </a:lnTo>
                  <a:lnTo>
                    <a:pt x="0" y="417"/>
                  </a:lnTo>
                  <a:lnTo>
                    <a:pt x="2" y="419"/>
                  </a:lnTo>
                  <a:lnTo>
                    <a:pt x="2" y="418"/>
                  </a:lnTo>
                  <a:lnTo>
                    <a:pt x="148" y="149"/>
                  </a:lnTo>
                  <a:lnTo>
                    <a:pt x="148" y="149"/>
                  </a:lnTo>
                  <a:lnTo>
                    <a:pt x="148" y="149"/>
                  </a:lnTo>
                  <a:lnTo>
                    <a:pt x="153" y="1"/>
                  </a:lnTo>
                  <a:lnTo>
                    <a:pt x="153" y="1"/>
                  </a:lnTo>
                  <a:lnTo>
                    <a:pt x="15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" name="Freeform 169"/>
            <p:cNvSpPr>
              <a:spLocks noEditPoints="1"/>
            </p:cNvSpPr>
            <p:nvPr/>
          </p:nvSpPr>
          <p:spPr bwMode="auto">
            <a:xfrm>
              <a:off x="1032044" y="1350630"/>
              <a:ext cx="1058864" cy="382588"/>
            </a:xfrm>
            <a:custGeom>
              <a:avLst/>
              <a:gdLst>
                <a:gd name="T0" fmla="*/ 534 w 737"/>
                <a:gd name="T1" fmla="*/ 91 h 267"/>
                <a:gd name="T2" fmla="*/ 534 w 737"/>
                <a:gd name="T3" fmla="*/ 88 h 267"/>
                <a:gd name="T4" fmla="*/ 519 w 737"/>
                <a:gd name="T5" fmla="*/ 88 h 267"/>
                <a:gd name="T6" fmla="*/ 520 w 737"/>
                <a:gd name="T7" fmla="*/ 87 h 267"/>
                <a:gd name="T8" fmla="*/ 520 w 737"/>
                <a:gd name="T9" fmla="*/ 88 h 267"/>
                <a:gd name="T10" fmla="*/ 520 w 737"/>
                <a:gd name="T11" fmla="*/ 87 h 267"/>
                <a:gd name="T12" fmla="*/ 534 w 737"/>
                <a:gd name="T13" fmla="*/ 91 h 267"/>
                <a:gd name="T14" fmla="*/ 520 w 737"/>
                <a:gd name="T15" fmla="*/ 84 h 267"/>
                <a:gd name="T16" fmla="*/ 519 w 737"/>
                <a:gd name="T17" fmla="*/ 85 h 267"/>
                <a:gd name="T18" fmla="*/ 520 w 737"/>
                <a:gd name="T19" fmla="*/ 84 h 267"/>
                <a:gd name="T20" fmla="*/ 502 w 737"/>
                <a:gd name="T21" fmla="*/ 81 h 267"/>
                <a:gd name="T22" fmla="*/ 502 w 737"/>
                <a:gd name="T23" fmla="*/ 81 h 267"/>
                <a:gd name="T24" fmla="*/ 516 w 737"/>
                <a:gd name="T25" fmla="*/ 87 h 267"/>
                <a:gd name="T26" fmla="*/ 502 w 737"/>
                <a:gd name="T27" fmla="*/ 81 h 267"/>
                <a:gd name="T28" fmla="*/ 483 w 737"/>
                <a:gd name="T29" fmla="*/ 80 h 267"/>
                <a:gd name="T30" fmla="*/ 483 w 737"/>
                <a:gd name="T31" fmla="*/ 80 h 267"/>
                <a:gd name="T32" fmla="*/ 484 w 737"/>
                <a:gd name="T33" fmla="*/ 81 h 267"/>
                <a:gd name="T34" fmla="*/ 484 w 737"/>
                <a:gd name="T35" fmla="*/ 80 h 267"/>
                <a:gd name="T36" fmla="*/ 483 w 737"/>
                <a:gd name="T37" fmla="*/ 80 h 267"/>
                <a:gd name="T38" fmla="*/ 483 w 737"/>
                <a:gd name="T39" fmla="*/ 80 h 267"/>
                <a:gd name="T40" fmla="*/ 484 w 737"/>
                <a:gd name="T41" fmla="*/ 81 h 267"/>
                <a:gd name="T42" fmla="*/ 484 w 737"/>
                <a:gd name="T43" fmla="*/ 79 h 267"/>
                <a:gd name="T44" fmla="*/ 484 w 737"/>
                <a:gd name="T45" fmla="*/ 79 h 267"/>
                <a:gd name="T46" fmla="*/ 484 w 737"/>
                <a:gd name="T47" fmla="*/ 81 h 267"/>
                <a:gd name="T48" fmla="*/ 500 w 737"/>
                <a:gd name="T49" fmla="*/ 82 h 267"/>
                <a:gd name="T50" fmla="*/ 500 w 737"/>
                <a:gd name="T51" fmla="*/ 82 h 267"/>
                <a:gd name="T52" fmla="*/ 501 w 737"/>
                <a:gd name="T53" fmla="*/ 84 h 267"/>
                <a:gd name="T54" fmla="*/ 501 w 737"/>
                <a:gd name="T55" fmla="*/ 84 h 267"/>
                <a:gd name="T56" fmla="*/ 501 w 737"/>
                <a:gd name="T57" fmla="*/ 80 h 267"/>
                <a:gd name="T58" fmla="*/ 500 w 737"/>
                <a:gd name="T59" fmla="*/ 82 h 267"/>
                <a:gd name="T60" fmla="*/ 484 w 737"/>
                <a:gd name="T61" fmla="*/ 77 h 267"/>
                <a:gd name="T62" fmla="*/ 482 w 737"/>
                <a:gd name="T63" fmla="*/ 77 h 267"/>
                <a:gd name="T64" fmla="*/ 482 w 737"/>
                <a:gd name="T65" fmla="*/ 80 h 267"/>
                <a:gd name="T66" fmla="*/ 100 w 737"/>
                <a:gd name="T67" fmla="*/ 3 h 267"/>
                <a:gd name="T68" fmla="*/ 97 w 737"/>
                <a:gd name="T69" fmla="*/ 1 h 267"/>
                <a:gd name="T70" fmla="*/ 2 w 737"/>
                <a:gd name="T71" fmla="*/ 130 h 267"/>
                <a:gd name="T72" fmla="*/ 3 w 737"/>
                <a:gd name="T73" fmla="*/ 133 h 267"/>
                <a:gd name="T74" fmla="*/ 610 w 737"/>
                <a:gd name="T75" fmla="*/ 267 h 267"/>
                <a:gd name="T76" fmla="*/ 612 w 737"/>
                <a:gd name="T77" fmla="*/ 267 h 267"/>
                <a:gd name="T78" fmla="*/ 732 w 737"/>
                <a:gd name="T79" fmla="*/ 132 h 267"/>
                <a:gd name="T80" fmla="*/ 733 w 737"/>
                <a:gd name="T81" fmla="*/ 132 h 267"/>
                <a:gd name="T82" fmla="*/ 737 w 737"/>
                <a:gd name="T83" fmla="*/ 128 h 267"/>
                <a:gd name="T84" fmla="*/ 737 w 737"/>
                <a:gd name="T85" fmla="*/ 128 h 267"/>
                <a:gd name="T86" fmla="*/ 732 w 737"/>
                <a:gd name="T87" fmla="*/ 127 h 267"/>
                <a:gd name="T88" fmla="*/ 538 w 737"/>
                <a:gd name="T89" fmla="*/ 88 h 267"/>
                <a:gd name="T90" fmla="*/ 538 w 737"/>
                <a:gd name="T91" fmla="*/ 88 h 267"/>
                <a:gd name="T92" fmla="*/ 537 w 737"/>
                <a:gd name="T93" fmla="*/ 92 h 267"/>
                <a:gd name="T94" fmla="*/ 538 w 737"/>
                <a:gd name="T95" fmla="*/ 90 h 267"/>
                <a:gd name="T96" fmla="*/ 729 w 737"/>
                <a:gd name="T97" fmla="*/ 130 h 267"/>
                <a:gd name="T98" fmla="*/ 610 w 737"/>
                <a:gd name="T99" fmla="*/ 263 h 267"/>
                <a:gd name="T100" fmla="*/ 6 w 737"/>
                <a:gd name="T101" fmla="*/ 130 h 267"/>
                <a:gd name="T102" fmla="*/ 301 w 737"/>
                <a:gd name="T103" fmla="*/ 44 h 267"/>
                <a:gd name="T104" fmla="*/ 483 w 737"/>
                <a:gd name="T105" fmla="*/ 80 h 267"/>
                <a:gd name="T106" fmla="*/ 483 w 737"/>
                <a:gd name="T107" fmla="*/ 77 h 267"/>
                <a:gd name="T108" fmla="*/ 483 w 737"/>
                <a:gd name="T109" fmla="*/ 78 h 267"/>
                <a:gd name="T110" fmla="*/ 301 w 737"/>
                <a:gd name="T111" fmla="*/ 40 h 267"/>
                <a:gd name="T112" fmla="*/ 101 w 737"/>
                <a:gd name="T113" fmla="*/ 0 h 267"/>
                <a:gd name="T114" fmla="*/ 97 w 737"/>
                <a:gd name="T115" fmla="*/ 0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737" h="267">
                  <a:moveTo>
                    <a:pt x="534" y="88"/>
                  </a:moveTo>
                  <a:cubicBezTo>
                    <a:pt x="534" y="89"/>
                    <a:pt x="534" y="90"/>
                    <a:pt x="534" y="91"/>
                  </a:cubicBezTo>
                  <a:cubicBezTo>
                    <a:pt x="534" y="91"/>
                    <a:pt x="534" y="91"/>
                    <a:pt x="534" y="91"/>
                  </a:cubicBezTo>
                  <a:cubicBezTo>
                    <a:pt x="534" y="90"/>
                    <a:pt x="534" y="89"/>
                    <a:pt x="534" y="88"/>
                  </a:cubicBezTo>
                  <a:moveTo>
                    <a:pt x="520" y="87"/>
                  </a:moveTo>
                  <a:cubicBezTo>
                    <a:pt x="519" y="88"/>
                    <a:pt x="519" y="88"/>
                    <a:pt x="519" y="88"/>
                  </a:cubicBezTo>
                  <a:cubicBezTo>
                    <a:pt x="520" y="88"/>
                    <a:pt x="520" y="88"/>
                    <a:pt x="520" y="88"/>
                  </a:cubicBezTo>
                  <a:cubicBezTo>
                    <a:pt x="520" y="88"/>
                    <a:pt x="520" y="88"/>
                    <a:pt x="520" y="87"/>
                  </a:cubicBezTo>
                  <a:moveTo>
                    <a:pt x="520" y="84"/>
                  </a:moveTo>
                  <a:cubicBezTo>
                    <a:pt x="520" y="85"/>
                    <a:pt x="520" y="86"/>
                    <a:pt x="520" y="88"/>
                  </a:cubicBezTo>
                  <a:cubicBezTo>
                    <a:pt x="520" y="88"/>
                    <a:pt x="520" y="87"/>
                    <a:pt x="520" y="87"/>
                  </a:cubicBezTo>
                  <a:cubicBezTo>
                    <a:pt x="520" y="87"/>
                    <a:pt x="520" y="87"/>
                    <a:pt x="520" y="87"/>
                  </a:cubicBezTo>
                  <a:cubicBezTo>
                    <a:pt x="520" y="87"/>
                    <a:pt x="520" y="87"/>
                    <a:pt x="520" y="88"/>
                  </a:cubicBezTo>
                  <a:cubicBezTo>
                    <a:pt x="534" y="91"/>
                    <a:pt x="534" y="91"/>
                    <a:pt x="534" y="91"/>
                  </a:cubicBezTo>
                  <a:cubicBezTo>
                    <a:pt x="534" y="90"/>
                    <a:pt x="534" y="88"/>
                    <a:pt x="534" y="87"/>
                  </a:cubicBezTo>
                  <a:cubicBezTo>
                    <a:pt x="520" y="84"/>
                    <a:pt x="520" y="84"/>
                    <a:pt x="520" y="84"/>
                  </a:cubicBezTo>
                  <a:moveTo>
                    <a:pt x="519" y="84"/>
                  </a:moveTo>
                  <a:cubicBezTo>
                    <a:pt x="519" y="85"/>
                    <a:pt x="519" y="85"/>
                    <a:pt x="519" y="85"/>
                  </a:cubicBezTo>
                  <a:cubicBezTo>
                    <a:pt x="519" y="85"/>
                    <a:pt x="519" y="85"/>
                    <a:pt x="519" y="85"/>
                  </a:cubicBezTo>
                  <a:cubicBezTo>
                    <a:pt x="519" y="85"/>
                    <a:pt x="519" y="84"/>
                    <a:pt x="520" y="84"/>
                  </a:cubicBezTo>
                  <a:cubicBezTo>
                    <a:pt x="519" y="84"/>
                    <a:pt x="519" y="84"/>
                    <a:pt x="519" y="84"/>
                  </a:cubicBezTo>
                  <a:moveTo>
                    <a:pt x="502" y="81"/>
                  </a:moveTo>
                  <a:cubicBezTo>
                    <a:pt x="502" y="81"/>
                    <a:pt x="502" y="81"/>
                    <a:pt x="502" y="82"/>
                  </a:cubicBezTo>
                  <a:cubicBezTo>
                    <a:pt x="502" y="81"/>
                    <a:pt x="502" y="81"/>
                    <a:pt x="502" y="81"/>
                  </a:cubicBezTo>
                  <a:cubicBezTo>
                    <a:pt x="502" y="82"/>
                    <a:pt x="502" y="83"/>
                    <a:pt x="502" y="84"/>
                  </a:cubicBezTo>
                  <a:cubicBezTo>
                    <a:pt x="516" y="87"/>
                    <a:pt x="516" y="87"/>
                    <a:pt x="516" y="87"/>
                  </a:cubicBezTo>
                  <a:cubicBezTo>
                    <a:pt x="516" y="86"/>
                    <a:pt x="516" y="85"/>
                    <a:pt x="516" y="83"/>
                  </a:cubicBezTo>
                  <a:cubicBezTo>
                    <a:pt x="502" y="81"/>
                    <a:pt x="502" y="81"/>
                    <a:pt x="502" y="81"/>
                  </a:cubicBezTo>
                  <a:moveTo>
                    <a:pt x="483" y="80"/>
                  </a:moveTo>
                  <a:cubicBezTo>
                    <a:pt x="483" y="80"/>
                    <a:pt x="483" y="80"/>
                    <a:pt x="483" y="80"/>
                  </a:cubicBezTo>
                  <a:cubicBezTo>
                    <a:pt x="483" y="80"/>
                    <a:pt x="483" y="80"/>
                    <a:pt x="483" y="80"/>
                  </a:cubicBezTo>
                  <a:cubicBezTo>
                    <a:pt x="483" y="80"/>
                    <a:pt x="483" y="80"/>
                    <a:pt x="483" y="80"/>
                  </a:cubicBezTo>
                  <a:moveTo>
                    <a:pt x="484" y="80"/>
                  </a:moveTo>
                  <a:cubicBezTo>
                    <a:pt x="484" y="80"/>
                    <a:pt x="484" y="80"/>
                    <a:pt x="484" y="81"/>
                  </a:cubicBezTo>
                  <a:cubicBezTo>
                    <a:pt x="484" y="81"/>
                    <a:pt x="484" y="81"/>
                    <a:pt x="484" y="81"/>
                  </a:cubicBezTo>
                  <a:cubicBezTo>
                    <a:pt x="484" y="80"/>
                    <a:pt x="484" y="80"/>
                    <a:pt x="484" y="80"/>
                  </a:cubicBezTo>
                  <a:moveTo>
                    <a:pt x="484" y="79"/>
                  </a:moveTo>
                  <a:cubicBezTo>
                    <a:pt x="484" y="80"/>
                    <a:pt x="483" y="80"/>
                    <a:pt x="483" y="80"/>
                  </a:cubicBezTo>
                  <a:cubicBezTo>
                    <a:pt x="483" y="80"/>
                    <a:pt x="483" y="80"/>
                    <a:pt x="483" y="80"/>
                  </a:cubicBezTo>
                  <a:cubicBezTo>
                    <a:pt x="483" y="80"/>
                    <a:pt x="483" y="80"/>
                    <a:pt x="483" y="80"/>
                  </a:cubicBezTo>
                  <a:cubicBezTo>
                    <a:pt x="483" y="80"/>
                    <a:pt x="483" y="81"/>
                    <a:pt x="483" y="81"/>
                  </a:cubicBezTo>
                  <a:cubicBezTo>
                    <a:pt x="484" y="81"/>
                    <a:pt x="484" y="81"/>
                    <a:pt x="484" y="81"/>
                  </a:cubicBezTo>
                  <a:cubicBezTo>
                    <a:pt x="484" y="80"/>
                    <a:pt x="484" y="80"/>
                    <a:pt x="484" y="79"/>
                  </a:cubicBezTo>
                  <a:moveTo>
                    <a:pt x="484" y="79"/>
                  </a:moveTo>
                  <a:cubicBezTo>
                    <a:pt x="484" y="79"/>
                    <a:pt x="484" y="79"/>
                    <a:pt x="484" y="79"/>
                  </a:cubicBezTo>
                  <a:cubicBezTo>
                    <a:pt x="484" y="79"/>
                    <a:pt x="484" y="79"/>
                    <a:pt x="484" y="79"/>
                  </a:cubicBezTo>
                  <a:moveTo>
                    <a:pt x="484" y="77"/>
                  </a:moveTo>
                  <a:cubicBezTo>
                    <a:pt x="484" y="78"/>
                    <a:pt x="484" y="79"/>
                    <a:pt x="484" y="81"/>
                  </a:cubicBezTo>
                  <a:cubicBezTo>
                    <a:pt x="500" y="84"/>
                    <a:pt x="500" y="84"/>
                    <a:pt x="500" y="84"/>
                  </a:cubicBezTo>
                  <a:cubicBezTo>
                    <a:pt x="500" y="83"/>
                    <a:pt x="500" y="83"/>
                    <a:pt x="500" y="82"/>
                  </a:cubicBezTo>
                  <a:cubicBezTo>
                    <a:pt x="500" y="82"/>
                    <a:pt x="500" y="82"/>
                    <a:pt x="500" y="82"/>
                  </a:cubicBezTo>
                  <a:cubicBezTo>
                    <a:pt x="500" y="82"/>
                    <a:pt x="500" y="82"/>
                    <a:pt x="500" y="82"/>
                  </a:cubicBezTo>
                  <a:cubicBezTo>
                    <a:pt x="500" y="83"/>
                    <a:pt x="500" y="83"/>
                    <a:pt x="500" y="84"/>
                  </a:cubicBezTo>
                  <a:cubicBezTo>
                    <a:pt x="501" y="84"/>
                    <a:pt x="501" y="84"/>
                    <a:pt x="501" y="84"/>
                  </a:cubicBezTo>
                  <a:cubicBezTo>
                    <a:pt x="501" y="83"/>
                    <a:pt x="501" y="82"/>
                    <a:pt x="501" y="81"/>
                  </a:cubicBezTo>
                  <a:cubicBezTo>
                    <a:pt x="501" y="82"/>
                    <a:pt x="501" y="83"/>
                    <a:pt x="501" y="84"/>
                  </a:cubicBezTo>
                  <a:cubicBezTo>
                    <a:pt x="501" y="84"/>
                    <a:pt x="501" y="84"/>
                    <a:pt x="501" y="84"/>
                  </a:cubicBezTo>
                  <a:cubicBezTo>
                    <a:pt x="501" y="83"/>
                    <a:pt x="501" y="82"/>
                    <a:pt x="501" y="80"/>
                  </a:cubicBezTo>
                  <a:cubicBezTo>
                    <a:pt x="501" y="80"/>
                    <a:pt x="501" y="80"/>
                    <a:pt x="501" y="80"/>
                  </a:cubicBezTo>
                  <a:cubicBezTo>
                    <a:pt x="501" y="81"/>
                    <a:pt x="501" y="82"/>
                    <a:pt x="500" y="82"/>
                  </a:cubicBezTo>
                  <a:cubicBezTo>
                    <a:pt x="500" y="82"/>
                    <a:pt x="501" y="81"/>
                    <a:pt x="501" y="80"/>
                  </a:cubicBezTo>
                  <a:cubicBezTo>
                    <a:pt x="484" y="77"/>
                    <a:pt x="484" y="77"/>
                    <a:pt x="484" y="77"/>
                  </a:cubicBezTo>
                  <a:moveTo>
                    <a:pt x="482" y="80"/>
                  </a:moveTo>
                  <a:cubicBezTo>
                    <a:pt x="482" y="80"/>
                    <a:pt x="482" y="78"/>
                    <a:pt x="482" y="77"/>
                  </a:cubicBezTo>
                  <a:cubicBezTo>
                    <a:pt x="482" y="79"/>
                    <a:pt x="483" y="79"/>
                    <a:pt x="483" y="80"/>
                  </a:cubicBezTo>
                  <a:cubicBezTo>
                    <a:pt x="483" y="80"/>
                    <a:pt x="482" y="80"/>
                    <a:pt x="482" y="80"/>
                  </a:cubicBezTo>
                  <a:moveTo>
                    <a:pt x="100" y="3"/>
                  </a:moveTo>
                  <a:cubicBezTo>
                    <a:pt x="100" y="3"/>
                    <a:pt x="100" y="3"/>
                    <a:pt x="100" y="3"/>
                  </a:cubicBezTo>
                  <a:moveTo>
                    <a:pt x="97" y="0"/>
                  </a:moveTo>
                  <a:cubicBezTo>
                    <a:pt x="97" y="1"/>
                    <a:pt x="97" y="1"/>
                    <a:pt x="97" y="1"/>
                  </a:cubicBezTo>
                  <a:cubicBezTo>
                    <a:pt x="94" y="5"/>
                    <a:pt x="94" y="5"/>
                    <a:pt x="94" y="5"/>
                  </a:cubicBezTo>
                  <a:cubicBezTo>
                    <a:pt x="2" y="130"/>
                    <a:pt x="2" y="130"/>
                    <a:pt x="2" y="130"/>
                  </a:cubicBezTo>
                  <a:cubicBezTo>
                    <a:pt x="0" y="132"/>
                    <a:pt x="0" y="132"/>
                    <a:pt x="0" y="132"/>
                  </a:cubicBezTo>
                  <a:cubicBezTo>
                    <a:pt x="3" y="133"/>
                    <a:pt x="3" y="133"/>
                    <a:pt x="3" y="133"/>
                  </a:cubicBezTo>
                  <a:cubicBezTo>
                    <a:pt x="98" y="154"/>
                    <a:pt x="98" y="154"/>
                    <a:pt x="98" y="154"/>
                  </a:cubicBezTo>
                  <a:cubicBezTo>
                    <a:pt x="610" y="267"/>
                    <a:pt x="610" y="267"/>
                    <a:pt x="610" y="267"/>
                  </a:cubicBezTo>
                  <a:cubicBezTo>
                    <a:pt x="611" y="267"/>
                    <a:pt x="611" y="267"/>
                    <a:pt x="611" y="267"/>
                  </a:cubicBezTo>
                  <a:cubicBezTo>
                    <a:pt x="612" y="267"/>
                    <a:pt x="612" y="267"/>
                    <a:pt x="612" y="267"/>
                  </a:cubicBezTo>
                  <a:cubicBezTo>
                    <a:pt x="612" y="266"/>
                    <a:pt x="612" y="266"/>
                    <a:pt x="612" y="266"/>
                  </a:cubicBezTo>
                  <a:cubicBezTo>
                    <a:pt x="732" y="132"/>
                    <a:pt x="732" y="132"/>
                    <a:pt x="732" y="132"/>
                  </a:cubicBezTo>
                  <a:cubicBezTo>
                    <a:pt x="733" y="132"/>
                    <a:pt x="733" y="132"/>
                    <a:pt x="733" y="132"/>
                  </a:cubicBezTo>
                  <a:cubicBezTo>
                    <a:pt x="733" y="132"/>
                    <a:pt x="733" y="132"/>
                    <a:pt x="733" y="132"/>
                  </a:cubicBezTo>
                  <a:cubicBezTo>
                    <a:pt x="734" y="130"/>
                    <a:pt x="734" y="130"/>
                    <a:pt x="734" y="130"/>
                  </a:cubicBezTo>
                  <a:cubicBezTo>
                    <a:pt x="737" y="128"/>
                    <a:pt x="737" y="128"/>
                    <a:pt x="737" y="128"/>
                  </a:cubicBezTo>
                  <a:cubicBezTo>
                    <a:pt x="737" y="128"/>
                    <a:pt x="737" y="128"/>
                    <a:pt x="737" y="128"/>
                  </a:cubicBezTo>
                  <a:cubicBezTo>
                    <a:pt x="737" y="128"/>
                    <a:pt x="737" y="128"/>
                    <a:pt x="737" y="128"/>
                  </a:cubicBezTo>
                  <a:cubicBezTo>
                    <a:pt x="733" y="127"/>
                    <a:pt x="733" y="127"/>
                    <a:pt x="733" y="127"/>
                  </a:cubicBezTo>
                  <a:cubicBezTo>
                    <a:pt x="732" y="127"/>
                    <a:pt x="732" y="127"/>
                    <a:pt x="732" y="127"/>
                  </a:cubicBezTo>
                  <a:cubicBezTo>
                    <a:pt x="732" y="127"/>
                    <a:pt x="732" y="127"/>
                    <a:pt x="732" y="127"/>
                  </a:cubicBezTo>
                  <a:cubicBezTo>
                    <a:pt x="538" y="88"/>
                    <a:pt x="538" y="88"/>
                    <a:pt x="538" y="88"/>
                  </a:cubicBezTo>
                  <a:cubicBezTo>
                    <a:pt x="538" y="88"/>
                    <a:pt x="538" y="88"/>
                    <a:pt x="538" y="88"/>
                  </a:cubicBezTo>
                  <a:cubicBezTo>
                    <a:pt x="538" y="88"/>
                    <a:pt x="538" y="88"/>
                    <a:pt x="538" y="88"/>
                  </a:cubicBezTo>
                  <a:cubicBezTo>
                    <a:pt x="538" y="88"/>
                    <a:pt x="538" y="88"/>
                    <a:pt x="538" y="88"/>
                  </a:cubicBezTo>
                  <a:cubicBezTo>
                    <a:pt x="537" y="89"/>
                    <a:pt x="537" y="90"/>
                    <a:pt x="537" y="92"/>
                  </a:cubicBezTo>
                  <a:cubicBezTo>
                    <a:pt x="538" y="92"/>
                    <a:pt x="538" y="92"/>
                    <a:pt x="538" y="92"/>
                  </a:cubicBezTo>
                  <a:cubicBezTo>
                    <a:pt x="538" y="91"/>
                    <a:pt x="538" y="91"/>
                    <a:pt x="538" y="90"/>
                  </a:cubicBezTo>
                  <a:cubicBezTo>
                    <a:pt x="538" y="91"/>
                    <a:pt x="538" y="91"/>
                    <a:pt x="538" y="92"/>
                  </a:cubicBezTo>
                  <a:cubicBezTo>
                    <a:pt x="729" y="130"/>
                    <a:pt x="729" y="130"/>
                    <a:pt x="729" y="130"/>
                  </a:cubicBezTo>
                  <a:cubicBezTo>
                    <a:pt x="729" y="130"/>
                    <a:pt x="729" y="130"/>
                    <a:pt x="729" y="130"/>
                  </a:cubicBezTo>
                  <a:cubicBezTo>
                    <a:pt x="610" y="263"/>
                    <a:pt x="610" y="263"/>
                    <a:pt x="610" y="263"/>
                  </a:cubicBezTo>
                  <a:cubicBezTo>
                    <a:pt x="610" y="263"/>
                    <a:pt x="610" y="263"/>
                    <a:pt x="610" y="263"/>
                  </a:cubicBezTo>
                  <a:cubicBezTo>
                    <a:pt x="6" y="130"/>
                    <a:pt x="6" y="130"/>
                    <a:pt x="6" y="130"/>
                  </a:cubicBezTo>
                  <a:cubicBezTo>
                    <a:pt x="99" y="4"/>
                    <a:pt x="99" y="4"/>
                    <a:pt x="99" y="4"/>
                  </a:cubicBezTo>
                  <a:cubicBezTo>
                    <a:pt x="301" y="44"/>
                    <a:pt x="301" y="44"/>
                    <a:pt x="301" y="44"/>
                  </a:cubicBezTo>
                  <a:cubicBezTo>
                    <a:pt x="483" y="81"/>
                    <a:pt x="483" y="81"/>
                    <a:pt x="483" y="81"/>
                  </a:cubicBezTo>
                  <a:cubicBezTo>
                    <a:pt x="483" y="80"/>
                    <a:pt x="483" y="80"/>
                    <a:pt x="483" y="80"/>
                  </a:cubicBezTo>
                  <a:cubicBezTo>
                    <a:pt x="483" y="80"/>
                    <a:pt x="483" y="80"/>
                    <a:pt x="483" y="80"/>
                  </a:cubicBezTo>
                  <a:cubicBezTo>
                    <a:pt x="483" y="79"/>
                    <a:pt x="483" y="78"/>
                    <a:pt x="483" y="77"/>
                  </a:cubicBezTo>
                  <a:cubicBezTo>
                    <a:pt x="483" y="77"/>
                    <a:pt x="483" y="77"/>
                    <a:pt x="483" y="77"/>
                  </a:cubicBezTo>
                  <a:cubicBezTo>
                    <a:pt x="483" y="77"/>
                    <a:pt x="483" y="78"/>
                    <a:pt x="483" y="78"/>
                  </a:cubicBezTo>
                  <a:cubicBezTo>
                    <a:pt x="483" y="78"/>
                    <a:pt x="483" y="77"/>
                    <a:pt x="483" y="77"/>
                  </a:cubicBezTo>
                  <a:cubicBezTo>
                    <a:pt x="301" y="40"/>
                    <a:pt x="301" y="40"/>
                    <a:pt x="301" y="40"/>
                  </a:cubicBezTo>
                  <a:cubicBezTo>
                    <a:pt x="250" y="30"/>
                    <a:pt x="250" y="30"/>
                    <a:pt x="250" y="30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97" y="0"/>
                    <a:pt x="97" y="0"/>
                    <a:pt x="97" y="0"/>
                  </a:cubicBezTo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191" name="图片 190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488197" y="721026"/>
            <a:ext cx="583661" cy="596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40172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3061" y="1091842"/>
            <a:ext cx="3421915" cy="197901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9686" y="3882607"/>
            <a:ext cx="2727678" cy="192256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03859" y="944065"/>
            <a:ext cx="3141588" cy="242236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504256" y="944065"/>
            <a:ext cx="1766782" cy="180637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484380" y="4249420"/>
            <a:ext cx="2152681" cy="129794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616440" y="3801490"/>
            <a:ext cx="1319318" cy="15090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52204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1" name="组合 180"/>
          <p:cNvGrpSpPr/>
          <p:nvPr/>
        </p:nvGrpSpPr>
        <p:grpSpPr>
          <a:xfrm>
            <a:off x="7147729" y="4653441"/>
            <a:ext cx="909638" cy="1112837"/>
            <a:chOff x="7612970" y="4146551"/>
            <a:chExt cx="909638" cy="1112837"/>
          </a:xfrm>
        </p:grpSpPr>
        <p:sp>
          <p:nvSpPr>
            <p:cNvPr id="16" name="Freeform 16"/>
            <p:cNvSpPr>
              <a:spLocks/>
            </p:cNvSpPr>
            <p:nvPr/>
          </p:nvSpPr>
          <p:spPr bwMode="auto">
            <a:xfrm>
              <a:off x="7797120" y="4357688"/>
              <a:ext cx="503238" cy="901700"/>
            </a:xfrm>
            <a:custGeom>
              <a:avLst/>
              <a:gdLst>
                <a:gd name="T0" fmla="*/ 26 w 134"/>
                <a:gd name="T1" fmla="*/ 110 h 240"/>
                <a:gd name="T2" fmla="*/ 36 w 134"/>
                <a:gd name="T3" fmla="*/ 119 h 240"/>
                <a:gd name="T4" fmla="*/ 50 w 134"/>
                <a:gd name="T5" fmla="*/ 176 h 240"/>
                <a:gd name="T6" fmla="*/ 52 w 134"/>
                <a:gd name="T7" fmla="*/ 179 h 240"/>
                <a:gd name="T8" fmla="*/ 52 w 134"/>
                <a:gd name="T9" fmla="*/ 179 h 240"/>
                <a:gd name="T10" fmla="*/ 55 w 134"/>
                <a:gd name="T11" fmla="*/ 176 h 240"/>
                <a:gd name="T12" fmla="*/ 40 w 134"/>
                <a:gd name="T13" fmla="*/ 116 h 240"/>
                <a:gd name="T14" fmla="*/ 30 w 134"/>
                <a:gd name="T15" fmla="*/ 106 h 240"/>
                <a:gd name="T16" fmla="*/ 6 w 134"/>
                <a:gd name="T17" fmla="*/ 57 h 240"/>
                <a:gd name="T18" fmla="*/ 67 w 134"/>
                <a:gd name="T19" fmla="*/ 5 h 240"/>
                <a:gd name="T20" fmla="*/ 128 w 134"/>
                <a:gd name="T21" fmla="*/ 57 h 240"/>
                <a:gd name="T22" fmla="*/ 104 w 134"/>
                <a:gd name="T23" fmla="*/ 106 h 240"/>
                <a:gd name="T24" fmla="*/ 94 w 134"/>
                <a:gd name="T25" fmla="*/ 116 h 240"/>
                <a:gd name="T26" fmla="*/ 79 w 134"/>
                <a:gd name="T27" fmla="*/ 179 h 240"/>
                <a:gd name="T28" fmla="*/ 50 w 134"/>
                <a:gd name="T29" fmla="*/ 189 h 240"/>
                <a:gd name="T30" fmla="*/ 59 w 134"/>
                <a:gd name="T31" fmla="*/ 196 h 240"/>
                <a:gd name="T32" fmla="*/ 50 w 134"/>
                <a:gd name="T33" fmla="*/ 203 h 240"/>
                <a:gd name="T34" fmla="*/ 59 w 134"/>
                <a:gd name="T35" fmla="*/ 210 h 240"/>
                <a:gd name="T36" fmla="*/ 50 w 134"/>
                <a:gd name="T37" fmla="*/ 217 h 240"/>
                <a:gd name="T38" fmla="*/ 79 w 134"/>
                <a:gd name="T39" fmla="*/ 226 h 240"/>
                <a:gd name="T40" fmla="*/ 67 w 134"/>
                <a:gd name="T41" fmla="*/ 235 h 240"/>
                <a:gd name="T42" fmla="*/ 60 w 134"/>
                <a:gd name="T43" fmla="*/ 232 h 240"/>
                <a:gd name="T44" fmla="*/ 56 w 134"/>
                <a:gd name="T45" fmla="*/ 233 h 240"/>
                <a:gd name="T46" fmla="*/ 57 w 134"/>
                <a:gd name="T47" fmla="*/ 236 h 240"/>
                <a:gd name="T48" fmla="*/ 67 w 134"/>
                <a:gd name="T49" fmla="*/ 240 h 240"/>
                <a:gd name="T50" fmla="*/ 84 w 134"/>
                <a:gd name="T51" fmla="*/ 224 h 240"/>
                <a:gd name="T52" fmla="*/ 82 w 134"/>
                <a:gd name="T53" fmla="*/ 221 h 240"/>
                <a:gd name="T54" fmla="*/ 56 w 134"/>
                <a:gd name="T55" fmla="*/ 217 h 240"/>
                <a:gd name="T56" fmla="*/ 85 w 134"/>
                <a:gd name="T57" fmla="*/ 212 h 240"/>
                <a:gd name="T58" fmla="*/ 88 w 134"/>
                <a:gd name="T59" fmla="*/ 210 h 240"/>
                <a:gd name="T60" fmla="*/ 85 w 134"/>
                <a:gd name="T61" fmla="*/ 207 h 240"/>
                <a:gd name="T62" fmla="*/ 56 w 134"/>
                <a:gd name="T63" fmla="*/ 203 h 240"/>
                <a:gd name="T64" fmla="*/ 85 w 134"/>
                <a:gd name="T65" fmla="*/ 199 h 240"/>
                <a:gd name="T66" fmla="*/ 88 w 134"/>
                <a:gd name="T67" fmla="*/ 196 h 240"/>
                <a:gd name="T68" fmla="*/ 85 w 134"/>
                <a:gd name="T69" fmla="*/ 193 h 240"/>
                <a:gd name="T70" fmla="*/ 56 w 134"/>
                <a:gd name="T71" fmla="*/ 189 h 240"/>
                <a:gd name="T72" fmla="*/ 82 w 134"/>
                <a:gd name="T73" fmla="*/ 185 h 240"/>
                <a:gd name="T74" fmla="*/ 83 w 134"/>
                <a:gd name="T75" fmla="*/ 184 h 240"/>
                <a:gd name="T76" fmla="*/ 84 w 134"/>
                <a:gd name="T77" fmla="*/ 182 h 240"/>
                <a:gd name="T78" fmla="*/ 98 w 134"/>
                <a:gd name="T79" fmla="*/ 119 h 240"/>
                <a:gd name="T80" fmla="*/ 108 w 134"/>
                <a:gd name="T81" fmla="*/ 110 h 240"/>
                <a:gd name="T82" fmla="*/ 133 w 134"/>
                <a:gd name="T83" fmla="*/ 57 h 240"/>
                <a:gd name="T84" fmla="*/ 67 w 134"/>
                <a:gd name="T85" fmla="*/ 0 h 240"/>
                <a:gd name="T86" fmla="*/ 1 w 134"/>
                <a:gd name="T87" fmla="*/ 57 h 240"/>
                <a:gd name="T88" fmla="*/ 26 w 134"/>
                <a:gd name="T89" fmla="*/ 11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34" h="240">
                  <a:moveTo>
                    <a:pt x="26" y="110"/>
                  </a:moveTo>
                  <a:cubicBezTo>
                    <a:pt x="30" y="113"/>
                    <a:pt x="33" y="116"/>
                    <a:pt x="36" y="119"/>
                  </a:cubicBezTo>
                  <a:cubicBezTo>
                    <a:pt x="48" y="132"/>
                    <a:pt x="50" y="156"/>
                    <a:pt x="50" y="176"/>
                  </a:cubicBezTo>
                  <a:cubicBezTo>
                    <a:pt x="50" y="178"/>
                    <a:pt x="51" y="179"/>
                    <a:pt x="52" y="179"/>
                  </a:cubicBezTo>
                  <a:cubicBezTo>
                    <a:pt x="52" y="179"/>
                    <a:pt x="52" y="179"/>
                    <a:pt x="52" y="179"/>
                  </a:cubicBezTo>
                  <a:cubicBezTo>
                    <a:pt x="54" y="179"/>
                    <a:pt x="55" y="178"/>
                    <a:pt x="55" y="176"/>
                  </a:cubicBezTo>
                  <a:cubicBezTo>
                    <a:pt x="55" y="154"/>
                    <a:pt x="53" y="129"/>
                    <a:pt x="40" y="116"/>
                  </a:cubicBezTo>
                  <a:cubicBezTo>
                    <a:pt x="37" y="112"/>
                    <a:pt x="33" y="109"/>
                    <a:pt x="30" y="106"/>
                  </a:cubicBezTo>
                  <a:cubicBezTo>
                    <a:pt x="17" y="94"/>
                    <a:pt x="5" y="84"/>
                    <a:pt x="6" y="57"/>
                  </a:cubicBezTo>
                  <a:cubicBezTo>
                    <a:pt x="7" y="28"/>
                    <a:pt x="34" y="5"/>
                    <a:pt x="67" y="5"/>
                  </a:cubicBezTo>
                  <a:cubicBezTo>
                    <a:pt x="100" y="5"/>
                    <a:pt x="127" y="28"/>
                    <a:pt x="128" y="57"/>
                  </a:cubicBezTo>
                  <a:cubicBezTo>
                    <a:pt x="129" y="84"/>
                    <a:pt x="117" y="94"/>
                    <a:pt x="104" y="106"/>
                  </a:cubicBezTo>
                  <a:cubicBezTo>
                    <a:pt x="101" y="109"/>
                    <a:pt x="97" y="112"/>
                    <a:pt x="94" y="116"/>
                  </a:cubicBezTo>
                  <a:cubicBezTo>
                    <a:pt x="81" y="129"/>
                    <a:pt x="79" y="154"/>
                    <a:pt x="79" y="179"/>
                  </a:cubicBezTo>
                  <a:cubicBezTo>
                    <a:pt x="71" y="180"/>
                    <a:pt x="50" y="181"/>
                    <a:pt x="50" y="189"/>
                  </a:cubicBezTo>
                  <a:cubicBezTo>
                    <a:pt x="50" y="192"/>
                    <a:pt x="54" y="194"/>
                    <a:pt x="59" y="196"/>
                  </a:cubicBezTo>
                  <a:cubicBezTo>
                    <a:pt x="54" y="197"/>
                    <a:pt x="50" y="200"/>
                    <a:pt x="50" y="203"/>
                  </a:cubicBezTo>
                  <a:cubicBezTo>
                    <a:pt x="50" y="206"/>
                    <a:pt x="54" y="208"/>
                    <a:pt x="59" y="210"/>
                  </a:cubicBezTo>
                  <a:cubicBezTo>
                    <a:pt x="54" y="211"/>
                    <a:pt x="50" y="213"/>
                    <a:pt x="50" y="217"/>
                  </a:cubicBezTo>
                  <a:cubicBezTo>
                    <a:pt x="50" y="225"/>
                    <a:pt x="70" y="226"/>
                    <a:pt x="79" y="226"/>
                  </a:cubicBezTo>
                  <a:cubicBezTo>
                    <a:pt x="77" y="231"/>
                    <a:pt x="73" y="235"/>
                    <a:pt x="67" y="235"/>
                  </a:cubicBezTo>
                  <a:cubicBezTo>
                    <a:pt x="65" y="235"/>
                    <a:pt x="62" y="234"/>
                    <a:pt x="60" y="232"/>
                  </a:cubicBezTo>
                  <a:cubicBezTo>
                    <a:pt x="59" y="231"/>
                    <a:pt x="57" y="232"/>
                    <a:pt x="56" y="233"/>
                  </a:cubicBezTo>
                  <a:cubicBezTo>
                    <a:pt x="55" y="234"/>
                    <a:pt x="55" y="236"/>
                    <a:pt x="57" y="236"/>
                  </a:cubicBezTo>
                  <a:cubicBezTo>
                    <a:pt x="60" y="239"/>
                    <a:pt x="63" y="240"/>
                    <a:pt x="67" y="240"/>
                  </a:cubicBezTo>
                  <a:cubicBezTo>
                    <a:pt x="77" y="240"/>
                    <a:pt x="84" y="233"/>
                    <a:pt x="84" y="224"/>
                  </a:cubicBezTo>
                  <a:cubicBezTo>
                    <a:pt x="84" y="222"/>
                    <a:pt x="83" y="221"/>
                    <a:pt x="82" y="221"/>
                  </a:cubicBezTo>
                  <a:cubicBezTo>
                    <a:pt x="67" y="221"/>
                    <a:pt x="58" y="218"/>
                    <a:pt x="56" y="217"/>
                  </a:cubicBezTo>
                  <a:cubicBezTo>
                    <a:pt x="59" y="215"/>
                    <a:pt x="71" y="212"/>
                    <a:pt x="85" y="212"/>
                  </a:cubicBezTo>
                  <a:cubicBezTo>
                    <a:pt x="86" y="212"/>
                    <a:pt x="88" y="211"/>
                    <a:pt x="88" y="210"/>
                  </a:cubicBezTo>
                  <a:cubicBezTo>
                    <a:pt x="88" y="208"/>
                    <a:pt x="86" y="207"/>
                    <a:pt x="85" y="207"/>
                  </a:cubicBezTo>
                  <a:cubicBezTo>
                    <a:pt x="71" y="207"/>
                    <a:pt x="59" y="205"/>
                    <a:pt x="56" y="203"/>
                  </a:cubicBezTo>
                  <a:cubicBezTo>
                    <a:pt x="59" y="201"/>
                    <a:pt x="71" y="199"/>
                    <a:pt x="85" y="199"/>
                  </a:cubicBezTo>
                  <a:cubicBezTo>
                    <a:pt x="86" y="199"/>
                    <a:pt x="88" y="197"/>
                    <a:pt x="88" y="196"/>
                  </a:cubicBezTo>
                  <a:cubicBezTo>
                    <a:pt x="88" y="194"/>
                    <a:pt x="86" y="193"/>
                    <a:pt x="85" y="193"/>
                  </a:cubicBezTo>
                  <a:cubicBezTo>
                    <a:pt x="71" y="193"/>
                    <a:pt x="59" y="191"/>
                    <a:pt x="56" y="189"/>
                  </a:cubicBezTo>
                  <a:cubicBezTo>
                    <a:pt x="58" y="187"/>
                    <a:pt x="67" y="185"/>
                    <a:pt x="82" y="185"/>
                  </a:cubicBezTo>
                  <a:cubicBezTo>
                    <a:pt x="82" y="185"/>
                    <a:pt x="83" y="185"/>
                    <a:pt x="83" y="184"/>
                  </a:cubicBezTo>
                  <a:cubicBezTo>
                    <a:pt x="84" y="183"/>
                    <a:pt x="84" y="183"/>
                    <a:pt x="84" y="182"/>
                  </a:cubicBezTo>
                  <a:cubicBezTo>
                    <a:pt x="84" y="157"/>
                    <a:pt x="86" y="132"/>
                    <a:pt x="98" y="119"/>
                  </a:cubicBezTo>
                  <a:cubicBezTo>
                    <a:pt x="101" y="116"/>
                    <a:pt x="104" y="113"/>
                    <a:pt x="108" y="110"/>
                  </a:cubicBezTo>
                  <a:cubicBezTo>
                    <a:pt x="121" y="98"/>
                    <a:pt x="134" y="86"/>
                    <a:pt x="133" y="57"/>
                  </a:cubicBezTo>
                  <a:cubicBezTo>
                    <a:pt x="132" y="25"/>
                    <a:pt x="103" y="0"/>
                    <a:pt x="67" y="0"/>
                  </a:cubicBezTo>
                  <a:cubicBezTo>
                    <a:pt x="31" y="0"/>
                    <a:pt x="2" y="25"/>
                    <a:pt x="1" y="57"/>
                  </a:cubicBezTo>
                  <a:cubicBezTo>
                    <a:pt x="0" y="86"/>
                    <a:pt x="13" y="98"/>
                    <a:pt x="26" y="11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7"/>
            <p:cNvSpPr>
              <a:spLocks/>
            </p:cNvSpPr>
            <p:nvPr/>
          </p:nvSpPr>
          <p:spPr bwMode="auto">
            <a:xfrm>
              <a:off x="8187645" y="4811713"/>
              <a:ext cx="115888" cy="93663"/>
            </a:xfrm>
            <a:custGeom>
              <a:avLst/>
              <a:gdLst>
                <a:gd name="T0" fmla="*/ 29 w 31"/>
                <a:gd name="T1" fmla="*/ 21 h 25"/>
                <a:gd name="T2" fmla="*/ 6 w 31"/>
                <a:gd name="T3" fmla="*/ 1 h 25"/>
                <a:gd name="T4" fmla="*/ 2 w 31"/>
                <a:gd name="T5" fmla="*/ 4 h 25"/>
                <a:gd name="T6" fmla="*/ 25 w 31"/>
                <a:gd name="T7" fmla="*/ 23 h 25"/>
                <a:gd name="T8" fmla="*/ 29 w 31"/>
                <a:gd name="T9" fmla="*/ 21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5">
                  <a:moveTo>
                    <a:pt x="29" y="21"/>
                  </a:moveTo>
                  <a:cubicBezTo>
                    <a:pt x="22" y="14"/>
                    <a:pt x="15" y="7"/>
                    <a:pt x="6" y="1"/>
                  </a:cubicBezTo>
                  <a:cubicBezTo>
                    <a:pt x="5" y="0"/>
                    <a:pt x="0" y="3"/>
                    <a:pt x="2" y="4"/>
                  </a:cubicBezTo>
                  <a:cubicBezTo>
                    <a:pt x="11" y="9"/>
                    <a:pt x="18" y="16"/>
                    <a:pt x="25" y="23"/>
                  </a:cubicBezTo>
                  <a:cubicBezTo>
                    <a:pt x="26" y="25"/>
                    <a:pt x="31" y="23"/>
                    <a:pt x="29" y="2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auto">
            <a:xfrm>
              <a:off x="8322583" y="4684713"/>
              <a:ext cx="147638" cy="44450"/>
            </a:xfrm>
            <a:custGeom>
              <a:avLst/>
              <a:gdLst>
                <a:gd name="T0" fmla="*/ 4 w 39"/>
                <a:gd name="T1" fmla="*/ 1 h 12"/>
                <a:gd name="T2" fmla="*/ 3 w 39"/>
                <a:gd name="T3" fmla="*/ 4 h 12"/>
                <a:gd name="T4" fmla="*/ 18 w 39"/>
                <a:gd name="T5" fmla="*/ 6 h 12"/>
                <a:gd name="T6" fmla="*/ 33 w 39"/>
                <a:gd name="T7" fmla="*/ 11 h 12"/>
                <a:gd name="T8" fmla="*/ 37 w 39"/>
                <a:gd name="T9" fmla="*/ 9 h 12"/>
                <a:gd name="T10" fmla="*/ 4 w 39"/>
                <a:gd name="T11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12">
                  <a:moveTo>
                    <a:pt x="4" y="1"/>
                  </a:moveTo>
                  <a:cubicBezTo>
                    <a:pt x="2" y="2"/>
                    <a:pt x="0" y="4"/>
                    <a:pt x="3" y="4"/>
                  </a:cubicBezTo>
                  <a:cubicBezTo>
                    <a:pt x="8" y="3"/>
                    <a:pt x="13" y="5"/>
                    <a:pt x="18" y="6"/>
                  </a:cubicBezTo>
                  <a:cubicBezTo>
                    <a:pt x="23" y="7"/>
                    <a:pt x="28" y="9"/>
                    <a:pt x="33" y="11"/>
                  </a:cubicBezTo>
                  <a:cubicBezTo>
                    <a:pt x="34" y="12"/>
                    <a:pt x="39" y="10"/>
                    <a:pt x="37" y="9"/>
                  </a:cubicBezTo>
                  <a:cubicBezTo>
                    <a:pt x="27" y="5"/>
                    <a:pt x="15" y="0"/>
                    <a:pt x="4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9"/>
            <p:cNvSpPr>
              <a:spLocks/>
            </p:cNvSpPr>
            <p:nvPr/>
          </p:nvSpPr>
          <p:spPr bwMode="auto">
            <a:xfrm>
              <a:off x="8360683" y="4429126"/>
              <a:ext cx="161925" cy="90488"/>
            </a:xfrm>
            <a:custGeom>
              <a:avLst/>
              <a:gdLst>
                <a:gd name="T0" fmla="*/ 37 w 43"/>
                <a:gd name="T1" fmla="*/ 1 h 24"/>
                <a:gd name="T2" fmla="*/ 1 w 43"/>
                <a:gd name="T3" fmla="*/ 22 h 24"/>
                <a:gd name="T4" fmla="*/ 5 w 43"/>
                <a:gd name="T5" fmla="*/ 22 h 24"/>
                <a:gd name="T6" fmla="*/ 41 w 43"/>
                <a:gd name="T7" fmla="*/ 2 h 24"/>
                <a:gd name="T8" fmla="*/ 37 w 43"/>
                <a:gd name="T9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24">
                  <a:moveTo>
                    <a:pt x="37" y="1"/>
                  </a:moveTo>
                  <a:cubicBezTo>
                    <a:pt x="25" y="10"/>
                    <a:pt x="10" y="11"/>
                    <a:pt x="1" y="22"/>
                  </a:cubicBezTo>
                  <a:cubicBezTo>
                    <a:pt x="0" y="24"/>
                    <a:pt x="5" y="23"/>
                    <a:pt x="5" y="22"/>
                  </a:cubicBezTo>
                  <a:cubicBezTo>
                    <a:pt x="14" y="11"/>
                    <a:pt x="30" y="10"/>
                    <a:pt x="41" y="2"/>
                  </a:cubicBezTo>
                  <a:cubicBezTo>
                    <a:pt x="43" y="0"/>
                    <a:pt x="38" y="1"/>
                    <a:pt x="37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20"/>
            <p:cNvSpPr>
              <a:spLocks/>
            </p:cNvSpPr>
            <p:nvPr/>
          </p:nvSpPr>
          <p:spPr bwMode="auto">
            <a:xfrm>
              <a:off x="8308295" y="4289426"/>
              <a:ext cx="112713" cy="117475"/>
            </a:xfrm>
            <a:custGeom>
              <a:avLst/>
              <a:gdLst>
                <a:gd name="T0" fmla="*/ 5 w 30"/>
                <a:gd name="T1" fmla="*/ 29 h 31"/>
                <a:gd name="T2" fmla="*/ 29 w 30"/>
                <a:gd name="T3" fmla="*/ 1 h 31"/>
                <a:gd name="T4" fmla="*/ 24 w 30"/>
                <a:gd name="T5" fmla="*/ 2 h 31"/>
                <a:gd name="T6" fmla="*/ 0 w 30"/>
                <a:gd name="T7" fmla="*/ 30 h 31"/>
                <a:gd name="T8" fmla="*/ 5 w 30"/>
                <a:gd name="T9" fmla="*/ 2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31">
                  <a:moveTo>
                    <a:pt x="5" y="29"/>
                  </a:moveTo>
                  <a:cubicBezTo>
                    <a:pt x="8" y="16"/>
                    <a:pt x="20" y="10"/>
                    <a:pt x="29" y="1"/>
                  </a:cubicBezTo>
                  <a:cubicBezTo>
                    <a:pt x="30" y="0"/>
                    <a:pt x="25" y="1"/>
                    <a:pt x="24" y="2"/>
                  </a:cubicBezTo>
                  <a:cubicBezTo>
                    <a:pt x="16" y="11"/>
                    <a:pt x="3" y="16"/>
                    <a:pt x="0" y="30"/>
                  </a:cubicBezTo>
                  <a:cubicBezTo>
                    <a:pt x="0" y="31"/>
                    <a:pt x="5" y="30"/>
                    <a:pt x="5" y="2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21"/>
            <p:cNvSpPr>
              <a:spLocks/>
            </p:cNvSpPr>
            <p:nvPr/>
          </p:nvSpPr>
          <p:spPr bwMode="auto">
            <a:xfrm>
              <a:off x="8113033" y="4165601"/>
              <a:ext cx="85725" cy="131763"/>
            </a:xfrm>
            <a:custGeom>
              <a:avLst/>
              <a:gdLst>
                <a:gd name="T0" fmla="*/ 5 w 23"/>
                <a:gd name="T1" fmla="*/ 33 h 35"/>
                <a:gd name="T2" fmla="*/ 23 w 23"/>
                <a:gd name="T3" fmla="*/ 2 h 35"/>
                <a:gd name="T4" fmla="*/ 18 w 23"/>
                <a:gd name="T5" fmla="*/ 3 h 35"/>
                <a:gd name="T6" fmla="*/ 0 w 23"/>
                <a:gd name="T7" fmla="*/ 34 h 35"/>
                <a:gd name="T8" fmla="*/ 5 w 23"/>
                <a:gd name="T9" fmla="*/ 3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35">
                  <a:moveTo>
                    <a:pt x="5" y="33"/>
                  </a:moveTo>
                  <a:cubicBezTo>
                    <a:pt x="11" y="23"/>
                    <a:pt x="21" y="14"/>
                    <a:pt x="23" y="2"/>
                  </a:cubicBezTo>
                  <a:cubicBezTo>
                    <a:pt x="23" y="0"/>
                    <a:pt x="18" y="1"/>
                    <a:pt x="18" y="3"/>
                  </a:cubicBezTo>
                  <a:cubicBezTo>
                    <a:pt x="16" y="15"/>
                    <a:pt x="6" y="24"/>
                    <a:pt x="0" y="34"/>
                  </a:cubicBezTo>
                  <a:cubicBezTo>
                    <a:pt x="0" y="35"/>
                    <a:pt x="4" y="35"/>
                    <a:pt x="5" y="3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2"/>
            <p:cNvSpPr>
              <a:spLocks/>
            </p:cNvSpPr>
            <p:nvPr/>
          </p:nvSpPr>
          <p:spPr bwMode="auto">
            <a:xfrm>
              <a:off x="7882845" y="4146551"/>
              <a:ext cx="82550" cy="147638"/>
            </a:xfrm>
            <a:custGeom>
              <a:avLst/>
              <a:gdLst>
                <a:gd name="T0" fmla="*/ 21 w 22"/>
                <a:gd name="T1" fmla="*/ 35 h 39"/>
                <a:gd name="T2" fmla="*/ 6 w 22"/>
                <a:gd name="T3" fmla="*/ 3 h 39"/>
                <a:gd name="T4" fmla="*/ 1 w 22"/>
                <a:gd name="T5" fmla="*/ 4 h 39"/>
                <a:gd name="T6" fmla="*/ 16 w 22"/>
                <a:gd name="T7" fmla="*/ 37 h 39"/>
                <a:gd name="T8" fmla="*/ 21 w 22"/>
                <a:gd name="T9" fmla="*/ 35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39">
                  <a:moveTo>
                    <a:pt x="21" y="35"/>
                  </a:moveTo>
                  <a:cubicBezTo>
                    <a:pt x="15" y="25"/>
                    <a:pt x="10" y="14"/>
                    <a:pt x="6" y="3"/>
                  </a:cubicBezTo>
                  <a:cubicBezTo>
                    <a:pt x="5" y="0"/>
                    <a:pt x="0" y="2"/>
                    <a:pt x="1" y="4"/>
                  </a:cubicBezTo>
                  <a:cubicBezTo>
                    <a:pt x="5" y="15"/>
                    <a:pt x="10" y="27"/>
                    <a:pt x="16" y="37"/>
                  </a:cubicBezTo>
                  <a:cubicBezTo>
                    <a:pt x="18" y="39"/>
                    <a:pt x="22" y="37"/>
                    <a:pt x="21" y="3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3"/>
            <p:cNvSpPr>
              <a:spLocks/>
            </p:cNvSpPr>
            <p:nvPr/>
          </p:nvSpPr>
          <p:spPr bwMode="auto">
            <a:xfrm>
              <a:off x="7676470" y="4256088"/>
              <a:ext cx="165100" cy="109538"/>
            </a:xfrm>
            <a:custGeom>
              <a:avLst/>
              <a:gdLst>
                <a:gd name="T0" fmla="*/ 1 w 44"/>
                <a:gd name="T1" fmla="*/ 3 h 29"/>
                <a:gd name="T2" fmla="*/ 38 w 44"/>
                <a:gd name="T3" fmla="*/ 29 h 29"/>
                <a:gd name="T4" fmla="*/ 42 w 44"/>
                <a:gd name="T5" fmla="*/ 28 h 29"/>
                <a:gd name="T6" fmla="*/ 43 w 44"/>
                <a:gd name="T7" fmla="*/ 27 h 29"/>
                <a:gd name="T8" fmla="*/ 6 w 44"/>
                <a:gd name="T9" fmla="*/ 1 h 29"/>
                <a:gd name="T10" fmla="*/ 1 w 44"/>
                <a:gd name="T11" fmla="*/ 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" h="29">
                  <a:moveTo>
                    <a:pt x="1" y="3"/>
                  </a:moveTo>
                  <a:cubicBezTo>
                    <a:pt x="13" y="12"/>
                    <a:pt x="24" y="22"/>
                    <a:pt x="38" y="29"/>
                  </a:cubicBezTo>
                  <a:cubicBezTo>
                    <a:pt x="39" y="29"/>
                    <a:pt x="41" y="29"/>
                    <a:pt x="42" y="28"/>
                  </a:cubicBezTo>
                  <a:cubicBezTo>
                    <a:pt x="42" y="28"/>
                    <a:pt x="44" y="27"/>
                    <a:pt x="43" y="27"/>
                  </a:cubicBezTo>
                  <a:cubicBezTo>
                    <a:pt x="29" y="21"/>
                    <a:pt x="18" y="10"/>
                    <a:pt x="6" y="1"/>
                  </a:cubicBezTo>
                  <a:cubicBezTo>
                    <a:pt x="5" y="0"/>
                    <a:pt x="0" y="2"/>
                    <a:pt x="1" y="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4"/>
            <p:cNvSpPr>
              <a:spLocks/>
            </p:cNvSpPr>
            <p:nvPr/>
          </p:nvSpPr>
          <p:spPr bwMode="auto">
            <a:xfrm>
              <a:off x="7612970" y="4467226"/>
              <a:ext cx="139700" cy="41275"/>
            </a:xfrm>
            <a:custGeom>
              <a:avLst/>
              <a:gdLst>
                <a:gd name="T0" fmla="*/ 34 w 37"/>
                <a:gd name="T1" fmla="*/ 7 h 11"/>
                <a:gd name="T2" fmla="*/ 6 w 37"/>
                <a:gd name="T3" fmla="*/ 0 h 11"/>
                <a:gd name="T4" fmla="*/ 3 w 37"/>
                <a:gd name="T5" fmla="*/ 4 h 11"/>
                <a:gd name="T6" fmla="*/ 31 w 37"/>
                <a:gd name="T7" fmla="*/ 11 h 11"/>
                <a:gd name="T8" fmla="*/ 34 w 37"/>
                <a:gd name="T9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11">
                  <a:moveTo>
                    <a:pt x="34" y="7"/>
                  </a:moveTo>
                  <a:cubicBezTo>
                    <a:pt x="25" y="4"/>
                    <a:pt x="15" y="3"/>
                    <a:pt x="6" y="0"/>
                  </a:cubicBezTo>
                  <a:cubicBezTo>
                    <a:pt x="4" y="0"/>
                    <a:pt x="0" y="3"/>
                    <a:pt x="3" y="4"/>
                  </a:cubicBezTo>
                  <a:cubicBezTo>
                    <a:pt x="12" y="6"/>
                    <a:pt x="22" y="7"/>
                    <a:pt x="31" y="11"/>
                  </a:cubicBezTo>
                  <a:cubicBezTo>
                    <a:pt x="33" y="11"/>
                    <a:pt x="37" y="8"/>
                    <a:pt x="34" y="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5"/>
            <p:cNvSpPr>
              <a:spLocks/>
            </p:cNvSpPr>
            <p:nvPr/>
          </p:nvSpPr>
          <p:spPr bwMode="auto">
            <a:xfrm>
              <a:off x="7620908" y="4668838"/>
              <a:ext cx="123825" cy="57150"/>
            </a:xfrm>
            <a:custGeom>
              <a:avLst/>
              <a:gdLst>
                <a:gd name="T0" fmla="*/ 29 w 33"/>
                <a:gd name="T1" fmla="*/ 1 h 15"/>
                <a:gd name="T2" fmla="*/ 1 w 33"/>
                <a:gd name="T3" fmla="*/ 13 h 15"/>
                <a:gd name="T4" fmla="*/ 1 w 33"/>
                <a:gd name="T5" fmla="*/ 15 h 15"/>
                <a:gd name="T6" fmla="*/ 4 w 33"/>
                <a:gd name="T7" fmla="*/ 14 h 15"/>
                <a:gd name="T8" fmla="*/ 31 w 33"/>
                <a:gd name="T9" fmla="*/ 3 h 15"/>
                <a:gd name="T10" fmla="*/ 32 w 33"/>
                <a:gd name="T11" fmla="*/ 1 h 15"/>
                <a:gd name="T12" fmla="*/ 29 w 33"/>
                <a:gd name="T13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15">
                  <a:moveTo>
                    <a:pt x="29" y="1"/>
                  </a:moveTo>
                  <a:cubicBezTo>
                    <a:pt x="19" y="4"/>
                    <a:pt x="10" y="8"/>
                    <a:pt x="1" y="13"/>
                  </a:cubicBezTo>
                  <a:cubicBezTo>
                    <a:pt x="0" y="13"/>
                    <a:pt x="0" y="14"/>
                    <a:pt x="1" y="15"/>
                  </a:cubicBezTo>
                  <a:cubicBezTo>
                    <a:pt x="2" y="15"/>
                    <a:pt x="3" y="15"/>
                    <a:pt x="4" y="14"/>
                  </a:cubicBezTo>
                  <a:cubicBezTo>
                    <a:pt x="13" y="9"/>
                    <a:pt x="22" y="6"/>
                    <a:pt x="31" y="3"/>
                  </a:cubicBezTo>
                  <a:cubicBezTo>
                    <a:pt x="31" y="3"/>
                    <a:pt x="33" y="2"/>
                    <a:pt x="32" y="1"/>
                  </a:cubicBezTo>
                  <a:cubicBezTo>
                    <a:pt x="31" y="0"/>
                    <a:pt x="30" y="0"/>
                    <a:pt x="29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6"/>
            <p:cNvSpPr>
              <a:spLocks/>
            </p:cNvSpPr>
            <p:nvPr/>
          </p:nvSpPr>
          <p:spPr bwMode="auto">
            <a:xfrm>
              <a:off x="7774895" y="4792663"/>
              <a:ext cx="96838" cy="87313"/>
            </a:xfrm>
            <a:custGeom>
              <a:avLst/>
              <a:gdLst>
                <a:gd name="T0" fmla="*/ 7 w 26"/>
                <a:gd name="T1" fmla="*/ 21 h 23"/>
                <a:gd name="T2" fmla="*/ 24 w 26"/>
                <a:gd name="T3" fmla="*/ 2 h 23"/>
                <a:gd name="T4" fmla="*/ 20 w 26"/>
                <a:gd name="T5" fmla="*/ 1 h 23"/>
                <a:gd name="T6" fmla="*/ 2 w 26"/>
                <a:gd name="T7" fmla="*/ 20 h 23"/>
                <a:gd name="T8" fmla="*/ 7 w 26"/>
                <a:gd name="T9" fmla="*/ 2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3">
                  <a:moveTo>
                    <a:pt x="7" y="21"/>
                  </a:moveTo>
                  <a:cubicBezTo>
                    <a:pt x="11" y="14"/>
                    <a:pt x="19" y="9"/>
                    <a:pt x="24" y="2"/>
                  </a:cubicBezTo>
                  <a:cubicBezTo>
                    <a:pt x="26" y="0"/>
                    <a:pt x="21" y="0"/>
                    <a:pt x="20" y="1"/>
                  </a:cubicBezTo>
                  <a:cubicBezTo>
                    <a:pt x="14" y="8"/>
                    <a:pt x="7" y="13"/>
                    <a:pt x="2" y="20"/>
                  </a:cubicBezTo>
                  <a:cubicBezTo>
                    <a:pt x="0" y="23"/>
                    <a:pt x="5" y="22"/>
                    <a:pt x="7" y="2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7"/>
            <p:cNvSpPr>
              <a:spLocks noEditPoints="1"/>
            </p:cNvSpPr>
            <p:nvPr/>
          </p:nvSpPr>
          <p:spPr bwMode="auto">
            <a:xfrm>
              <a:off x="7890783" y="4459288"/>
              <a:ext cx="357188" cy="566738"/>
            </a:xfrm>
            <a:custGeom>
              <a:avLst/>
              <a:gdLst>
                <a:gd name="T0" fmla="*/ 13 w 95"/>
                <a:gd name="T1" fmla="*/ 27 h 151"/>
                <a:gd name="T2" fmla="*/ 1 w 95"/>
                <a:gd name="T3" fmla="*/ 51 h 151"/>
                <a:gd name="T4" fmla="*/ 20 w 95"/>
                <a:gd name="T5" fmla="*/ 69 h 151"/>
                <a:gd name="T6" fmla="*/ 36 w 95"/>
                <a:gd name="T7" fmla="*/ 139 h 151"/>
                <a:gd name="T8" fmla="*/ 40 w 95"/>
                <a:gd name="T9" fmla="*/ 149 h 151"/>
                <a:gd name="T10" fmla="*/ 26 w 95"/>
                <a:gd name="T11" fmla="*/ 71 h 151"/>
                <a:gd name="T12" fmla="*/ 9 w 95"/>
                <a:gd name="T13" fmla="*/ 58 h 151"/>
                <a:gd name="T14" fmla="*/ 7 w 95"/>
                <a:gd name="T15" fmla="*/ 37 h 151"/>
                <a:gd name="T16" fmla="*/ 14 w 95"/>
                <a:gd name="T17" fmla="*/ 32 h 151"/>
                <a:gd name="T18" fmla="*/ 29 w 95"/>
                <a:gd name="T19" fmla="*/ 30 h 151"/>
                <a:gd name="T20" fmla="*/ 39 w 95"/>
                <a:gd name="T21" fmla="*/ 34 h 151"/>
                <a:gd name="T22" fmla="*/ 51 w 95"/>
                <a:gd name="T23" fmla="*/ 34 h 151"/>
                <a:gd name="T24" fmla="*/ 63 w 95"/>
                <a:gd name="T25" fmla="*/ 33 h 151"/>
                <a:gd name="T26" fmla="*/ 75 w 95"/>
                <a:gd name="T27" fmla="*/ 32 h 151"/>
                <a:gd name="T28" fmla="*/ 89 w 95"/>
                <a:gd name="T29" fmla="*/ 31 h 151"/>
                <a:gd name="T30" fmla="*/ 89 w 95"/>
                <a:gd name="T31" fmla="*/ 45 h 151"/>
                <a:gd name="T32" fmla="*/ 49 w 95"/>
                <a:gd name="T33" fmla="*/ 74 h 151"/>
                <a:gd name="T34" fmla="*/ 44 w 95"/>
                <a:gd name="T35" fmla="*/ 148 h 151"/>
                <a:gd name="T36" fmla="*/ 47 w 95"/>
                <a:gd name="T37" fmla="*/ 99 h 151"/>
                <a:gd name="T38" fmla="*/ 73 w 95"/>
                <a:gd name="T39" fmla="*/ 63 h 151"/>
                <a:gd name="T40" fmla="*/ 95 w 95"/>
                <a:gd name="T41" fmla="*/ 33 h 151"/>
                <a:gd name="T42" fmla="*/ 86 w 95"/>
                <a:gd name="T43" fmla="*/ 30 h 151"/>
                <a:gd name="T44" fmla="*/ 77 w 95"/>
                <a:gd name="T45" fmla="*/ 28 h 151"/>
                <a:gd name="T46" fmla="*/ 79 w 95"/>
                <a:gd name="T47" fmla="*/ 22 h 151"/>
                <a:gd name="T48" fmla="*/ 65 w 95"/>
                <a:gd name="T49" fmla="*/ 26 h 151"/>
                <a:gd name="T50" fmla="*/ 54 w 95"/>
                <a:gd name="T51" fmla="*/ 33 h 151"/>
                <a:gd name="T52" fmla="*/ 58 w 95"/>
                <a:gd name="T53" fmla="*/ 28 h 151"/>
                <a:gd name="T54" fmla="*/ 56 w 95"/>
                <a:gd name="T55" fmla="*/ 19 h 151"/>
                <a:gd name="T56" fmla="*/ 47 w 95"/>
                <a:gd name="T57" fmla="*/ 32 h 151"/>
                <a:gd name="T58" fmla="*/ 43 w 95"/>
                <a:gd name="T59" fmla="*/ 29 h 151"/>
                <a:gd name="T60" fmla="*/ 49 w 95"/>
                <a:gd name="T61" fmla="*/ 5 h 151"/>
                <a:gd name="T62" fmla="*/ 45 w 95"/>
                <a:gd name="T63" fmla="*/ 3 h 151"/>
                <a:gd name="T64" fmla="*/ 40 w 95"/>
                <a:gd name="T65" fmla="*/ 19 h 151"/>
                <a:gd name="T66" fmla="*/ 29 w 95"/>
                <a:gd name="T67" fmla="*/ 26 h 151"/>
                <a:gd name="T68" fmla="*/ 17 w 95"/>
                <a:gd name="T69" fmla="*/ 28 h 151"/>
                <a:gd name="T70" fmla="*/ 19 w 95"/>
                <a:gd name="T71" fmla="*/ 24 h 151"/>
                <a:gd name="T72" fmla="*/ 18 w 95"/>
                <a:gd name="T73" fmla="*/ 18 h 151"/>
                <a:gd name="T74" fmla="*/ 15 w 95"/>
                <a:gd name="T75" fmla="*/ 25 h 151"/>
                <a:gd name="T76" fmla="*/ 67 w 95"/>
                <a:gd name="T77" fmla="*/ 27 h 151"/>
                <a:gd name="T78" fmla="*/ 74 w 95"/>
                <a:gd name="T79" fmla="*/ 27 h 151"/>
                <a:gd name="T80" fmla="*/ 66 w 95"/>
                <a:gd name="T81" fmla="*/ 30 h 151"/>
                <a:gd name="T82" fmla="*/ 55 w 95"/>
                <a:gd name="T83" fmla="*/ 22 h 151"/>
                <a:gd name="T84" fmla="*/ 56 w 95"/>
                <a:gd name="T85" fmla="*/ 26 h 151"/>
                <a:gd name="T86" fmla="*/ 53 w 95"/>
                <a:gd name="T87" fmla="*/ 25 h 151"/>
                <a:gd name="T88" fmla="*/ 36 w 95"/>
                <a:gd name="T89" fmla="*/ 24 h 151"/>
                <a:gd name="T90" fmla="*/ 41 w 95"/>
                <a:gd name="T91" fmla="*/ 24 h 151"/>
                <a:gd name="T92" fmla="*/ 40 w 95"/>
                <a:gd name="T93" fmla="*/ 28 h 151"/>
                <a:gd name="T94" fmla="*/ 34 w 95"/>
                <a:gd name="T95" fmla="*/ 33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5" h="151">
                  <a:moveTo>
                    <a:pt x="15" y="25"/>
                  </a:moveTo>
                  <a:cubicBezTo>
                    <a:pt x="14" y="26"/>
                    <a:pt x="14" y="26"/>
                    <a:pt x="13" y="27"/>
                  </a:cubicBezTo>
                  <a:cubicBezTo>
                    <a:pt x="11" y="29"/>
                    <a:pt x="8" y="31"/>
                    <a:pt x="6" y="34"/>
                  </a:cubicBezTo>
                  <a:cubicBezTo>
                    <a:pt x="2" y="38"/>
                    <a:pt x="0" y="44"/>
                    <a:pt x="1" y="51"/>
                  </a:cubicBezTo>
                  <a:cubicBezTo>
                    <a:pt x="2" y="57"/>
                    <a:pt x="8" y="62"/>
                    <a:pt x="13" y="65"/>
                  </a:cubicBezTo>
                  <a:cubicBezTo>
                    <a:pt x="16" y="66"/>
                    <a:pt x="18" y="67"/>
                    <a:pt x="20" y="69"/>
                  </a:cubicBezTo>
                  <a:cubicBezTo>
                    <a:pt x="26" y="75"/>
                    <a:pt x="29" y="84"/>
                    <a:pt x="31" y="92"/>
                  </a:cubicBezTo>
                  <a:cubicBezTo>
                    <a:pt x="35" y="107"/>
                    <a:pt x="36" y="123"/>
                    <a:pt x="36" y="139"/>
                  </a:cubicBezTo>
                  <a:cubicBezTo>
                    <a:pt x="36" y="142"/>
                    <a:pt x="37" y="146"/>
                    <a:pt x="37" y="149"/>
                  </a:cubicBezTo>
                  <a:cubicBezTo>
                    <a:pt x="37" y="151"/>
                    <a:pt x="40" y="151"/>
                    <a:pt x="40" y="149"/>
                  </a:cubicBezTo>
                  <a:cubicBezTo>
                    <a:pt x="39" y="132"/>
                    <a:pt x="39" y="115"/>
                    <a:pt x="35" y="98"/>
                  </a:cubicBezTo>
                  <a:cubicBezTo>
                    <a:pt x="34" y="89"/>
                    <a:pt x="31" y="79"/>
                    <a:pt x="26" y="71"/>
                  </a:cubicBezTo>
                  <a:cubicBezTo>
                    <a:pt x="24" y="69"/>
                    <a:pt x="22" y="66"/>
                    <a:pt x="19" y="65"/>
                  </a:cubicBezTo>
                  <a:cubicBezTo>
                    <a:pt x="16" y="62"/>
                    <a:pt x="12" y="61"/>
                    <a:pt x="9" y="58"/>
                  </a:cubicBezTo>
                  <a:cubicBezTo>
                    <a:pt x="5" y="55"/>
                    <a:pt x="4" y="52"/>
                    <a:pt x="4" y="48"/>
                  </a:cubicBezTo>
                  <a:cubicBezTo>
                    <a:pt x="4" y="44"/>
                    <a:pt x="5" y="40"/>
                    <a:pt x="7" y="37"/>
                  </a:cubicBezTo>
                  <a:cubicBezTo>
                    <a:pt x="9" y="35"/>
                    <a:pt x="12" y="32"/>
                    <a:pt x="14" y="30"/>
                  </a:cubicBezTo>
                  <a:cubicBezTo>
                    <a:pt x="14" y="31"/>
                    <a:pt x="14" y="31"/>
                    <a:pt x="14" y="32"/>
                  </a:cubicBezTo>
                  <a:cubicBezTo>
                    <a:pt x="15" y="37"/>
                    <a:pt x="19" y="37"/>
                    <a:pt x="23" y="36"/>
                  </a:cubicBezTo>
                  <a:cubicBezTo>
                    <a:pt x="25" y="35"/>
                    <a:pt x="27" y="33"/>
                    <a:pt x="29" y="30"/>
                  </a:cubicBezTo>
                  <a:cubicBezTo>
                    <a:pt x="29" y="33"/>
                    <a:pt x="30" y="35"/>
                    <a:pt x="33" y="36"/>
                  </a:cubicBezTo>
                  <a:cubicBezTo>
                    <a:pt x="35" y="37"/>
                    <a:pt x="38" y="36"/>
                    <a:pt x="39" y="34"/>
                  </a:cubicBezTo>
                  <a:cubicBezTo>
                    <a:pt x="40" y="36"/>
                    <a:pt x="41" y="37"/>
                    <a:pt x="43" y="37"/>
                  </a:cubicBezTo>
                  <a:cubicBezTo>
                    <a:pt x="46" y="37"/>
                    <a:pt x="49" y="36"/>
                    <a:pt x="51" y="34"/>
                  </a:cubicBezTo>
                  <a:cubicBezTo>
                    <a:pt x="54" y="37"/>
                    <a:pt x="58" y="37"/>
                    <a:pt x="62" y="34"/>
                  </a:cubicBezTo>
                  <a:cubicBezTo>
                    <a:pt x="62" y="34"/>
                    <a:pt x="62" y="33"/>
                    <a:pt x="63" y="33"/>
                  </a:cubicBezTo>
                  <a:cubicBezTo>
                    <a:pt x="63" y="36"/>
                    <a:pt x="66" y="38"/>
                    <a:pt x="70" y="36"/>
                  </a:cubicBezTo>
                  <a:cubicBezTo>
                    <a:pt x="72" y="35"/>
                    <a:pt x="73" y="34"/>
                    <a:pt x="75" y="32"/>
                  </a:cubicBezTo>
                  <a:cubicBezTo>
                    <a:pt x="75" y="33"/>
                    <a:pt x="75" y="34"/>
                    <a:pt x="76" y="35"/>
                  </a:cubicBezTo>
                  <a:cubicBezTo>
                    <a:pt x="79" y="40"/>
                    <a:pt x="86" y="34"/>
                    <a:pt x="89" y="31"/>
                  </a:cubicBezTo>
                  <a:cubicBezTo>
                    <a:pt x="92" y="29"/>
                    <a:pt x="92" y="32"/>
                    <a:pt x="92" y="35"/>
                  </a:cubicBezTo>
                  <a:cubicBezTo>
                    <a:pt x="92" y="38"/>
                    <a:pt x="90" y="41"/>
                    <a:pt x="89" y="45"/>
                  </a:cubicBezTo>
                  <a:cubicBezTo>
                    <a:pt x="85" y="53"/>
                    <a:pt x="79" y="58"/>
                    <a:pt x="71" y="61"/>
                  </a:cubicBezTo>
                  <a:cubicBezTo>
                    <a:pt x="63" y="64"/>
                    <a:pt x="53" y="66"/>
                    <a:pt x="49" y="74"/>
                  </a:cubicBezTo>
                  <a:cubicBezTo>
                    <a:pt x="45" y="80"/>
                    <a:pt x="45" y="87"/>
                    <a:pt x="45" y="94"/>
                  </a:cubicBezTo>
                  <a:cubicBezTo>
                    <a:pt x="43" y="111"/>
                    <a:pt x="44" y="130"/>
                    <a:pt x="44" y="148"/>
                  </a:cubicBezTo>
                  <a:cubicBezTo>
                    <a:pt x="44" y="150"/>
                    <a:pt x="47" y="150"/>
                    <a:pt x="47" y="148"/>
                  </a:cubicBezTo>
                  <a:cubicBezTo>
                    <a:pt x="47" y="131"/>
                    <a:pt x="47" y="115"/>
                    <a:pt x="47" y="99"/>
                  </a:cubicBezTo>
                  <a:cubicBezTo>
                    <a:pt x="48" y="92"/>
                    <a:pt x="48" y="84"/>
                    <a:pt x="51" y="77"/>
                  </a:cubicBezTo>
                  <a:cubicBezTo>
                    <a:pt x="54" y="69"/>
                    <a:pt x="65" y="67"/>
                    <a:pt x="73" y="63"/>
                  </a:cubicBezTo>
                  <a:cubicBezTo>
                    <a:pt x="80" y="61"/>
                    <a:pt x="86" y="56"/>
                    <a:pt x="90" y="50"/>
                  </a:cubicBezTo>
                  <a:cubicBezTo>
                    <a:pt x="93" y="45"/>
                    <a:pt x="95" y="39"/>
                    <a:pt x="95" y="33"/>
                  </a:cubicBezTo>
                  <a:cubicBezTo>
                    <a:pt x="95" y="31"/>
                    <a:pt x="94" y="29"/>
                    <a:pt x="93" y="28"/>
                  </a:cubicBezTo>
                  <a:cubicBezTo>
                    <a:pt x="90" y="27"/>
                    <a:pt x="88" y="28"/>
                    <a:pt x="86" y="30"/>
                  </a:cubicBezTo>
                  <a:cubicBezTo>
                    <a:pt x="84" y="31"/>
                    <a:pt x="79" y="36"/>
                    <a:pt x="78" y="32"/>
                  </a:cubicBezTo>
                  <a:cubicBezTo>
                    <a:pt x="77" y="30"/>
                    <a:pt x="77" y="29"/>
                    <a:pt x="77" y="28"/>
                  </a:cubicBezTo>
                  <a:cubicBezTo>
                    <a:pt x="78" y="26"/>
                    <a:pt x="78" y="24"/>
                    <a:pt x="79" y="23"/>
                  </a:cubicBezTo>
                  <a:cubicBezTo>
                    <a:pt x="79" y="23"/>
                    <a:pt x="79" y="22"/>
                    <a:pt x="79" y="22"/>
                  </a:cubicBezTo>
                  <a:cubicBezTo>
                    <a:pt x="79" y="22"/>
                    <a:pt x="79" y="22"/>
                    <a:pt x="79" y="22"/>
                  </a:cubicBezTo>
                  <a:cubicBezTo>
                    <a:pt x="75" y="15"/>
                    <a:pt x="68" y="20"/>
                    <a:pt x="65" y="26"/>
                  </a:cubicBezTo>
                  <a:cubicBezTo>
                    <a:pt x="64" y="26"/>
                    <a:pt x="64" y="26"/>
                    <a:pt x="64" y="27"/>
                  </a:cubicBezTo>
                  <a:cubicBezTo>
                    <a:pt x="62" y="29"/>
                    <a:pt x="58" y="35"/>
                    <a:pt x="54" y="33"/>
                  </a:cubicBezTo>
                  <a:cubicBezTo>
                    <a:pt x="54" y="33"/>
                    <a:pt x="54" y="33"/>
                    <a:pt x="54" y="33"/>
                  </a:cubicBezTo>
                  <a:cubicBezTo>
                    <a:pt x="56" y="31"/>
                    <a:pt x="57" y="30"/>
                    <a:pt x="58" y="28"/>
                  </a:cubicBezTo>
                  <a:cubicBezTo>
                    <a:pt x="60" y="26"/>
                    <a:pt x="61" y="24"/>
                    <a:pt x="60" y="22"/>
                  </a:cubicBezTo>
                  <a:cubicBezTo>
                    <a:pt x="60" y="20"/>
                    <a:pt x="57" y="18"/>
                    <a:pt x="56" y="19"/>
                  </a:cubicBezTo>
                  <a:cubicBezTo>
                    <a:pt x="50" y="20"/>
                    <a:pt x="47" y="27"/>
                    <a:pt x="49" y="32"/>
                  </a:cubicBezTo>
                  <a:cubicBezTo>
                    <a:pt x="49" y="32"/>
                    <a:pt x="48" y="32"/>
                    <a:pt x="47" y="32"/>
                  </a:cubicBezTo>
                  <a:cubicBezTo>
                    <a:pt x="46" y="33"/>
                    <a:pt x="44" y="34"/>
                    <a:pt x="42" y="34"/>
                  </a:cubicBezTo>
                  <a:cubicBezTo>
                    <a:pt x="42" y="34"/>
                    <a:pt x="42" y="31"/>
                    <a:pt x="43" y="29"/>
                  </a:cubicBezTo>
                  <a:cubicBezTo>
                    <a:pt x="43" y="27"/>
                    <a:pt x="44" y="24"/>
                    <a:pt x="45" y="22"/>
                  </a:cubicBezTo>
                  <a:cubicBezTo>
                    <a:pt x="46" y="17"/>
                    <a:pt x="48" y="11"/>
                    <a:pt x="49" y="5"/>
                  </a:cubicBezTo>
                  <a:cubicBezTo>
                    <a:pt x="49" y="4"/>
                    <a:pt x="50" y="1"/>
                    <a:pt x="48" y="1"/>
                  </a:cubicBezTo>
                  <a:cubicBezTo>
                    <a:pt x="47" y="0"/>
                    <a:pt x="46" y="2"/>
                    <a:pt x="45" y="3"/>
                  </a:cubicBezTo>
                  <a:cubicBezTo>
                    <a:pt x="43" y="9"/>
                    <a:pt x="43" y="14"/>
                    <a:pt x="42" y="20"/>
                  </a:cubicBezTo>
                  <a:cubicBezTo>
                    <a:pt x="41" y="20"/>
                    <a:pt x="41" y="20"/>
                    <a:pt x="40" y="19"/>
                  </a:cubicBezTo>
                  <a:cubicBezTo>
                    <a:pt x="38" y="18"/>
                    <a:pt x="35" y="20"/>
                    <a:pt x="33" y="23"/>
                  </a:cubicBezTo>
                  <a:cubicBezTo>
                    <a:pt x="31" y="24"/>
                    <a:pt x="30" y="25"/>
                    <a:pt x="29" y="26"/>
                  </a:cubicBezTo>
                  <a:cubicBezTo>
                    <a:pt x="26" y="29"/>
                    <a:pt x="23" y="33"/>
                    <a:pt x="20" y="34"/>
                  </a:cubicBezTo>
                  <a:cubicBezTo>
                    <a:pt x="16" y="34"/>
                    <a:pt x="17" y="30"/>
                    <a:pt x="17" y="28"/>
                  </a:cubicBezTo>
                  <a:cubicBezTo>
                    <a:pt x="17" y="28"/>
                    <a:pt x="17" y="27"/>
                    <a:pt x="18" y="26"/>
                  </a:cubicBezTo>
                  <a:cubicBezTo>
                    <a:pt x="18" y="25"/>
                    <a:pt x="19" y="25"/>
                    <a:pt x="19" y="24"/>
                  </a:cubicBezTo>
                  <a:cubicBezTo>
                    <a:pt x="20" y="22"/>
                    <a:pt x="21" y="19"/>
                    <a:pt x="20" y="18"/>
                  </a:cubicBezTo>
                  <a:cubicBezTo>
                    <a:pt x="20" y="17"/>
                    <a:pt x="19" y="17"/>
                    <a:pt x="18" y="18"/>
                  </a:cubicBezTo>
                  <a:cubicBezTo>
                    <a:pt x="16" y="19"/>
                    <a:pt x="15" y="22"/>
                    <a:pt x="15" y="24"/>
                  </a:cubicBezTo>
                  <a:cubicBezTo>
                    <a:pt x="15" y="24"/>
                    <a:pt x="15" y="25"/>
                    <a:pt x="15" y="25"/>
                  </a:cubicBezTo>
                  <a:close/>
                  <a:moveTo>
                    <a:pt x="66" y="30"/>
                  </a:moveTo>
                  <a:cubicBezTo>
                    <a:pt x="66" y="30"/>
                    <a:pt x="66" y="29"/>
                    <a:pt x="67" y="27"/>
                  </a:cubicBezTo>
                  <a:cubicBezTo>
                    <a:pt x="70" y="24"/>
                    <a:pt x="74" y="21"/>
                    <a:pt x="75" y="23"/>
                  </a:cubicBezTo>
                  <a:cubicBezTo>
                    <a:pt x="75" y="24"/>
                    <a:pt x="74" y="25"/>
                    <a:pt x="74" y="27"/>
                  </a:cubicBezTo>
                  <a:cubicBezTo>
                    <a:pt x="74" y="29"/>
                    <a:pt x="73" y="30"/>
                    <a:pt x="72" y="31"/>
                  </a:cubicBezTo>
                  <a:cubicBezTo>
                    <a:pt x="70" y="33"/>
                    <a:pt x="65" y="35"/>
                    <a:pt x="66" y="30"/>
                  </a:cubicBezTo>
                  <a:close/>
                  <a:moveTo>
                    <a:pt x="53" y="25"/>
                  </a:moveTo>
                  <a:cubicBezTo>
                    <a:pt x="53" y="24"/>
                    <a:pt x="54" y="23"/>
                    <a:pt x="55" y="22"/>
                  </a:cubicBezTo>
                  <a:cubicBezTo>
                    <a:pt x="57" y="22"/>
                    <a:pt x="58" y="23"/>
                    <a:pt x="57" y="24"/>
                  </a:cubicBezTo>
                  <a:cubicBezTo>
                    <a:pt x="57" y="25"/>
                    <a:pt x="57" y="25"/>
                    <a:pt x="56" y="26"/>
                  </a:cubicBezTo>
                  <a:cubicBezTo>
                    <a:pt x="55" y="28"/>
                    <a:pt x="54" y="29"/>
                    <a:pt x="52" y="30"/>
                  </a:cubicBezTo>
                  <a:cubicBezTo>
                    <a:pt x="51" y="28"/>
                    <a:pt x="52" y="27"/>
                    <a:pt x="53" y="25"/>
                  </a:cubicBezTo>
                  <a:close/>
                  <a:moveTo>
                    <a:pt x="33" y="29"/>
                  </a:moveTo>
                  <a:cubicBezTo>
                    <a:pt x="33" y="28"/>
                    <a:pt x="34" y="25"/>
                    <a:pt x="36" y="24"/>
                  </a:cubicBezTo>
                  <a:cubicBezTo>
                    <a:pt x="37" y="23"/>
                    <a:pt x="38" y="22"/>
                    <a:pt x="39" y="22"/>
                  </a:cubicBezTo>
                  <a:cubicBezTo>
                    <a:pt x="40" y="23"/>
                    <a:pt x="40" y="23"/>
                    <a:pt x="41" y="24"/>
                  </a:cubicBezTo>
                  <a:cubicBezTo>
                    <a:pt x="41" y="25"/>
                    <a:pt x="41" y="25"/>
                    <a:pt x="40" y="26"/>
                  </a:cubicBezTo>
                  <a:cubicBezTo>
                    <a:pt x="40" y="26"/>
                    <a:pt x="40" y="27"/>
                    <a:pt x="40" y="28"/>
                  </a:cubicBezTo>
                  <a:cubicBezTo>
                    <a:pt x="39" y="29"/>
                    <a:pt x="39" y="31"/>
                    <a:pt x="38" y="32"/>
                  </a:cubicBezTo>
                  <a:cubicBezTo>
                    <a:pt x="37" y="33"/>
                    <a:pt x="35" y="33"/>
                    <a:pt x="34" y="33"/>
                  </a:cubicBezTo>
                  <a:cubicBezTo>
                    <a:pt x="32" y="34"/>
                    <a:pt x="32" y="31"/>
                    <a:pt x="33" y="2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8"/>
            <p:cNvSpPr>
              <a:spLocks/>
            </p:cNvSpPr>
            <p:nvPr/>
          </p:nvSpPr>
          <p:spPr bwMode="auto">
            <a:xfrm>
              <a:off x="7954283" y="4492626"/>
              <a:ext cx="11113" cy="26988"/>
            </a:xfrm>
            <a:custGeom>
              <a:avLst/>
              <a:gdLst>
                <a:gd name="T0" fmla="*/ 3 w 3"/>
                <a:gd name="T1" fmla="*/ 5 h 7"/>
                <a:gd name="T2" fmla="*/ 3 w 3"/>
                <a:gd name="T3" fmla="*/ 2 h 7"/>
                <a:gd name="T4" fmla="*/ 0 w 3"/>
                <a:gd name="T5" fmla="*/ 2 h 7"/>
                <a:gd name="T6" fmla="*/ 0 w 3"/>
                <a:gd name="T7" fmla="*/ 5 h 7"/>
                <a:gd name="T8" fmla="*/ 3 w 3"/>
                <a:gd name="T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7">
                  <a:moveTo>
                    <a:pt x="3" y="5"/>
                  </a:moveTo>
                  <a:cubicBezTo>
                    <a:pt x="3" y="4"/>
                    <a:pt x="3" y="3"/>
                    <a:pt x="3" y="2"/>
                  </a:cubicBezTo>
                  <a:cubicBezTo>
                    <a:pt x="3" y="0"/>
                    <a:pt x="0" y="0"/>
                    <a:pt x="0" y="2"/>
                  </a:cubicBezTo>
                  <a:cubicBezTo>
                    <a:pt x="0" y="3"/>
                    <a:pt x="0" y="4"/>
                    <a:pt x="0" y="5"/>
                  </a:cubicBezTo>
                  <a:cubicBezTo>
                    <a:pt x="0" y="7"/>
                    <a:pt x="3" y="7"/>
                    <a:pt x="3" y="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93" name="组合 192"/>
          <p:cNvGrpSpPr/>
          <p:nvPr/>
        </p:nvGrpSpPr>
        <p:grpSpPr>
          <a:xfrm>
            <a:off x="10269651" y="2718046"/>
            <a:ext cx="1092758" cy="1334601"/>
            <a:chOff x="10453008" y="4151313"/>
            <a:chExt cx="387350" cy="473076"/>
          </a:xfrm>
        </p:grpSpPr>
        <p:sp>
          <p:nvSpPr>
            <p:cNvPr id="29" name="Freeform 29"/>
            <p:cNvSpPr>
              <a:spLocks/>
            </p:cNvSpPr>
            <p:nvPr/>
          </p:nvSpPr>
          <p:spPr bwMode="auto">
            <a:xfrm>
              <a:off x="10532383" y="4241801"/>
              <a:ext cx="212725" cy="382588"/>
            </a:xfrm>
            <a:custGeom>
              <a:avLst/>
              <a:gdLst>
                <a:gd name="T0" fmla="*/ 0 w 57"/>
                <a:gd name="T1" fmla="*/ 24 h 102"/>
                <a:gd name="T2" fmla="*/ 11 w 57"/>
                <a:gd name="T3" fmla="*/ 47 h 102"/>
                <a:gd name="T4" fmla="*/ 15 w 57"/>
                <a:gd name="T5" fmla="*/ 51 h 102"/>
                <a:gd name="T6" fmla="*/ 21 w 57"/>
                <a:gd name="T7" fmla="*/ 75 h 102"/>
                <a:gd name="T8" fmla="*/ 22 w 57"/>
                <a:gd name="T9" fmla="*/ 76 h 102"/>
                <a:gd name="T10" fmla="*/ 23 w 57"/>
                <a:gd name="T11" fmla="*/ 75 h 102"/>
                <a:gd name="T12" fmla="*/ 17 w 57"/>
                <a:gd name="T13" fmla="*/ 49 h 102"/>
                <a:gd name="T14" fmla="*/ 12 w 57"/>
                <a:gd name="T15" fmla="*/ 45 h 102"/>
                <a:gd name="T16" fmla="*/ 2 w 57"/>
                <a:gd name="T17" fmla="*/ 24 h 102"/>
                <a:gd name="T18" fmla="*/ 28 w 57"/>
                <a:gd name="T19" fmla="*/ 2 h 102"/>
                <a:gd name="T20" fmla="*/ 54 w 57"/>
                <a:gd name="T21" fmla="*/ 24 h 102"/>
                <a:gd name="T22" fmla="*/ 44 w 57"/>
                <a:gd name="T23" fmla="*/ 45 h 102"/>
                <a:gd name="T24" fmla="*/ 40 w 57"/>
                <a:gd name="T25" fmla="*/ 49 h 102"/>
                <a:gd name="T26" fmla="*/ 33 w 57"/>
                <a:gd name="T27" fmla="*/ 76 h 102"/>
                <a:gd name="T28" fmla="*/ 21 w 57"/>
                <a:gd name="T29" fmla="*/ 80 h 102"/>
                <a:gd name="T30" fmla="*/ 25 w 57"/>
                <a:gd name="T31" fmla="*/ 83 h 102"/>
                <a:gd name="T32" fmla="*/ 21 w 57"/>
                <a:gd name="T33" fmla="*/ 86 h 102"/>
                <a:gd name="T34" fmla="*/ 25 w 57"/>
                <a:gd name="T35" fmla="*/ 89 h 102"/>
                <a:gd name="T36" fmla="*/ 21 w 57"/>
                <a:gd name="T37" fmla="*/ 92 h 102"/>
                <a:gd name="T38" fmla="*/ 33 w 57"/>
                <a:gd name="T39" fmla="*/ 96 h 102"/>
                <a:gd name="T40" fmla="*/ 28 w 57"/>
                <a:gd name="T41" fmla="*/ 100 h 102"/>
                <a:gd name="T42" fmla="*/ 25 w 57"/>
                <a:gd name="T43" fmla="*/ 99 h 102"/>
                <a:gd name="T44" fmla="*/ 24 w 57"/>
                <a:gd name="T45" fmla="*/ 99 h 102"/>
                <a:gd name="T46" fmla="*/ 24 w 57"/>
                <a:gd name="T47" fmla="*/ 101 h 102"/>
                <a:gd name="T48" fmla="*/ 28 w 57"/>
                <a:gd name="T49" fmla="*/ 102 h 102"/>
                <a:gd name="T50" fmla="*/ 36 w 57"/>
                <a:gd name="T51" fmla="*/ 95 h 102"/>
                <a:gd name="T52" fmla="*/ 34 w 57"/>
                <a:gd name="T53" fmla="*/ 94 h 102"/>
                <a:gd name="T54" fmla="*/ 23 w 57"/>
                <a:gd name="T55" fmla="*/ 92 h 102"/>
                <a:gd name="T56" fmla="*/ 36 w 57"/>
                <a:gd name="T57" fmla="*/ 90 h 102"/>
                <a:gd name="T58" fmla="*/ 37 w 57"/>
                <a:gd name="T59" fmla="*/ 89 h 102"/>
                <a:gd name="T60" fmla="*/ 36 w 57"/>
                <a:gd name="T61" fmla="*/ 88 h 102"/>
                <a:gd name="T62" fmla="*/ 24 w 57"/>
                <a:gd name="T63" fmla="*/ 86 h 102"/>
                <a:gd name="T64" fmla="*/ 36 w 57"/>
                <a:gd name="T65" fmla="*/ 84 h 102"/>
                <a:gd name="T66" fmla="*/ 37 w 57"/>
                <a:gd name="T67" fmla="*/ 83 h 102"/>
                <a:gd name="T68" fmla="*/ 36 w 57"/>
                <a:gd name="T69" fmla="*/ 82 h 102"/>
                <a:gd name="T70" fmla="*/ 23 w 57"/>
                <a:gd name="T71" fmla="*/ 80 h 102"/>
                <a:gd name="T72" fmla="*/ 34 w 57"/>
                <a:gd name="T73" fmla="*/ 79 h 102"/>
                <a:gd name="T74" fmla="*/ 35 w 57"/>
                <a:gd name="T75" fmla="*/ 78 h 102"/>
                <a:gd name="T76" fmla="*/ 36 w 57"/>
                <a:gd name="T77" fmla="*/ 77 h 102"/>
                <a:gd name="T78" fmla="*/ 41 w 57"/>
                <a:gd name="T79" fmla="*/ 51 h 102"/>
                <a:gd name="T80" fmla="*/ 46 w 57"/>
                <a:gd name="T81" fmla="*/ 47 h 102"/>
                <a:gd name="T82" fmla="*/ 56 w 57"/>
                <a:gd name="T83" fmla="*/ 24 h 102"/>
                <a:gd name="T84" fmla="*/ 28 w 57"/>
                <a:gd name="T85" fmla="*/ 0 h 102"/>
                <a:gd name="T86" fmla="*/ 0 w 57"/>
                <a:gd name="T87" fmla="*/ 24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57" h="102">
                  <a:moveTo>
                    <a:pt x="0" y="24"/>
                  </a:moveTo>
                  <a:cubicBezTo>
                    <a:pt x="0" y="37"/>
                    <a:pt x="5" y="42"/>
                    <a:pt x="11" y="47"/>
                  </a:cubicBezTo>
                  <a:cubicBezTo>
                    <a:pt x="12" y="48"/>
                    <a:pt x="14" y="49"/>
                    <a:pt x="15" y="51"/>
                  </a:cubicBezTo>
                  <a:cubicBezTo>
                    <a:pt x="20" y="56"/>
                    <a:pt x="21" y="66"/>
                    <a:pt x="21" y="75"/>
                  </a:cubicBezTo>
                  <a:cubicBezTo>
                    <a:pt x="21" y="76"/>
                    <a:pt x="21" y="76"/>
                    <a:pt x="22" y="76"/>
                  </a:cubicBezTo>
                  <a:cubicBezTo>
                    <a:pt x="23" y="76"/>
                    <a:pt x="23" y="76"/>
                    <a:pt x="23" y="75"/>
                  </a:cubicBezTo>
                  <a:cubicBezTo>
                    <a:pt x="23" y="65"/>
                    <a:pt x="22" y="55"/>
                    <a:pt x="17" y="49"/>
                  </a:cubicBezTo>
                  <a:cubicBezTo>
                    <a:pt x="15" y="48"/>
                    <a:pt x="14" y="46"/>
                    <a:pt x="12" y="45"/>
                  </a:cubicBezTo>
                  <a:cubicBezTo>
                    <a:pt x="7" y="40"/>
                    <a:pt x="2" y="36"/>
                    <a:pt x="2" y="24"/>
                  </a:cubicBezTo>
                  <a:cubicBezTo>
                    <a:pt x="3" y="12"/>
                    <a:pt x="14" y="2"/>
                    <a:pt x="28" y="2"/>
                  </a:cubicBezTo>
                  <a:cubicBezTo>
                    <a:pt x="42" y="2"/>
                    <a:pt x="54" y="12"/>
                    <a:pt x="54" y="24"/>
                  </a:cubicBezTo>
                  <a:cubicBezTo>
                    <a:pt x="54" y="36"/>
                    <a:pt x="50" y="40"/>
                    <a:pt x="44" y="45"/>
                  </a:cubicBezTo>
                  <a:cubicBezTo>
                    <a:pt x="43" y="46"/>
                    <a:pt x="41" y="48"/>
                    <a:pt x="40" y="49"/>
                  </a:cubicBezTo>
                  <a:cubicBezTo>
                    <a:pt x="34" y="55"/>
                    <a:pt x="33" y="66"/>
                    <a:pt x="33" y="76"/>
                  </a:cubicBezTo>
                  <a:cubicBezTo>
                    <a:pt x="30" y="76"/>
                    <a:pt x="21" y="77"/>
                    <a:pt x="21" y="80"/>
                  </a:cubicBezTo>
                  <a:cubicBezTo>
                    <a:pt x="21" y="82"/>
                    <a:pt x="23" y="83"/>
                    <a:pt x="25" y="83"/>
                  </a:cubicBezTo>
                  <a:cubicBezTo>
                    <a:pt x="23" y="84"/>
                    <a:pt x="21" y="85"/>
                    <a:pt x="21" y="86"/>
                  </a:cubicBezTo>
                  <a:cubicBezTo>
                    <a:pt x="21" y="88"/>
                    <a:pt x="23" y="89"/>
                    <a:pt x="25" y="89"/>
                  </a:cubicBezTo>
                  <a:cubicBezTo>
                    <a:pt x="23" y="90"/>
                    <a:pt x="21" y="91"/>
                    <a:pt x="21" y="92"/>
                  </a:cubicBezTo>
                  <a:cubicBezTo>
                    <a:pt x="21" y="96"/>
                    <a:pt x="30" y="96"/>
                    <a:pt x="33" y="96"/>
                  </a:cubicBezTo>
                  <a:cubicBezTo>
                    <a:pt x="33" y="98"/>
                    <a:pt x="31" y="100"/>
                    <a:pt x="28" y="100"/>
                  </a:cubicBezTo>
                  <a:cubicBezTo>
                    <a:pt x="27" y="100"/>
                    <a:pt x="26" y="100"/>
                    <a:pt x="25" y="99"/>
                  </a:cubicBezTo>
                  <a:cubicBezTo>
                    <a:pt x="25" y="98"/>
                    <a:pt x="24" y="98"/>
                    <a:pt x="24" y="99"/>
                  </a:cubicBezTo>
                  <a:cubicBezTo>
                    <a:pt x="23" y="99"/>
                    <a:pt x="23" y="100"/>
                    <a:pt x="24" y="101"/>
                  </a:cubicBezTo>
                  <a:cubicBezTo>
                    <a:pt x="25" y="102"/>
                    <a:pt x="27" y="102"/>
                    <a:pt x="28" y="102"/>
                  </a:cubicBezTo>
                  <a:cubicBezTo>
                    <a:pt x="32" y="102"/>
                    <a:pt x="36" y="99"/>
                    <a:pt x="36" y="95"/>
                  </a:cubicBezTo>
                  <a:cubicBezTo>
                    <a:pt x="36" y="94"/>
                    <a:pt x="35" y="94"/>
                    <a:pt x="34" y="94"/>
                  </a:cubicBezTo>
                  <a:cubicBezTo>
                    <a:pt x="28" y="94"/>
                    <a:pt x="24" y="93"/>
                    <a:pt x="23" y="92"/>
                  </a:cubicBezTo>
                  <a:cubicBezTo>
                    <a:pt x="25" y="91"/>
                    <a:pt x="30" y="90"/>
                    <a:pt x="36" y="90"/>
                  </a:cubicBezTo>
                  <a:cubicBezTo>
                    <a:pt x="36" y="90"/>
                    <a:pt x="37" y="90"/>
                    <a:pt x="37" y="89"/>
                  </a:cubicBezTo>
                  <a:cubicBezTo>
                    <a:pt x="37" y="89"/>
                    <a:pt x="36" y="88"/>
                    <a:pt x="36" y="88"/>
                  </a:cubicBezTo>
                  <a:cubicBezTo>
                    <a:pt x="30" y="88"/>
                    <a:pt x="25" y="87"/>
                    <a:pt x="24" y="86"/>
                  </a:cubicBezTo>
                  <a:cubicBezTo>
                    <a:pt x="25" y="85"/>
                    <a:pt x="30" y="84"/>
                    <a:pt x="36" y="84"/>
                  </a:cubicBezTo>
                  <a:cubicBezTo>
                    <a:pt x="36" y="84"/>
                    <a:pt x="37" y="84"/>
                    <a:pt x="37" y="83"/>
                  </a:cubicBezTo>
                  <a:cubicBezTo>
                    <a:pt x="37" y="83"/>
                    <a:pt x="36" y="82"/>
                    <a:pt x="36" y="82"/>
                  </a:cubicBezTo>
                  <a:cubicBezTo>
                    <a:pt x="30" y="82"/>
                    <a:pt x="25" y="81"/>
                    <a:pt x="23" y="80"/>
                  </a:cubicBezTo>
                  <a:cubicBezTo>
                    <a:pt x="24" y="80"/>
                    <a:pt x="28" y="79"/>
                    <a:pt x="34" y="79"/>
                  </a:cubicBezTo>
                  <a:cubicBezTo>
                    <a:pt x="35" y="79"/>
                    <a:pt x="35" y="78"/>
                    <a:pt x="35" y="78"/>
                  </a:cubicBezTo>
                  <a:cubicBezTo>
                    <a:pt x="35" y="78"/>
                    <a:pt x="36" y="78"/>
                    <a:pt x="36" y="77"/>
                  </a:cubicBezTo>
                  <a:cubicBezTo>
                    <a:pt x="36" y="67"/>
                    <a:pt x="36" y="56"/>
                    <a:pt x="41" y="51"/>
                  </a:cubicBezTo>
                  <a:cubicBezTo>
                    <a:pt x="43" y="49"/>
                    <a:pt x="44" y="48"/>
                    <a:pt x="46" y="47"/>
                  </a:cubicBezTo>
                  <a:cubicBezTo>
                    <a:pt x="51" y="42"/>
                    <a:pt x="57" y="37"/>
                    <a:pt x="56" y="24"/>
                  </a:cubicBezTo>
                  <a:cubicBezTo>
                    <a:pt x="56" y="10"/>
                    <a:pt x="44" y="0"/>
                    <a:pt x="28" y="0"/>
                  </a:cubicBezTo>
                  <a:cubicBezTo>
                    <a:pt x="13" y="0"/>
                    <a:pt x="1" y="10"/>
                    <a:pt x="0" y="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30"/>
            <p:cNvSpPr>
              <a:spLocks/>
            </p:cNvSpPr>
            <p:nvPr/>
          </p:nvSpPr>
          <p:spPr bwMode="auto">
            <a:xfrm>
              <a:off x="10697483" y="4437063"/>
              <a:ext cx="47625" cy="36513"/>
            </a:xfrm>
            <a:custGeom>
              <a:avLst/>
              <a:gdLst>
                <a:gd name="T0" fmla="*/ 1 w 13"/>
                <a:gd name="T1" fmla="*/ 1 h 10"/>
                <a:gd name="T2" fmla="*/ 11 w 13"/>
                <a:gd name="T3" fmla="*/ 9 h 10"/>
                <a:gd name="T4" fmla="*/ 13 w 13"/>
                <a:gd name="T5" fmla="*/ 8 h 10"/>
                <a:gd name="T6" fmla="*/ 3 w 13"/>
                <a:gd name="T7" fmla="*/ 0 h 10"/>
                <a:gd name="T8" fmla="*/ 1 w 13"/>
                <a:gd name="T9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0">
                  <a:moveTo>
                    <a:pt x="1" y="1"/>
                  </a:moveTo>
                  <a:cubicBezTo>
                    <a:pt x="5" y="3"/>
                    <a:pt x="8" y="6"/>
                    <a:pt x="11" y="9"/>
                  </a:cubicBezTo>
                  <a:cubicBezTo>
                    <a:pt x="11" y="10"/>
                    <a:pt x="13" y="9"/>
                    <a:pt x="13" y="8"/>
                  </a:cubicBezTo>
                  <a:cubicBezTo>
                    <a:pt x="10" y="5"/>
                    <a:pt x="6" y="2"/>
                    <a:pt x="3" y="0"/>
                  </a:cubicBezTo>
                  <a:cubicBezTo>
                    <a:pt x="2" y="0"/>
                    <a:pt x="0" y="1"/>
                    <a:pt x="1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31"/>
            <p:cNvSpPr>
              <a:spLocks/>
            </p:cNvSpPr>
            <p:nvPr/>
          </p:nvSpPr>
          <p:spPr bwMode="auto">
            <a:xfrm>
              <a:off x="10753045" y="4379913"/>
              <a:ext cx="63500" cy="19050"/>
            </a:xfrm>
            <a:custGeom>
              <a:avLst/>
              <a:gdLst>
                <a:gd name="T0" fmla="*/ 2 w 17"/>
                <a:gd name="T1" fmla="*/ 1 h 5"/>
                <a:gd name="T2" fmla="*/ 2 w 17"/>
                <a:gd name="T3" fmla="*/ 1 h 5"/>
                <a:gd name="T4" fmla="*/ 8 w 17"/>
                <a:gd name="T5" fmla="*/ 2 h 5"/>
                <a:gd name="T6" fmla="*/ 14 w 17"/>
                <a:gd name="T7" fmla="*/ 5 h 5"/>
                <a:gd name="T8" fmla="*/ 16 w 17"/>
                <a:gd name="T9" fmla="*/ 4 h 5"/>
                <a:gd name="T10" fmla="*/ 2 w 17"/>
                <a:gd name="T11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5">
                  <a:moveTo>
                    <a:pt x="2" y="1"/>
                  </a:moveTo>
                  <a:cubicBezTo>
                    <a:pt x="1" y="1"/>
                    <a:pt x="0" y="2"/>
                    <a:pt x="2" y="1"/>
                  </a:cubicBezTo>
                  <a:cubicBezTo>
                    <a:pt x="4" y="1"/>
                    <a:pt x="6" y="2"/>
                    <a:pt x="8" y="2"/>
                  </a:cubicBezTo>
                  <a:cubicBezTo>
                    <a:pt x="10" y="3"/>
                    <a:pt x="12" y="4"/>
                    <a:pt x="14" y="5"/>
                  </a:cubicBezTo>
                  <a:cubicBezTo>
                    <a:pt x="15" y="5"/>
                    <a:pt x="17" y="4"/>
                    <a:pt x="16" y="4"/>
                  </a:cubicBezTo>
                  <a:cubicBezTo>
                    <a:pt x="12" y="2"/>
                    <a:pt x="7" y="0"/>
                    <a:pt x="2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32"/>
            <p:cNvSpPr>
              <a:spLocks/>
            </p:cNvSpPr>
            <p:nvPr/>
          </p:nvSpPr>
          <p:spPr bwMode="auto">
            <a:xfrm>
              <a:off x="10772095" y="4270376"/>
              <a:ext cx="68263" cy="38100"/>
            </a:xfrm>
            <a:custGeom>
              <a:avLst/>
              <a:gdLst>
                <a:gd name="T0" fmla="*/ 15 w 18"/>
                <a:gd name="T1" fmla="*/ 0 h 10"/>
                <a:gd name="T2" fmla="*/ 0 w 18"/>
                <a:gd name="T3" fmla="*/ 9 h 10"/>
                <a:gd name="T4" fmla="*/ 2 w 18"/>
                <a:gd name="T5" fmla="*/ 9 h 10"/>
                <a:gd name="T6" fmla="*/ 17 w 18"/>
                <a:gd name="T7" fmla="*/ 1 h 10"/>
                <a:gd name="T8" fmla="*/ 15 w 18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0">
                  <a:moveTo>
                    <a:pt x="15" y="0"/>
                  </a:moveTo>
                  <a:cubicBezTo>
                    <a:pt x="10" y="4"/>
                    <a:pt x="4" y="5"/>
                    <a:pt x="0" y="9"/>
                  </a:cubicBezTo>
                  <a:cubicBezTo>
                    <a:pt x="0" y="10"/>
                    <a:pt x="2" y="10"/>
                    <a:pt x="2" y="9"/>
                  </a:cubicBezTo>
                  <a:cubicBezTo>
                    <a:pt x="6" y="5"/>
                    <a:pt x="12" y="4"/>
                    <a:pt x="17" y="1"/>
                  </a:cubicBezTo>
                  <a:cubicBezTo>
                    <a:pt x="18" y="0"/>
                    <a:pt x="16" y="0"/>
                    <a:pt x="1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33"/>
            <p:cNvSpPr>
              <a:spLocks/>
            </p:cNvSpPr>
            <p:nvPr/>
          </p:nvSpPr>
          <p:spPr bwMode="auto">
            <a:xfrm>
              <a:off x="10745108" y="4211638"/>
              <a:ext cx="49213" cy="47625"/>
            </a:xfrm>
            <a:custGeom>
              <a:avLst/>
              <a:gdLst>
                <a:gd name="T0" fmla="*/ 11 w 13"/>
                <a:gd name="T1" fmla="*/ 1 h 13"/>
                <a:gd name="T2" fmla="*/ 1 w 13"/>
                <a:gd name="T3" fmla="*/ 13 h 13"/>
                <a:gd name="T4" fmla="*/ 3 w 13"/>
                <a:gd name="T5" fmla="*/ 12 h 13"/>
                <a:gd name="T6" fmla="*/ 13 w 13"/>
                <a:gd name="T7" fmla="*/ 1 h 13"/>
                <a:gd name="T8" fmla="*/ 11 w 13"/>
                <a:gd name="T9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3">
                  <a:moveTo>
                    <a:pt x="11" y="1"/>
                  </a:moveTo>
                  <a:cubicBezTo>
                    <a:pt x="7" y="5"/>
                    <a:pt x="2" y="7"/>
                    <a:pt x="1" y="13"/>
                  </a:cubicBezTo>
                  <a:cubicBezTo>
                    <a:pt x="0" y="13"/>
                    <a:pt x="3" y="13"/>
                    <a:pt x="3" y="12"/>
                  </a:cubicBezTo>
                  <a:cubicBezTo>
                    <a:pt x="4" y="7"/>
                    <a:pt x="9" y="5"/>
                    <a:pt x="13" y="1"/>
                  </a:cubicBezTo>
                  <a:cubicBezTo>
                    <a:pt x="13" y="0"/>
                    <a:pt x="11" y="0"/>
                    <a:pt x="11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34"/>
            <p:cNvSpPr>
              <a:spLocks/>
            </p:cNvSpPr>
            <p:nvPr/>
          </p:nvSpPr>
          <p:spPr bwMode="auto">
            <a:xfrm>
              <a:off x="10662558" y="4157663"/>
              <a:ext cx="38100" cy="57150"/>
            </a:xfrm>
            <a:custGeom>
              <a:avLst/>
              <a:gdLst>
                <a:gd name="T0" fmla="*/ 10 w 10"/>
                <a:gd name="T1" fmla="*/ 1 h 15"/>
                <a:gd name="T2" fmla="*/ 8 w 10"/>
                <a:gd name="T3" fmla="*/ 1 h 15"/>
                <a:gd name="T4" fmla="*/ 1 w 10"/>
                <a:gd name="T5" fmla="*/ 15 h 15"/>
                <a:gd name="T6" fmla="*/ 3 w 10"/>
                <a:gd name="T7" fmla="*/ 14 h 15"/>
                <a:gd name="T8" fmla="*/ 10 w 10"/>
                <a:gd name="T9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5">
                  <a:moveTo>
                    <a:pt x="10" y="1"/>
                  </a:moveTo>
                  <a:cubicBezTo>
                    <a:pt x="10" y="0"/>
                    <a:pt x="8" y="1"/>
                    <a:pt x="8" y="1"/>
                  </a:cubicBezTo>
                  <a:cubicBezTo>
                    <a:pt x="7" y="6"/>
                    <a:pt x="3" y="10"/>
                    <a:pt x="1" y="15"/>
                  </a:cubicBezTo>
                  <a:cubicBezTo>
                    <a:pt x="0" y="15"/>
                    <a:pt x="2" y="15"/>
                    <a:pt x="3" y="14"/>
                  </a:cubicBezTo>
                  <a:cubicBezTo>
                    <a:pt x="5" y="10"/>
                    <a:pt x="9" y="6"/>
                    <a:pt x="10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35"/>
            <p:cNvSpPr>
              <a:spLocks/>
            </p:cNvSpPr>
            <p:nvPr/>
          </p:nvSpPr>
          <p:spPr bwMode="auto">
            <a:xfrm>
              <a:off x="10565720" y="4151313"/>
              <a:ext cx="38100" cy="63500"/>
            </a:xfrm>
            <a:custGeom>
              <a:avLst/>
              <a:gdLst>
                <a:gd name="T0" fmla="*/ 9 w 10"/>
                <a:gd name="T1" fmla="*/ 15 h 17"/>
                <a:gd name="T2" fmla="*/ 3 w 10"/>
                <a:gd name="T3" fmla="*/ 1 h 17"/>
                <a:gd name="T4" fmla="*/ 1 w 10"/>
                <a:gd name="T5" fmla="*/ 2 h 17"/>
                <a:gd name="T6" fmla="*/ 7 w 10"/>
                <a:gd name="T7" fmla="*/ 16 h 17"/>
                <a:gd name="T8" fmla="*/ 9 w 10"/>
                <a:gd name="T9" fmla="*/ 1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7">
                  <a:moveTo>
                    <a:pt x="9" y="15"/>
                  </a:moveTo>
                  <a:cubicBezTo>
                    <a:pt x="7" y="10"/>
                    <a:pt x="5" y="6"/>
                    <a:pt x="3" y="1"/>
                  </a:cubicBezTo>
                  <a:cubicBezTo>
                    <a:pt x="3" y="0"/>
                    <a:pt x="0" y="1"/>
                    <a:pt x="1" y="2"/>
                  </a:cubicBezTo>
                  <a:cubicBezTo>
                    <a:pt x="3" y="6"/>
                    <a:pt x="5" y="11"/>
                    <a:pt x="7" y="16"/>
                  </a:cubicBezTo>
                  <a:cubicBezTo>
                    <a:pt x="8" y="17"/>
                    <a:pt x="10" y="16"/>
                    <a:pt x="9" y="1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36"/>
            <p:cNvSpPr>
              <a:spLocks/>
            </p:cNvSpPr>
            <p:nvPr/>
          </p:nvSpPr>
          <p:spPr bwMode="auto">
            <a:xfrm>
              <a:off x="10478408" y="4195763"/>
              <a:ext cx="71438" cy="49213"/>
            </a:xfrm>
            <a:custGeom>
              <a:avLst/>
              <a:gdLst>
                <a:gd name="T0" fmla="*/ 2 w 19"/>
                <a:gd name="T1" fmla="*/ 1 h 13"/>
                <a:gd name="T2" fmla="*/ 0 w 19"/>
                <a:gd name="T3" fmla="*/ 1 h 13"/>
                <a:gd name="T4" fmla="*/ 16 w 19"/>
                <a:gd name="T5" fmla="*/ 13 h 13"/>
                <a:gd name="T6" fmla="*/ 18 w 19"/>
                <a:gd name="T7" fmla="*/ 12 h 13"/>
                <a:gd name="T8" fmla="*/ 19 w 19"/>
                <a:gd name="T9" fmla="*/ 12 h 13"/>
                <a:gd name="T10" fmla="*/ 2 w 19"/>
                <a:gd name="T11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3">
                  <a:moveTo>
                    <a:pt x="2" y="1"/>
                  </a:moveTo>
                  <a:cubicBezTo>
                    <a:pt x="2" y="0"/>
                    <a:pt x="0" y="1"/>
                    <a:pt x="0" y="1"/>
                  </a:cubicBezTo>
                  <a:cubicBezTo>
                    <a:pt x="6" y="5"/>
                    <a:pt x="10" y="10"/>
                    <a:pt x="16" y="13"/>
                  </a:cubicBezTo>
                  <a:cubicBezTo>
                    <a:pt x="17" y="13"/>
                    <a:pt x="17" y="13"/>
                    <a:pt x="18" y="12"/>
                  </a:cubicBezTo>
                  <a:cubicBezTo>
                    <a:pt x="18" y="12"/>
                    <a:pt x="19" y="12"/>
                    <a:pt x="19" y="12"/>
                  </a:cubicBezTo>
                  <a:cubicBezTo>
                    <a:pt x="13" y="9"/>
                    <a:pt x="8" y="5"/>
                    <a:pt x="2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7"/>
            <p:cNvSpPr>
              <a:spLocks/>
            </p:cNvSpPr>
            <p:nvPr/>
          </p:nvSpPr>
          <p:spPr bwMode="auto">
            <a:xfrm>
              <a:off x="10453008" y="4286251"/>
              <a:ext cx="60325" cy="19050"/>
            </a:xfrm>
            <a:custGeom>
              <a:avLst/>
              <a:gdLst>
                <a:gd name="T0" fmla="*/ 1 w 16"/>
                <a:gd name="T1" fmla="*/ 2 h 5"/>
                <a:gd name="T2" fmla="*/ 13 w 16"/>
                <a:gd name="T3" fmla="*/ 5 h 5"/>
                <a:gd name="T4" fmla="*/ 14 w 16"/>
                <a:gd name="T5" fmla="*/ 3 h 5"/>
                <a:gd name="T6" fmla="*/ 3 w 16"/>
                <a:gd name="T7" fmla="*/ 0 h 5"/>
                <a:gd name="T8" fmla="*/ 1 w 16"/>
                <a:gd name="T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5">
                  <a:moveTo>
                    <a:pt x="1" y="2"/>
                  </a:moveTo>
                  <a:cubicBezTo>
                    <a:pt x="5" y="3"/>
                    <a:pt x="9" y="3"/>
                    <a:pt x="13" y="5"/>
                  </a:cubicBezTo>
                  <a:cubicBezTo>
                    <a:pt x="14" y="5"/>
                    <a:pt x="16" y="4"/>
                    <a:pt x="14" y="3"/>
                  </a:cubicBezTo>
                  <a:cubicBezTo>
                    <a:pt x="10" y="2"/>
                    <a:pt x="6" y="1"/>
                    <a:pt x="3" y="0"/>
                  </a:cubicBezTo>
                  <a:cubicBezTo>
                    <a:pt x="2" y="0"/>
                    <a:pt x="0" y="1"/>
                    <a:pt x="1" y="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8"/>
            <p:cNvSpPr>
              <a:spLocks/>
            </p:cNvSpPr>
            <p:nvPr/>
          </p:nvSpPr>
          <p:spPr bwMode="auto">
            <a:xfrm>
              <a:off x="10456183" y="4371976"/>
              <a:ext cx="52388" cy="26988"/>
            </a:xfrm>
            <a:custGeom>
              <a:avLst/>
              <a:gdLst>
                <a:gd name="T0" fmla="*/ 12 w 14"/>
                <a:gd name="T1" fmla="*/ 1 h 7"/>
                <a:gd name="T2" fmla="*/ 0 w 14"/>
                <a:gd name="T3" fmla="*/ 6 h 7"/>
                <a:gd name="T4" fmla="*/ 0 w 14"/>
                <a:gd name="T5" fmla="*/ 6 h 7"/>
                <a:gd name="T6" fmla="*/ 2 w 14"/>
                <a:gd name="T7" fmla="*/ 6 h 7"/>
                <a:gd name="T8" fmla="*/ 13 w 14"/>
                <a:gd name="T9" fmla="*/ 1 h 7"/>
                <a:gd name="T10" fmla="*/ 13 w 14"/>
                <a:gd name="T11" fmla="*/ 1 h 7"/>
                <a:gd name="T12" fmla="*/ 12 w 14"/>
                <a:gd name="T13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7">
                  <a:moveTo>
                    <a:pt x="12" y="1"/>
                  </a:moveTo>
                  <a:cubicBezTo>
                    <a:pt x="8" y="2"/>
                    <a:pt x="4" y="3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7"/>
                    <a:pt x="1" y="6"/>
                    <a:pt x="2" y="6"/>
                  </a:cubicBezTo>
                  <a:cubicBezTo>
                    <a:pt x="5" y="4"/>
                    <a:pt x="9" y="3"/>
                    <a:pt x="13" y="1"/>
                  </a:cubicBezTo>
                  <a:cubicBezTo>
                    <a:pt x="13" y="1"/>
                    <a:pt x="14" y="1"/>
                    <a:pt x="13" y="1"/>
                  </a:cubicBezTo>
                  <a:cubicBezTo>
                    <a:pt x="13" y="0"/>
                    <a:pt x="12" y="0"/>
                    <a:pt x="12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9"/>
            <p:cNvSpPr>
              <a:spLocks/>
            </p:cNvSpPr>
            <p:nvPr/>
          </p:nvSpPr>
          <p:spPr bwMode="auto">
            <a:xfrm>
              <a:off x="10521270" y="4425951"/>
              <a:ext cx="41275" cy="36513"/>
            </a:xfrm>
            <a:custGeom>
              <a:avLst/>
              <a:gdLst>
                <a:gd name="T0" fmla="*/ 9 w 11"/>
                <a:gd name="T1" fmla="*/ 1 h 10"/>
                <a:gd name="T2" fmla="*/ 1 w 11"/>
                <a:gd name="T3" fmla="*/ 9 h 10"/>
                <a:gd name="T4" fmla="*/ 3 w 11"/>
                <a:gd name="T5" fmla="*/ 9 h 10"/>
                <a:gd name="T6" fmla="*/ 11 w 11"/>
                <a:gd name="T7" fmla="*/ 1 h 10"/>
                <a:gd name="T8" fmla="*/ 9 w 11"/>
                <a:gd name="T9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0">
                  <a:moveTo>
                    <a:pt x="9" y="1"/>
                  </a:moveTo>
                  <a:cubicBezTo>
                    <a:pt x="6" y="4"/>
                    <a:pt x="3" y="6"/>
                    <a:pt x="1" y="9"/>
                  </a:cubicBezTo>
                  <a:cubicBezTo>
                    <a:pt x="0" y="10"/>
                    <a:pt x="2" y="10"/>
                    <a:pt x="3" y="9"/>
                  </a:cubicBezTo>
                  <a:cubicBezTo>
                    <a:pt x="5" y="6"/>
                    <a:pt x="8" y="4"/>
                    <a:pt x="11" y="1"/>
                  </a:cubicBezTo>
                  <a:cubicBezTo>
                    <a:pt x="11" y="0"/>
                    <a:pt x="9" y="0"/>
                    <a:pt x="9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40"/>
            <p:cNvSpPr>
              <a:spLocks noEditPoints="1"/>
            </p:cNvSpPr>
            <p:nvPr/>
          </p:nvSpPr>
          <p:spPr bwMode="auto">
            <a:xfrm>
              <a:off x="10568895" y="4283076"/>
              <a:ext cx="153988" cy="242888"/>
            </a:xfrm>
            <a:custGeom>
              <a:avLst/>
              <a:gdLst>
                <a:gd name="T0" fmla="*/ 6 w 41"/>
                <a:gd name="T1" fmla="*/ 12 h 65"/>
                <a:gd name="T2" fmla="*/ 1 w 41"/>
                <a:gd name="T3" fmla="*/ 22 h 65"/>
                <a:gd name="T4" fmla="*/ 9 w 41"/>
                <a:gd name="T5" fmla="*/ 30 h 65"/>
                <a:gd name="T6" fmla="*/ 16 w 41"/>
                <a:gd name="T7" fmla="*/ 59 h 65"/>
                <a:gd name="T8" fmla="*/ 17 w 41"/>
                <a:gd name="T9" fmla="*/ 64 h 65"/>
                <a:gd name="T10" fmla="*/ 11 w 41"/>
                <a:gd name="T11" fmla="*/ 31 h 65"/>
                <a:gd name="T12" fmla="*/ 4 w 41"/>
                <a:gd name="T13" fmla="*/ 25 h 65"/>
                <a:gd name="T14" fmla="*/ 3 w 41"/>
                <a:gd name="T15" fmla="*/ 16 h 65"/>
                <a:gd name="T16" fmla="*/ 6 w 41"/>
                <a:gd name="T17" fmla="*/ 14 h 65"/>
                <a:gd name="T18" fmla="*/ 13 w 41"/>
                <a:gd name="T19" fmla="*/ 13 h 65"/>
                <a:gd name="T20" fmla="*/ 17 w 41"/>
                <a:gd name="T21" fmla="*/ 15 h 65"/>
                <a:gd name="T22" fmla="*/ 22 w 41"/>
                <a:gd name="T23" fmla="*/ 15 h 65"/>
                <a:gd name="T24" fmla="*/ 27 w 41"/>
                <a:gd name="T25" fmla="*/ 14 h 65"/>
                <a:gd name="T26" fmla="*/ 32 w 41"/>
                <a:gd name="T27" fmla="*/ 14 h 65"/>
                <a:gd name="T28" fmla="*/ 38 w 41"/>
                <a:gd name="T29" fmla="*/ 14 h 65"/>
                <a:gd name="T30" fmla="*/ 38 w 41"/>
                <a:gd name="T31" fmla="*/ 19 h 65"/>
                <a:gd name="T32" fmla="*/ 21 w 41"/>
                <a:gd name="T33" fmla="*/ 32 h 65"/>
                <a:gd name="T34" fmla="*/ 19 w 41"/>
                <a:gd name="T35" fmla="*/ 63 h 65"/>
                <a:gd name="T36" fmla="*/ 21 w 41"/>
                <a:gd name="T37" fmla="*/ 43 h 65"/>
                <a:gd name="T38" fmla="*/ 31 w 41"/>
                <a:gd name="T39" fmla="*/ 27 h 65"/>
                <a:gd name="T40" fmla="*/ 41 w 41"/>
                <a:gd name="T41" fmla="*/ 14 h 65"/>
                <a:gd name="T42" fmla="*/ 37 w 41"/>
                <a:gd name="T43" fmla="*/ 13 h 65"/>
                <a:gd name="T44" fmla="*/ 33 w 41"/>
                <a:gd name="T45" fmla="*/ 12 h 65"/>
                <a:gd name="T46" fmla="*/ 34 w 41"/>
                <a:gd name="T47" fmla="*/ 10 h 65"/>
                <a:gd name="T48" fmla="*/ 28 w 41"/>
                <a:gd name="T49" fmla="*/ 11 h 65"/>
                <a:gd name="T50" fmla="*/ 24 w 41"/>
                <a:gd name="T51" fmla="*/ 14 h 65"/>
                <a:gd name="T52" fmla="*/ 25 w 41"/>
                <a:gd name="T53" fmla="*/ 12 h 65"/>
                <a:gd name="T54" fmla="*/ 24 w 41"/>
                <a:gd name="T55" fmla="*/ 8 h 65"/>
                <a:gd name="T56" fmla="*/ 21 w 41"/>
                <a:gd name="T57" fmla="*/ 14 h 65"/>
                <a:gd name="T58" fmla="*/ 18 w 41"/>
                <a:gd name="T59" fmla="*/ 13 h 65"/>
                <a:gd name="T60" fmla="*/ 21 w 41"/>
                <a:gd name="T61" fmla="*/ 2 h 65"/>
                <a:gd name="T62" fmla="*/ 20 w 41"/>
                <a:gd name="T63" fmla="*/ 2 h 65"/>
                <a:gd name="T64" fmla="*/ 18 w 41"/>
                <a:gd name="T65" fmla="*/ 9 h 65"/>
                <a:gd name="T66" fmla="*/ 13 w 41"/>
                <a:gd name="T67" fmla="*/ 12 h 65"/>
                <a:gd name="T68" fmla="*/ 8 w 41"/>
                <a:gd name="T69" fmla="*/ 12 h 65"/>
                <a:gd name="T70" fmla="*/ 9 w 41"/>
                <a:gd name="T71" fmla="*/ 10 h 65"/>
                <a:gd name="T72" fmla="*/ 8 w 41"/>
                <a:gd name="T73" fmla="*/ 8 h 65"/>
                <a:gd name="T74" fmla="*/ 7 w 41"/>
                <a:gd name="T75" fmla="*/ 11 h 65"/>
                <a:gd name="T76" fmla="*/ 29 w 41"/>
                <a:gd name="T77" fmla="*/ 12 h 65"/>
                <a:gd name="T78" fmla="*/ 32 w 41"/>
                <a:gd name="T79" fmla="*/ 12 h 65"/>
                <a:gd name="T80" fmla="*/ 28 w 41"/>
                <a:gd name="T81" fmla="*/ 13 h 65"/>
                <a:gd name="T82" fmla="*/ 24 w 41"/>
                <a:gd name="T83" fmla="*/ 10 h 65"/>
                <a:gd name="T84" fmla="*/ 24 w 41"/>
                <a:gd name="T85" fmla="*/ 11 h 65"/>
                <a:gd name="T86" fmla="*/ 23 w 41"/>
                <a:gd name="T87" fmla="*/ 11 h 65"/>
                <a:gd name="T88" fmla="*/ 16 w 41"/>
                <a:gd name="T89" fmla="*/ 10 h 65"/>
                <a:gd name="T90" fmla="*/ 18 w 41"/>
                <a:gd name="T91" fmla="*/ 10 h 65"/>
                <a:gd name="T92" fmla="*/ 17 w 41"/>
                <a:gd name="T93" fmla="*/ 12 h 65"/>
                <a:gd name="T94" fmla="*/ 15 w 41"/>
                <a:gd name="T95" fmla="*/ 1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1" h="65">
                  <a:moveTo>
                    <a:pt x="7" y="11"/>
                  </a:moveTo>
                  <a:cubicBezTo>
                    <a:pt x="6" y="11"/>
                    <a:pt x="6" y="12"/>
                    <a:pt x="6" y="12"/>
                  </a:cubicBezTo>
                  <a:cubicBezTo>
                    <a:pt x="5" y="13"/>
                    <a:pt x="4" y="14"/>
                    <a:pt x="3" y="15"/>
                  </a:cubicBezTo>
                  <a:cubicBezTo>
                    <a:pt x="1" y="17"/>
                    <a:pt x="0" y="19"/>
                    <a:pt x="1" y="22"/>
                  </a:cubicBezTo>
                  <a:cubicBezTo>
                    <a:pt x="1" y="25"/>
                    <a:pt x="4" y="27"/>
                    <a:pt x="6" y="28"/>
                  </a:cubicBezTo>
                  <a:cubicBezTo>
                    <a:pt x="7" y="28"/>
                    <a:pt x="8" y="29"/>
                    <a:pt x="9" y="30"/>
                  </a:cubicBezTo>
                  <a:cubicBezTo>
                    <a:pt x="11" y="32"/>
                    <a:pt x="13" y="36"/>
                    <a:pt x="14" y="40"/>
                  </a:cubicBezTo>
                  <a:cubicBezTo>
                    <a:pt x="15" y="46"/>
                    <a:pt x="16" y="53"/>
                    <a:pt x="16" y="59"/>
                  </a:cubicBezTo>
                  <a:cubicBezTo>
                    <a:pt x="16" y="61"/>
                    <a:pt x="16" y="62"/>
                    <a:pt x="16" y="64"/>
                  </a:cubicBezTo>
                  <a:cubicBezTo>
                    <a:pt x="16" y="65"/>
                    <a:pt x="17" y="65"/>
                    <a:pt x="17" y="64"/>
                  </a:cubicBezTo>
                  <a:cubicBezTo>
                    <a:pt x="17" y="57"/>
                    <a:pt x="17" y="49"/>
                    <a:pt x="15" y="42"/>
                  </a:cubicBezTo>
                  <a:cubicBezTo>
                    <a:pt x="15" y="38"/>
                    <a:pt x="14" y="34"/>
                    <a:pt x="11" y="31"/>
                  </a:cubicBezTo>
                  <a:cubicBezTo>
                    <a:pt x="11" y="30"/>
                    <a:pt x="10" y="29"/>
                    <a:pt x="9" y="28"/>
                  </a:cubicBezTo>
                  <a:cubicBezTo>
                    <a:pt x="7" y="27"/>
                    <a:pt x="5" y="26"/>
                    <a:pt x="4" y="25"/>
                  </a:cubicBezTo>
                  <a:cubicBezTo>
                    <a:pt x="3" y="24"/>
                    <a:pt x="2" y="22"/>
                    <a:pt x="2" y="21"/>
                  </a:cubicBezTo>
                  <a:cubicBezTo>
                    <a:pt x="2" y="19"/>
                    <a:pt x="3" y="17"/>
                    <a:pt x="3" y="16"/>
                  </a:cubicBezTo>
                  <a:cubicBezTo>
                    <a:pt x="4" y="15"/>
                    <a:pt x="5" y="14"/>
                    <a:pt x="6" y="13"/>
                  </a:cubicBezTo>
                  <a:cubicBezTo>
                    <a:pt x="6" y="13"/>
                    <a:pt x="6" y="14"/>
                    <a:pt x="6" y="14"/>
                  </a:cubicBezTo>
                  <a:cubicBezTo>
                    <a:pt x="7" y="16"/>
                    <a:pt x="8" y="16"/>
                    <a:pt x="10" y="16"/>
                  </a:cubicBezTo>
                  <a:cubicBezTo>
                    <a:pt x="11" y="15"/>
                    <a:pt x="12" y="14"/>
                    <a:pt x="13" y="13"/>
                  </a:cubicBezTo>
                  <a:cubicBezTo>
                    <a:pt x="13" y="14"/>
                    <a:pt x="13" y="15"/>
                    <a:pt x="14" y="16"/>
                  </a:cubicBezTo>
                  <a:cubicBezTo>
                    <a:pt x="15" y="16"/>
                    <a:pt x="16" y="16"/>
                    <a:pt x="17" y="15"/>
                  </a:cubicBezTo>
                  <a:cubicBezTo>
                    <a:pt x="17" y="16"/>
                    <a:pt x="18" y="16"/>
                    <a:pt x="19" y="16"/>
                  </a:cubicBezTo>
                  <a:cubicBezTo>
                    <a:pt x="20" y="16"/>
                    <a:pt x="21" y="16"/>
                    <a:pt x="22" y="15"/>
                  </a:cubicBezTo>
                  <a:cubicBezTo>
                    <a:pt x="23" y="16"/>
                    <a:pt x="25" y="16"/>
                    <a:pt x="27" y="15"/>
                  </a:cubicBezTo>
                  <a:cubicBezTo>
                    <a:pt x="27" y="15"/>
                    <a:pt x="27" y="14"/>
                    <a:pt x="27" y="14"/>
                  </a:cubicBezTo>
                  <a:cubicBezTo>
                    <a:pt x="27" y="16"/>
                    <a:pt x="29" y="16"/>
                    <a:pt x="30" y="16"/>
                  </a:cubicBezTo>
                  <a:cubicBezTo>
                    <a:pt x="31" y="15"/>
                    <a:pt x="32" y="15"/>
                    <a:pt x="32" y="14"/>
                  </a:cubicBezTo>
                  <a:cubicBezTo>
                    <a:pt x="32" y="14"/>
                    <a:pt x="32" y="15"/>
                    <a:pt x="33" y="15"/>
                  </a:cubicBezTo>
                  <a:cubicBezTo>
                    <a:pt x="34" y="17"/>
                    <a:pt x="37" y="15"/>
                    <a:pt x="38" y="14"/>
                  </a:cubicBezTo>
                  <a:cubicBezTo>
                    <a:pt x="39" y="13"/>
                    <a:pt x="40" y="14"/>
                    <a:pt x="40" y="15"/>
                  </a:cubicBezTo>
                  <a:cubicBezTo>
                    <a:pt x="39" y="16"/>
                    <a:pt x="39" y="18"/>
                    <a:pt x="38" y="19"/>
                  </a:cubicBezTo>
                  <a:cubicBezTo>
                    <a:pt x="37" y="23"/>
                    <a:pt x="34" y="25"/>
                    <a:pt x="31" y="26"/>
                  </a:cubicBezTo>
                  <a:cubicBezTo>
                    <a:pt x="27" y="28"/>
                    <a:pt x="23" y="29"/>
                    <a:pt x="21" y="32"/>
                  </a:cubicBezTo>
                  <a:cubicBezTo>
                    <a:pt x="20" y="34"/>
                    <a:pt x="20" y="37"/>
                    <a:pt x="19" y="40"/>
                  </a:cubicBezTo>
                  <a:cubicBezTo>
                    <a:pt x="19" y="48"/>
                    <a:pt x="19" y="56"/>
                    <a:pt x="19" y="63"/>
                  </a:cubicBezTo>
                  <a:cubicBezTo>
                    <a:pt x="19" y="64"/>
                    <a:pt x="21" y="64"/>
                    <a:pt x="21" y="63"/>
                  </a:cubicBezTo>
                  <a:cubicBezTo>
                    <a:pt x="20" y="56"/>
                    <a:pt x="20" y="49"/>
                    <a:pt x="21" y="43"/>
                  </a:cubicBezTo>
                  <a:cubicBezTo>
                    <a:pt x="21" y="39"/>
                    <a:pt x="21" y="36"/>
                    <a:pt x="22" y="33"/>
                  </a:cubicBezTo>
                  <a:cubicBezTo>
                    <a:pt x="24" y="30"/>
                    <a:pt x="28" y="29"/>
                    <a:pt x="31" y="27"/>
                  </a:cubicBezTo>
                  <a:cubicBezTo>
                    <a:pt x="34" y="26"/>
                    <a:pt x="37" y="24"/>
                    <a:pt x="39" y="22"/>
                  </a:cubicBezTo>
                  <a:cubicBezTo>
                    <a:pt x="40" y="19"/>
                    <a:pt x="41" y="17"/>
                    <a:pt x="41" y="14"/>
                  </a:cubicBezTo>
                  <a:cubicBezTo>
                    <a:pt x="41" y="14"/>
                    <a:pt x="41" y="13"/>
                    <a:pt x="40" y="12"/>
                  </a:cubicBezTo>
                  <a:cubicBezTo>
                    <a:pt x="39" y="12"/>
                    <a:pt x="38" y="12"/>
                    <a:pt x="37" y="13"/>
                  </a:cubicBezTo>
                  <a:cubicBezTo>
                    <a:pt x="36" y="14"/>
                    <a:pt x="34" y="16"/>
                    <a:pt x="33" y="14"/>
                  </a:cubicBezTo>
                  <a:cubicBezTo>
                    <a:pt x="33" y="13"/>
                    <a:pt x="33" y="13"/>
                    <a:pt x="33" y="12"/>
                  </a:cubicBezTo>
                  <a:cubicBezTo>
                    <a:pt x="34" y="11"/>
                    <a:pt x="34" y="11"/>
                    <a:pt x="34" y="10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32" y="7"/>
                    <a:pt x="29" y="9"/>
                    <a:pt x="28" y="11"/>
                  </a:cubicBezTo>
                  <a:cubicBezTo>
                    <a:pt x="28" y="11"/>
                    <a:pt x="28" y="12"/>
                    <a:pt x="28" y="12"/>
                  </a:cubicBezTo>
                  <a:cubicBezTo>
                    <a:pt x="27" y="13"/>
                    <a:pt x="25" y="15"/>
                    <a:pt x="24" y="14"/>
                  </a:cubicBezTo>
                  <a:cubicBezTo>
                    <a:pt x="23" y="14"/>
                    <a:pt x="23" y="14"/>
                    <a:pt x="23" y="14"/>
                  </a:cubicBezTo>
                  <a:cubicBezTo>
                    <a:pt x="24" y="14"/>
                    <a:pt x="25" y="13"/>
                    <a:pt x="25" y="12"/>
                  </a:cubicBezTo>
                  <a:cubicBezTo>
                    <a:pt x="26" y="12"/>
                    <a:pt x="26" y="11"/>
                    <a:pt x="26" y="10"/>
                  </a:cubicBezTo>
                  <a:cubicBezTo>
                    <a:pt x="26" y="9"/>
                    <a:pt x="25" y="8"/>
                    <a:pt x="24" y="8"/>
                  </a:cubicBezTo>
                  <a:cubicBezTo>
                    <a:pt x="22" y="9"/>
                    <a:pt x="20" y="12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0" y="14"/>
                    <a:pt x="19" y="15"/>
                    <a:pt x="18" y="15"/>
                  </a:cubicBezTo>
                  <a:cubicBezTo>
                    <a:pt x="18" y="15"/>
                    <a:pt x="18" y="14"/>
                    <a:pt x="18" y="13"/>
                  </a:cubicBezTo>
                  <a:cubicBezTo>
                    <a:pt x="19" y="12"/>
                    <a:pt x="19" y="11"/>
                    <a:pt x="19" y="10"/>
                  </a:cubicBezTo>
                  <a:cubicBezTo>
                    <a:pt x="20" y="7"/>
                    <a:pt x="21" y="5"/>
                    <a:pt x="21" y="2"/>
                  </a:cubicBezTo>
                  <a:cubicBezTo>
                    <a:pt x="21" y="2"/>
                    <a:pt x="22" y="1"/>
                    <a:pt x="21" y="1"/>
                  </a:cubicBezTo>
                  <a:cubicBezTo>
                    <a:pt x="20" y="0"/>
                    <a:pt x="20" y="1"/>
                    <a:pt x="20" y="2"/>
                  </a:cubicBezTo>
                  <a:cubicBezTo>
                    <a:pt x="19" y="4"/>
                    <a:pt x="19" y="6"/>
                    <a:pt x="18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6" y="8"/>
                    <a:pt x="15" y="9"/>
                    <a:pt x="14" y="10"/>
                  </a:cubicBezTo>
                  <a:cubicBezTo>
                    <a:pt x="14" y="10"/>
                    <a:pt x="13" y="11"/>
                    <a:pt x="13" y="12"/>
                  </a:cubicBezTo>
                  <a:cubicBezTo>
                    <a:pt x="12" y="13"/>
                    <a:pt x="10" y="14"/>
                    <a:pt x="9" y="15"/>
                  </a:cubicBezTo>
                  <a:cubicBezTo>
                    <a:pt x="7" y="15"/>
                    <a:pt x="8" y="13"/>
                    <a:pt x="8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1"/>
                    <a:pt x="8" y="11"/>
                    <a:pt x="9" y="10"/>
                  </a:cubicBezTo>
                  <a:cubicBezTo>
                    <a:pt x="9" y="10"/>
                    <a:pt x="9" y="9"/>
                    <a:pt x="9" y="8"/>
                  </a:cubicBezTo>
                  <a:cubicBezTo>
                    <a:pt x="9" y="8"/>
                    <a:pt x="8" y="8"/>
                    <a:pt x="8" y="8"/>
                  </a:cubicBezTo>
                  <a:cubicBezTo>
                    <a:pt x="7" y="8"/>
                    <a:pt x="7" y="10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close/>
                  <a:moveTo>
                    <a:pt x="28" y="13"/>
                  </a:moveTo>
                  <a:cubicBezTo>
                    <a:pt x="28" y="13"/>
                    <a:pt x="29" y="13"/>
                    <a:pt x="29" y="12"/>
                  </a:cubicBezTo>
                  <a:cubicBezTo>
                    <a:pt x="30" y="11"/>
                    <a:pt x="32" y="9"/>
                    <a:pt x="33" y="10"/>
                  </a:cubicBezTo>
                  <a:cubicBezTo>
                    <a:pt x="32" y="10"/>
                    <a:pt x="32" y="11"/>
                    <a:pt x="32" y="12"/>
                  </a:cubicBezTo>
                  <a:cubicBezTo>
                    <a:pt x="32" y="13"/>
                    <a:pt x="31" y="13"/>
                    <a:pt x="31" y="14"/>
                  </a:cubicBezTo>
                  <a:cubicBezTo>
                    <a:pt x="30" y="15"/>
                    <a:pt x="28" y="15"/>
                    <a:pt x="28" y="13"/>
                  </a:cubicBezTo>
                  <a:close/>
                  <a:moveTo>
                    <a:pt x="23" y="11"/>
                  </a:moveTo>
                  <a:cubicBezTo>
                    <a:pt x="23" y="10"/>
                    <a:pt x="23" y="10"/>
                    <a:pt x="24" y="10"/>
                  </a:cubicBezTo>
                  <a:cubicBezTo>
                    <a:pt x="25" y="10"/>
                    <a:pt x="25" y="10"/>
                    <a:pt x="25" y="11"/>
                  </a:cubicBezTo>
                  <a:cubicBezTo>
                    <a:pt x="25" y="11"/>
                    <a:pt x="25" y="11"/>
                    <a:pt x="24" y="11"/>
                  </a:cubicBezTo>
                  <a:cubicBezTo>
                    <a:pt x="24" y="12"/>
                    <a:pt x="23" y="13"/>
                    <a:pt x="23" y="13"/>
                  </a:cubicBezTo>
                  <a:cubicBezTo>
                    <a:pt x="22" y="12"/>
                    <a:pt x="22" y="12"/>
                    <a:pt x="23" y="11"/>
                  </a:cubicBezTo>
                  <a:close/>
                  <a:moveTo>
                    <a:pt x="14" y="13"/>
                  </a:moveTo>
                  <a:cubicBezTo>
                    <a:pt x="14" y="12"/>
                    <a:pt x="15" y="11"/>
                    <a:pt x="16" y="10"/>
                  </a:cubicBezTo>
                  <a:cubicBezTo>
                    <a:pt x="16" y="10"/>
                    <a:pt x="17" y="10"/>
                    <a:pt x="17" y="10"/>
                  </a:cubicBezTo>
                  <a:cubicBezTo>
                    <a:pt x="17" y="10"/>
                    <a:pt x="18" y="10"/>
                    <a:pt x="18" y="10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3"/>
                    <a:pt x="17" y="13"/>
                    <a:pt x="16" y="14"/>
                  </a:cubicBezTo>
                  <a:cubicBezTo>
                    <a:pt x="16" y="14"/>
                    <a:pt x="15" y="14"/>
                    <a:pt x="15" y="15"/>
                  </a:cubicBezTo>
                  <a:cubicBezTo>
                    <a:pt x="14" y="15"/>
                    <a:pt x="14" y="13"/>
                    <a:pt x="14" y="1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41"/>
            <p:cNvSpPr>
              <a:spLocks/>
            </p:cNvSpPr>
            <p:nvPr/>
          </p:nvSpPr>
          <p:spPr bwMode="auto">
            <a:xfrm>
              <a:off x="10595883" y="4297363"/>
              <a:ext cx="7938" cy="11113"/>
            </a:xfrm>
            <a:custGeom>
              <a:avLst/>
              <a:gdLst>
                <a:gd name="T0" fmla="*/ 2 w 2"/>
                <a:gd name="T1" fmla="*/ 2 h 3"/>
                <a:gd name="T2" fmla="*/ 2 w 2"/>
                <a:gd name="T3" fmla="*/ 1 h 3"/>
                <a:gd name="T4" fmla="*/ 0 w 2"/>
                <a:gd name="T5" fmla="*/ 1 h 3"/>
                <a:gd name="T6" fmla="*/ 1 w 2"/>
                <a:gd name="T7" fmla="*/ 2 h 3"/>
                <a:gd name="T8" fmla="*/ 2 w 2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2" y="2"/>
                  </a:moveTo>
                  <a:cubicBezTo>
                    <a:pt x="2" y="2"/>
                    <a:pt x="2" y="1"/>
                    <a:pt x="2" y="1"/>
                  </a:cubicBezTo>
                  <a:cubicBezTo>
                    <a:pt x="2" y="0"/>
                    <a:pt x="0" y="0"/>
                    <a:pt x="0" y="1"/>
                  </a:cubicBezTo>
                  <a:cubicBezTo>
                    <a:pt x="0" y="1"/>
                    <a:pt x="1" y="2"/>
                    <a:pt x="1" y="2"/>
                  </a:cubicBezTo>
                  <a:cubicBezTo>
                    <a:pt x="1" y="3"/>
                    <a:pt x="2" y="3"/>
                    <a:pt x="2" y="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2464699" y="1142105"/>
            <a:ext cx="984250" cy="1014413"/>
            <a:chOff x="6328683" y="427038"/>
            <a:chExt cx="984250" cy="1014413"/>
          </a:xfrm>
        </p:grpSpPr>
        <p:sp>
          <p:nvSpPr>
            <p:cNvPr id="42" name="Freeform 42"/>
            <p:cNvSpPr>
              <a:spLocks/>
            </p:cNvSpPr>
            <p:nvPr/>
          </p:nvSpPr>
          <p:spPr bwMode="auto">
            <a:xfrm>
              <a:off x="6868433" y="663576"/>
              <a:ext cx="444500" cy="725488"/>
            </a:xfrm>
            <a:custGeom>
              <a:avLst/>
              <a:gdLst>
                <a:gd name="T0" fmla="*/ 75 w 118"/>
                <a:gd name="T1" fmla="*/ 58 h 193"/>
                <a:gd name="T2" fmla="*/ 0 w 118"/>
                <a:gd name="T3" fmla="*/ 193 h 193"/>
                <a:gd name="T4" fmla="*/ 101 w 118"/>
                <a:gd name="T5" fmla="*/ 92 h 193"/>
                <a:gd name="T6" fmla="*/ 73 w 118"/>
                <a:gd name="T7" fmla="*/ 2 h 193"/>
                <a:gd name="T8" fmla="*/ 68 w 118"/>
                <a:gd name="T9" fmla="*/ 0 h 193"/>
                <a:gd name="T10" fmla="*/ 75 w 118"/>
                <a:gd name="T11" fmla="*/ 58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8" h="193">
                  <a:moveTo>
                    <a:pt x="75" y="58"/>
                  </a:moveTo>
                  <a:cubicBezTo>
                    <a:pt x="69" y="83"/>
                    <a:pt x="36" y="156"/>
                    <a:pt x="0" y="193"/>
                  </a:cubicBezTo>
                  <a:cubicBezTo>
                    <a:pt x="37" y="175"/>
                    <a:pt x="88" y="116"/>
                    <a:pt x="101" y="92"/>
                  </a:cubicBezTo>
                  <a:cubicBezTo>
                    <a:pt x="118" y="59"/>
                    <a:pt x="105" y="19"/>
                    <a:pt x="73" y="2"/>
                  </a:cubicBezTo>
                  <a:cubicBezTo>
                    <a:pt x="71" y="1"/>
                    <a:pt x="70" y="1"/>
                    <a:pt x="68" y="0"/>
                  </a:cubicBezTo>
                  <a:cubicBezTo>
                    <a:pt x="77" y="17"/>
                    <a:pt x="80" y="38"/>
                    <a:pt x="75" y="5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43"/>
            <p:cNvSpPr>
              <a:spLocks/>
            </p:cNvSpPr>
            <p:nvPr/>
          </p:nvSpPr>
          <p:spPr bwMode="auto">
            <a:xfrm>
              <a:off x="6774770" y="547688"/>
              <a:ext cx="373063" cy="868363"/>
            </a:xfrm>
            <a:custGeom>
              <a:avLst/>
              <a:gdLst>
                <a:gd name="T0" fmla="*/ 33 w 99"/>
                <a:gd name="T1" fmla="*/ 163 h 231"/>
                <a:gd name="T2" fmla="*/ 0 w 99"/>
                <a:gd name="T3" fmla="*/ 231 h 231"/>
                <a:gd name="T4" fmla="*/ 90 w 99"/>
                <a:gd name="T5" fmla="*/ 86 h 231"/>
                <a:gd name="T6" fmla="*/ 41 w 99"/>
                <a:gd name="T7" fmla="*/ 0 h 231"/>
                <a:gd name="T8" fmla="*/ 55 w 99"/>
                <a:gd name="T9" fmla="*/ 46 h 231"/>
                <a:gd name="T10" fmla="*/ 33 w 99"/>
                <a:gd name="T11" fmla="*/ 163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9" h="231">
                  <a:moveTo>
                    <a:pt x="33" y="163"/>
                  </a:moveTo>
                  <a:cubicBezTo>
                    <a:pt x="23" y="194"/>
                    <a:pt x="12" y="217"/>
                    <a:pt x="0" y="231"/>
                  </a:cubicBezTo>
                  <a:cubicBezTo>
                    <a:pt x="38" y="208"/>
                    <a:pt x="82" y="119"/>
                    <a:pt x="90" y="86"/>
                  </a:cubicBezTo>
                  <a:cubicBezTo>
                    <a:pt x="99" y="49"/>
                    <a:pt x="77" y="11"/>
                    <a:pt x="41" y="0"/>
                  </a:cubicBezTo>
                  <a:cubicBezTo>
                    <a:pt x="50" y="13"/>
                    <a:pt x="55" y="29"/>
                    <a:pt x="55" y="46"/>
                  </a:cubicBezTo>
                  <a:cubicBezTo>
                    <a:pt x="56" y="69"/>
                    <a:pt x="48" y="117"/>
                    <a:pt x="33" y="16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44"/>
            <p:cNvSpPr>
              <a:spLocks noEditPoints="1"/>
            </p:cNvSpPr>
            <p:nvPr/>
          </p:nvSpPr>
          <p:spPr bwMode="auto">
            <a:xfrm>
              <a:off x="6328683" y="427038"/>
              <a:ext cx="608013" cy="1014413"/>
            </a:xfrm>
            <a:custGeom>
              <a:avLst/>
              <a:gdLst>
                <a:gd name="T0" fmla="*/ 58 w 162"/>
                <a:gd name="T1" fmla="*/ 158 h 270"/>
                <a:gd name="T2" fmla="*/ 81 w 162"/>
                <a:gd name="T3" fmla="*/ 270 h 270"/>
                <a:gd name="T4" fmla="*/ 162 w 162"/>
                <a:gd name="T5" fmla="*/ 81 h 270"/>
                <a:gd name="T6" fmla="*/ 81 w 162"/>
                <a:gd name="T7" fmla="*/ 0 h 270"/>
                <a:gd name="T8" fmla="*/ 0 w 162"/>
                <a:gd name="T9" fmla="*/ 81 h 270"/>
                <a:gd name="T10" fmla="*/ 58 w 162"/>
                <a:gd name="T11" fmla="*/ 158 h 270"/>
                <a:gd name="T12" fmla="*/ 81 w 162"/>
                <a:gd name="T13" fmla="*/ 17 h 270"/>
                <a:gd name="T14" fmla="*/ 145 w 162"/>
                <a:gd name="T15" fmla="*/ 81 h 270"/>
                <a:gd name="T16" fmla="*/ 81 w 162"/>
                <a:gd name="T17" fmla="*/ 144 h 270"/>
                <a:gd name="T18" fmla="*/ 17 w 162"/>
                <a:gd name="T19" fmla="*/ 81 h 270"/>
                <a:gd name="T20" fmla="*/ 81 w 162"/>
                <a:gd name="T21" fmla="*/ 17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2" h="270">
                  <a:moveTo>
                    <a:pt x="58" y="158"/>
                  </a:moveTo>
                  <a:cubicBezTo>
                    <a:pt x="127" y="176"/>
                    <a:pt x="58" y="270"/>
                    <a:pt x="81" y="270"/>
                  </a:cubicBezTo>
                  <a:cubicBezTo>
                    <a:pt x="126" y="270"/>
                    <a:pt x="162" y="125"/>
                    <a:pt x="162" y="81"/>
                  </a:cubicBezTo>
                  <a:cubicBezTo>
                    <a:pt x="162" y="36"/>
                    <a:pt x="126" y="0"/>
                    <a:pt x="81" y="0"/>
                  </a:cubicBezTo>
                  <a:cubicBezTo>
                    <a:pt x="36" y="0"/>
                    <a:pt x="0" y="36"/>
                    <a:pt x="0" y="81"/>
                  </a:cubicBezTo>
                  <a:cubicBezTo>
                    <a:pt x="0" y="117"/>
                    <a:pt x="24" y="148"/>
                    <a:pt x="58" y="158"/>
                  </a:cubicBezTo>
                  <a:close/>
                  <a:moveTo>
                    <a:pt x="81" y="17"/>
                  </a:moveTo>
                  <a:cubicBezTo>
                    <a:pt x="116" y="17"/>
                    <a:pt x="145" y="45"/>
                    <a:pt x="145" y="81"/>
                  </a:cubicBezTo>
                  <a:cubicBezTo>
                    <a:pt x="145" y="116"/>
                    <a:pt x="116" y="144"/>
                    <a:pt x="81" y="144"/>
                  </a:cubicBezTo>
                  <a:cubicBezTo>
                    <a:pt x="46" y="144"/>
                    <a:pt x="17" y="116"/>
                    <a:pt x="17" y="81"/>
                  </a:cubicBezTo>
                  <a:cubicBezTo>
                    <a:pt x="17" y="45"/>
                    <a:pt x="46" y="17"/>
                    <a:pt x="81" y="1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45"/>
            <p:cNvSpPr>
              <a:spLocks/>
            </p:cNvSpPr>
            <p:nvPr/>
          </p:nvSpPr>
          <p:spPr bwMode="auto">
            <a:xfrm>
              <a:off x="6681108" y="746126"/>
              <a:ext cx="131763" cy="169863"/>
            </a:xfrm>
            <a:custGeom>
              <a:avLst/>
              <a:gdLst>
                <a:gd name="T0" fmla="*/ 15 w 35"/>
                <a:gd name="T1" fmla="*/ 0 h 45"/>
                <a:gd name="T2" fmla="*/ 10 w 35"/>
                <a:gd name="T3" fmla="*/ 14 h 45"/>
                <a:gd name="T4" fmla="*/ 9 w 35"/>
                <a:gd name="T5" fmla="*/ 14 h 45"/>
                <a:gd name="T6" fmla="*/ 7 w 35"/>
                <a:gd name="T7" fmla="*/ 8 h 45"/>
                <a:gd name="T8" fmla="*/ 8 w 35"/>
                <a:gd name="T9" fmla="*/ 6 h 45"/>
                <a:gd name="T10" fmla="*/ 9 w 35"/>
                <a:gd name="T11" fmla="*/ 5 h 45"/>
                <a:gd name="T12" fmla="*/ 9 w 35"/>
                <a:gd name="T13" fmla="*/ 2 h 45"/>
                <a:gd name="T14" fmla="*/ 6 w 35"/>
                <a:gd name="T15" fmla="*/ 1 h 45"/>
                <a:gd name="T16" fmla="*/ 6 w 35"/>
                <a:gd name="T17" fmla="*/ 1 h 45"/>
                <a:gd name="T18" fmla="*/ 3 w 35"/>
                <a:gd name="T19" fmla="*/ 1 h 45"/>
                <a:gd name="T20" fmla="*/ 3 w 35"/>
                <a:gd name="T21" fmla="*/ 1 h 45"/>
                <a:gd name="T22" fmla="*/ 1 w 35"/>
                <a:gd name="T23" fmla="*/ 2 h 45"/>
                <a:gd name="T24" fmla="*/ 1 w 35"/>
                <a:gd name="T25" fmla="*/ 5 h 45"/>
                <a:gd name="T26" fmla="*/ 2 w 35"/>
                <a:gd name="T27" fmla="*/ 6 h 45"/>
                <a:gd name="T28" fmla="*/ 2 w 35"/>
                <a:gd name="T29" fmla="*/ 8 h 45"/>
                <a:gd name="T30" fmla="*/ 1 w 35"/>
                <a:gd name="T31" fmla="*/ 14 h 45"/>
                <a:gd name="T32" fmla="*/ 17 w 35"/>
                <a:gd name="T33" fmla="*/ 45 h 45"/>
                <a:gd name="T34" fmla="*/ 35 w 35"/>
                <a:gd name="T35" fmla="*/ 28 h 45"/>
                <a:gd name="T36" fmla="*/ 32 w 35"/>
                <a:gd name="T37" fmla="*/ 20 h 45"/>
                <a:gd name="T38" fmla="*/ 15 w 35"/>
                <a:gd name="T3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5" h="45">
                  <a:moveTo>
                    <a:pt x="15" y="0"/>
                  </a:moveTo>
                  <a:cubicBezTo>
                    <a:pt x="10" y="14"/>
                    <a:pt x="10" y="14"/>
                    <a:pt x="10" y="14"/>
                  </a:cubicBezTo>
                  <a:cubicBezTo>
                    <a:pt x="9" y="15"/>
                    <a:pt x="9" y="15"/>
                    <a:pt x="9" y="14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7"/>
                    <a:pt x="7" y="6"/>
                    <a:pt x="8" y="6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4"/>
                    <a:pt x="9" y="3"/>
                    <a:pt x="9" y="2"/>
                  </a:cubicBezTo>
                  <a:cubicBezTo>
                    <a:pt x="8" y="2"/>
                    <a:pt x="7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0"/>
                    <a:pt x="4" y="0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1" y="2"/>
                    <a:pt x="1" y="2"/>
                  </a:cubicBezTo>
                  <a:cubicBezTo>
                    <a:pt x="0" y="3"/>
                    <a:pt x="0" y="4"/>
                    <a:pt x="1" y="5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3" y="7"/>
                    <a:pt x="2" y="8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5" y="17"/>
                    <a:pt x="11" y="24"/>
                    <a:pt x="17" y="45"/>
                  </a:cubicBezTo>
                  <a:cubicBezTo>
                    <a:pt x="24" y="41"/>
                    <a:pt x="30" y="35"/>
                    <a:pt x="35" y="28"/>
                  </a:cubicBezTo>
                  <a:cubicBezTo>
                    <a:pt x="34" y="24"/>
                    <a:pt x="33" y="20"/>
                    <a:pt x="32" y="20"/>
                  </a:cubicBezTo>
                  <a:cubicBezTo>
                    <a:pt x="29" y="11"/>
                    <a:pt x="24" y="3"/>
                    <a:pt x="1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46"/>
            <p:cNvSpPr>
              <a:spLocks/>
            </p:cNvSpPr>
            <p:nvPr/>
          </p:nvSpPr>
          <p:spPr bwMode="auto">
            <a:xfrm>
              <a:off x="6658883" y="769938"/>
              <a:ext cx="19050" cy="22225"/>
            </a:xfrm>
            <a:custGeom>
              <a:avLst/>
              <a:gdLst>
                <a:gd name="T0" fmla="*/ 5 w 5"/>
                <a:gd name="T1" fmla="*/ 6 h 6"/>
                <a:gd name="T2" fmla="*/ 3 w 5"/>
                <a:gd name="T3" fmla="*/ 0 h 6"/>
                <a:gd name="T4" fmla="*/ 0 w 5"/>
                <a:gd name="T5" fmla="*/ 3 h 6"/>
                <a:gd name="T6" fmla="*/ 5 w 5"/>
                <a:gd name="T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6">
                  <a:moveTo>
                    <a:pt x="5" y="6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1"/>
                    <a:pt x="1" y="2"/>
                    <a:pt x="0" y="3"/>
                  </a:cubicBezTo>
                  <a:cubicBezTo>
                    <a:pt x="2" y="4"/>
                    <a:pt x="3" y="5"/>
                    <a:pt x="5" y="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47"/>
            <p:cNvSpPr>
              <a:spLocks/>
            </p:cNvSpPr>
            <p:nvPr/>
          </p:nvSpPr>
          <p:spPr bwMode="auto">
            <a:xfrm>
              <a:off x="6650945" y="539751"/>
              <a:ext cx="142875" cy="200025"/>
            </a:xfrm>
            <a:custGeom>
              <a:avLst/>
              <a:gdLst>
                <a:gd name="T0" fmla="*/ 7 w 38"/>
                <a:gd name="T1" fmla="*/ 9 h 53"/>
                <a:gd name="T2" fmla="*/ 8 w 38"/>
                <a:gd name="T3" fmla="*/ 10 h 53"/>
                <a:gd name="T4" fmla="*/ 10 w 38"/>
                <a:gd name="T5" fmla="*/ 12 h 53"/>
                <a:gd name="T6" fmla="*/ 25 w 38"/>
                <a:gd name="T7" fmla="*/ 12 h 53"/>
                <a:gd name="T8" fmla="*/ 30 w 38"/>
                <a:gd name="T9" fmla="*/ 15 h 53"/>
                <a:gd name="T10" fmla="*/ 31 w 38"/>
                <a:gd name="T11" fmla="*/ 22 h 53"/>
                <a:gd name="T12" fmla="*/ 31 w 38"/>
                <a:gd name="T13" fmla="*/ 23 h 53"/>
                <a:gd name="T14" fmla="*/ 32 w 38"/>
                <a:gd name="T15" fmla="*/ 23 h 53"/>
                <a:gd name="T16" fmla="*/ 35 w 38"/>
                <a:gd name="T17" fmla="*/ 27 h 53"/>
                <a:gd name="T18" fmla="*/ 32 w 38"/>
                <a:gd name="T19" fmla="*/ 30 h 53"/>
                <a:gd name="T20" fmla="*/ 32 w 38"/>
                <a:gd name="T21" fmla="*/ 30 h 53"/>
                <a:gd name="T22" fmla="*/ 31 w 38"/>
                <a:gd name="T23" fmla="*/ 30 h 53"/>
                <a:gd name="T24" fmla="*/ 31 w 38"/>
                <a:gd name="T25" fmla="*/ 31 h 53"/>
                <a:gd name="T26" fmla="*/ 13 w 38"/>
                <a:gd name="T27" fmla="*/ 50 h 53"/>
                <a:gd name="T28" fmla="*/ 11 w 38"/>
                <a:gd name="T29" fmla="*/ 50 h 53"/>
                <a:gd name="T30" fmla="*/ 10 w 38"/>
                <a:gd name="T31" fmla="*/ 53 h 53"/>
                <a:gd name="T32" fmla="*/ 13 w 38"/>
                <a:gd name="T33" fmla="*/ 53 h 53"/>
                <a:gd name="T34" fmla="*/ 33 w 38"/>
                <a:gd name="T35" fmla="*/ 32 h 53"/>
                <a:gd name="T36" fmla="*/ 38 w 38"/>
                <a:gd name="T37" fmla="*/ 27 h 53"/>
                <a:gd name="T38" fmla="*/ 33 w 38"/>
                <a:gd name="T39" fmla="*/ 21 h 53"/>
                <a:gd name="T40" fmla="*/ 13 w 38"/>
                <a:gd name="T41" fmla="*/ 0 h 53"/>
                <a:gd name="T42" fmla="*/ 0 w 38"/>
                <a:gd name="T43" fmla="*/ 3 h 53"/>
                <a:gd name="T44" fmla="*/ 7 w 38"/>
                <a:gd name="T45" fmla="*/ 9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8" h="53">
                  <a:moveTo>
                    <a:pt x="7" y="9"/>
                  </a:moveTo>
                  <a:cubicBezTo>
                    <a:pt x="7" y="9"/>
                    <a:pt x="8" y="9"/>
                    <a:pt x="8" y="10"/>
                  </a:cubicBezTo>
                  <a:cubicBezTo>
                    <a:pt x="9" y="11"/>
                    <a:pt x="9" y="11"/>
                    <a:pt x="10" y="12"/>
                  </a:cubicBezTo>
                  <a:cubicBezTo>
                    <a:pt x="16" y="14"/>
                    <a:pt x="23" y="15"/>
                    <a:pt x="25" y="12"/>
                  </a:cubicBezTo>
                  <a:cubicBezTo>
                    <a:pt x="25" y="14"/>
                    <a:pt x="28" y="15"/>
                    <a:pt x="30" y="15"/>
                  </a:cubicBezTo>
                  <a:cubicBezTo>
                    <a:pt x="30" y="17"/>
                    <a:pt x="30" y="19"/>
                    <a:pt x="31" y="22"/>
                  </a:cubicBezTo>
                  <a:cubicBezTo>
                    <a:pt x="31" y="22"/>
                    <a:pt x="31" y="23"/>
                    <a:pt x="31" y="23"/>
                  </a:cubicBezTo>
                  <a:cubicBezTo>
                    <a:pt x="31" y="23"/>
                    <a:pt x="32" y="23"/>
                    <a:pt x="32" y="23"/>
                  </a:cubicBezTo>
                  <a:cubicBezTo>
                    <a:pt x="32" y="23"/>
                    <a:pt x="35" y="23"/>
                    <a:pt x="35" y="27"/>
                  </a:cubicBezTo>
                  <a:cubicBezTo>
                    <a:pt x="35" y="30"/>
                    <a:pt x="32" y="30"/>
                    <a:pt x="32" y="30"/>
                  </a:cubicBezTo>
                  <a:cubicBezTo>
                    <a:pt x="32" y="30"/>
                    <a:pt x="32" y="30"/>
                    <a:pt x="32" y="30"/>
                  </a:cubicBezTo>
                  <a:cubicBezTo>
                    <a:pt x="31" y="30"/>
                    <a:pt x="31" y="30"/>
                    <a:pt x="31" y="30"/>
                  </a:cubicBezTo>
                  <a:cubicBezTo>
                    <a:pt x="31" y="30"/>
                    <a:pt x="31" y="31"/>
                    <a:pt x="31" y="31"/>
                  </a:cubicBezTo>
                  <a:cubicBezTo>
                    <a:pt x="30" y="44"/>
                    <a:pt x="23" y="50"/>
                    <a:pt x="13" y="50"/>
                  </a:cubicBezTo>
                  <a:cubicBezTo>
                    <a:pt x="12" y="50"/>
                    <a:pt x="12" y="50"/>
                    <a:pt x="11" y="50"/>
                  </a:cubicBezTo>
                  <a:cubicBezTo>
                    <a:pt x="11" y="51"/>
                    <a:pt x="10" y="52"/>
                    <a:pt x="10" y="53"/>
                  </a:cubicBezTo>
                  <a:cubicBezTo>
                    <a:pt x="11" y="53"/>
                    <a:pt x="12" y="53"/>
                    <a:pt x="13" y="53"/>
                  </a:cubicBezTo>
                  <a:cubicBezTo>
                    <a:pt x="24" y="53"/>
                    <a:pt x="31" y="45"/>
                    <a:pt x="33" y="32"/>
                  </a:cubicBezTo>
                  <a:cubicBezTo>
                    <a:pt x="35" y="32"/>
                    <a:pt x="38" y="30"/>
                    <a:pt x="38" y="27"/>
                  </a:cubicBezTo>
                  <a:cubicBezTo>
                    <a:pt x="38" y="23"/>
                    <a:pt x="35" y="21"/>
                    <a:pt x="33" y="21"/>
                  </a:cubicBezTo>
                  <a:cubicBezTo>
                    <a:pt x="32" y="6"/>
                    <a:pt x="28" y="0"/>
                    <a:pt x="13" y="0"/>
                  </a:cubicBezTo>
                  <a:cubicBezTo>
                    <a:pt x="7" y="0"/>
                    <a:pt x="3" y="1"/>
                    <a:pt x="0" y="3"/>
                  </a:cubicBezTo>
                  <a:cubicBezTo>
                    <a:pt x="3" y="4"/>
                    <a:pt x="5" y="6"/>
                    <a:pt x="7" y="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48"/>
            <p:cNvSpPr>
              <a:spLocks/>
            </p:cNvSpPr>
            <p:nvPr/>
          </p:nvSpPr>
          <p:spPr bwMode="auto">
            <a:xfrm>
              <a:off x="6477908" y="792163"/>
              <a:ext cx="249238" cy="153988"/>
            </a:xfrm>
            <a:custGeom>
              <a:avLst/>
              <a:gdLst>
                <a:gd name="T0" fmla="*/ 66 w 66"/>
                <a:gd name="T1" fmla="*/ 36 h 41"/>
                <a:gd name="T2" fmla="*/ 63 w 66"/>
                <a:gd name="T3" fmla="*/ 23 h 41"/>
                <a:gd name="T4" fmla="*/ 43 w 66"/>
                <a:gd name="T5" fmla="*/ 0 h 41"/>
                <a:gd name="T6" fmla="*/ 37 w 66"/>
                <a:gd name="T7" fmla="*/ 15 h 41"/>
                <a:gd name="T8" fmla="*/ 36 w 66"/>
                <a:gd name="T9" fmla="*/ 15 h 41"/>
                <a:gd name="T10" fmla="*/ 35 w 66"/>
                <a:gd name="T11" fmla="*/ 9 h 41"/>
                <a:gd name="T12" fmla="*/ 35 w 66"/>
                <a:gd name="T13" fmla="*/ 6 h 41"/>
                <a:gd name="T14" fmla="*/ 36 w 66"/>
                <a:gd name="T15" fmla="*/ 5 h 41"/>
                <a:gd name="T16" fmla="*/ 36 w 66"/>
                <a:gd name="T17" fmla="*/ 2 h 41"/>
                <a:gd name="T18" fmla="*/ 33 w 66"/>
                <a:gd name="T19" fmla="*/ 0 h 41"/>
                <a:gd name="T20" fmla="*/ 33 w 66"/>
                <a:gd name="T21" fmla="*/ 0 h 41"/>
                <a:gd name="T22" fmla="*/ 30 w 66"/>
                <a:gd name="T23" fmla="*/ 0 h 41"/>
                <a:gd name="T24" fmla="*/ 30 w 66"/>
                <a:gd name="T25" fmla="*/ 0 h 41"/>
                <a:gd name="T26" fmla="*/ 27 w 66"/>
                <a:gd name="T27" fmla="*/ 2 h 41"/>
                <a:gd name="T28" fmla="*/ 28 w 66"/>
                <a:gd name="T29" fmla="*/ 5 h 41"/>
                <a:gd name="T30" fmla="*/ 28 w 66"/>
                <a:gd name="T31" fmla="*/ 6 h 41"/>
                <a:gd name="T32" fmla="*/ 29 w 66"/>
                <a:gd name="T33" fmla="*/ 9 h 41"/>
                <a:gd name="T34" fmla="*/ 27 w 66"/>
                <a:gd name="T35" fmla="*/ 15 h 41"/>
                <a:gd name="T36" fmla="*/ 26 w 66"/>
                <a:gd name="T37" fmla="*/ 15 h 41"/>
                <a:gd name="T38" fmla="*/ 20 w 66"/>
                <a:gd name="T39" fmla="*/ 0 h 41"/>
                <a:gd name="T40" fmla="*/ 1 w 66"/>
                <a:gd name="T41" fmla="*/ 21 h 41"/>
                <a:gd name="T42" fmla="*/ 0 w 66"/>
                <a:gd name="T43" fmla="*/ 25 h 41"/>
                <a:gd name="T44" fmla="*/ 41 w 66"/>
                <a:gd name="T45" fmla="*/ 41 h 41"/>
                <a:gd name="T46" fmla="*/ 66 w 66"/>
                <a:gd name="T47" fmla="*/ 3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6" h="41">
                  <a:moveTo>
                    <a:pt x="66" y="36"/>
                  </a:moveTo>
                  <a:cubicBezTo>
                    <a:pt x="65" y="30"/>
                    <a:pt x="63" y="24"/>
                    <a:pt x="63" y="23"/>
                  </a:cubicBezTo>
                  <a:cubicBezTo>
                    <a:pt x="60" y="13"/>
                    <a:pt x="54" y="4"/>
                    <a:pt x="43" y="0"/>
                  </a:cubicBezTo>
                  <a:cubicBezTo>
                    <a:pt x="37" y="15"/>
                    <a:pt x="37" y="15"/>
                    <a:pt x="37" y="15"/>
                  </a:cubicBezTo>
                  <a:cubicBezTo>
                    <a:pt x="37" y="16"/>
                    <a:pt x="36" y="16"/>
                    <a:pt x="36" y="15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34" y="8"/>
                    <a:pt x="35" y="7"/>
                    <a:pt x="35" y="6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7" y="4"/>
                    <a:pt x="37" y="3"/>
                    <a:pt x="36" y="2"/>
                  </a:cubicBezTo>
                  <a:cubicBezTo>
                    <a:pt x="36" y="1"/>
                    <a:pt x="34" y="1"/>
                    <a:pt x="33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3" y="0"/>
                    <a:pt x="31" y="0"/>
                    <a:pt x="3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29" y="1"/>
                    <a:pt x="28" y="1"/>
                    <a:pt x="27" y="2"/>
                  </a:cubicBezTo>
                  <a:cubicBezTo>
                    <a:pt x="27" y="3"/>
                    <a:pt x="27" y="4"/>
                    <a:pt x="28" y="5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29" y="7"/>
                    <a:pt x="29" y="8"/>
                    <a:pt x="29" y="9"/>
                  </a:cubicBezTo>
                  <a:cubicBezTo>
                    <a:pt x="27" y="15"/>
                    <a:pt x="27" y="15"/>
                    <a:pt x="27" y="15"/>
                  </a:cubicBezTo>
                  <a:cubicBezTo>
                    <a:pt x="27" y="16"/>
                    <a:pt x="27" y="16"/>
                    <a:pt x="26" y="15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0" y="3"/>
                    <a:pt x="4" y="12"/>
                    <a:pt x="1" y="21"/>
                  </a:cubicBezTo>
                  <a:cubicBezTo>
                    <a:pt x="1" y="22"/>
                    <a:pt x="1" y="23"/>
                    <a:pt x="0" y="25"/>
                  </a:cubicBezTo>
                  <a:cubicBezTo>
                    <a:pt x="11" y="35"/>
                    <a:pt x="25" y="41"/>
                    <a:pt x="41" y="41"/>
                  </a:cubicBezTo>
                  <a:cubicBezTo>
                    <a:pt x="50" y="41"/>
                    <a:pt x="59" y="39"/>
                    <a:pt x="66" y="3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49"/>
            <p:cNvSpPr>
              <a:spLocks noEditPoints="1"/>
            </p:cNvSpPr>
            <p:nvPr/>
          </p:nvSpPr>
          <p:spPr bwMode="auto">
            <a:xfrm>
              <a:off x="6493783" y="561976"/>
              <a:ext cx="209550" cy="219075"/>
            </a:xfrm>
            <a:custGeom>
              <a:avLst/>
              <a:gdLst>
                <a:gd name="T0" fmla="*/ 5 w 56"/>
                <a:gd name="T1" fmla="*/ 35 h 58"/>
                <a:gd name="T2" fmla="*/ 28 w 56"/>
                <a:gd name="T3" fmla="*/ 58 h 58"/>
                <a:gd name="T4" fmla="*/ 50 w 56"/>
                <a:gd name="T5" fmla="*/ 35 h 58"/>
                <a:gd name="T6" fmla="*/ 53 w 56"/>
                <a:gd name="T7" fmla="*/ 34 h 58"/>
                <a:gd name="T8" fmla="*/ 56 w 56"/>
                <a:gd name="T9" fmla="*/ 29 h 58"/>
                <a:gd name="T10" fmla="*/ 50 w 56"/>
                <a:gd name="T11" fmla="*/ 22 h 58"/>
                <a:gd name="T12" fmla="*/ 46 w 56"/>
                <a:gd name="T13" fmla="*/ 6 h 58"/>
                <a:gd name="T14" fmla="*/ 46 w 56"/>
                <a:gd name="T15" fmla="*/ 5 h 58"/>
                <a:gd name="T16" fmla="*/ 28 w 56"/>
                <a:gd name="T17" fmla="*/ 0 h 58"/>
                <a:gd name="T18" fmla="*/ 5 w 56"/>
                <a:gd name="T19" fmla="*/ 22 h 58"/>
                <a:gd name="T20" fmla="*/ 0 w 56"/>
                <a:gd name="T21" fmla="*/ 29 h 58"/>
                <a:gd name="T22" fmla="*/ 5 w 56"/>
                <a:gd name="T23" fmla="*/ 35 h 58"/>
                <a:gd name="T24" fmla="*/ 6 w 56"/>
                <a:gd name="T25" fmla="*/ 25 h 58"/>
                <a:gd name="T26" fmla="*/ 7 w 56"/>
                <a:gd name="T27" fmla="*/ 25 h 58"/>
                <a:gd name="T28" fmla="*/ 8 w 56"/>
                <a:gd name="T29" fmla="*/ 24 h 58"/>
                <a:gd name="T30" fmla="*/ 9 w 56"/>
                <a:gd name="T31" fmla="*/ 16 h 58"/>
                <a:gd name="T32" fmla="*/ 15 w 56"/>
                <a:gd name="T33" fmla="*/ 12 h 58"/>
                <a:gd name="T34" fmla="*/ 46 w 56"/>
                <a:gd name="T35" fmla="*/ 12 h 58"/>
                <a:gd name="T36" fmla="*/ 48 w 56"/>
                <a:gd name="T37" fmla="*/ 24 h 58"/>
                <a:gd name="T38" fmla="*/ 48 w 56"/>
                <a:gd name="T39" fmla="*/ 25 h 58"/>
                <a:gd name="T40" fmla="*/ 49 w 56"/>
                <a:gd name="T41" fmla="*/ 25 h 58"/>
                <a:gd name="T42" fmla="*/ 53 w 56"/>
                <a:gd name="T43" fmla="*/ 29 h 58"/>
                <a:gd name="T44" fmla="*/ 51 w 56"/>
                <a:gd name="T45" fmla="*/ 32 h 58"/>
                <a:gd name="T46" fmla="*/ 49 w 56"/>
                <a:gd name="T47" fmla="*/ 33 h 58"/>
                <a:gd name="T48" fmla="*/ 48 w 56"/>
                <a:gd name="T49" fmla="*/ 33 h 58"/>
                <a:gd name="T50" fmla="*/ 48 w 56"/>
                <a:gd name="T51" fmla="*/ 34 h 58"/>
                <a:gd name="T52" fmla="*/ 28 w 56"/>
                <a:gd name="T53" fmla="*/ 55 h 58"/>
                <a:gd name="T54" fmla="*/ 8 w 56"/>
                <a:gd name="T55" fmla="*/ 34 h 58"/>
                <a:gd name="T56" fmla="*/ 7 w 56"/>
                <a:gd name="T57" fmla="*/ 33 h 58"/>
                <a:gd name="T58" fmla="*/ 7 w 56"/>
                <a:gd name="T59" fmla="*/ 33 h 58"/>
                <a:gd name="T60" fmla="*/ 6 w 56"/>
                <a:gd name="T61" fmla="*/ 33 h 58"/>
                <a:gd name="T62" fmla="*/ 3 w 56"/>
                <a:gd name="T63" fmla="*/ 29 h 58"/>
                <a:gd name="T64" fmla="*/ 6 w 56"/>
                <a:gd name="T65" fmla="*/ 25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6" h="58">
                  <a:moveTo>
                    <a:pt x="5" y="35"/>
                  </a:moveTo>
                  <a:cubicBezTo>
                    <a:pt x="7" y="50"/>
                    <a:pt x="15" y="58"/>
                    <a:pt x="28" y="58"/>
                  </a:cubicBezTo>
                  <a:cubicBezTo>
                    <a:pt x="37" y="58"/>
                    <a:pt x="48" y="52"/>
                    <a:pt x="50" y="35"/>
                  </a:cubicBezTo>
                  <a:cubicBezTo>
                    <a:pt x="51" y="35"/>
                    <a:pt x="52" y="35"/>
                    <a:pt x="53" y="34"/>
                  </a:cubicBezTo>
                  <a:cubicBezTo>
                    <a:pt x="54" y="34"/>
                    <a:pt x="56" y="32"/>
                    <a:pt x="56" y="29"/>
                  </a:cubicBezTo>
                  <a:cubicBezTo>
                    <a:pt x="56" y="25"/>
                    <a:pt x="53" y="23"/>
                    <a:pt x="50" y="22"/>
                  </a:cubicBezTo>
                  <a:cubicBezTo>
                    <a:pt x="50" y="15"/>
                    <a:pt x="49" y="10"/>
                    <a:pt x="46" y="6"/>
                  </a:cubicBezTo>
                  <a:cubicBezTo>
                    <a:pt x="46" y="6"/>
                    <a:pt x="46" y="6"/>
                    <a:pt x="46" y="5"/>
                  </a:cubicBezTo>
                  <a:cubicBezTo>
                    <a:pt x="42" y="1"/>
                    <a:pt x="37" y="0"/>
                    <a:pt x="28" y="0"/>
                  </a:cubicBezTo>
                  <a:cubicBezTo>
                    <a:pt x="10" y="0"/>
                    <a:pt x="7" y="6"/>
                    <a:pt x="5" y="22"/>
                  </a:cubicBezTo>
                  <a:cubicBezTo>
                    <a:pt x="3" y="23"/>
                    <a:pt x="0" y="25"/>
                    <a:pt x="0" y="29"/>
                  </a:cubicBezTo>
                  <a:cubicBezTo>
                    <a:pt x="0" y="33"/>
                    <a:pt x="3" y="35"/>
                    <a:pt x="5" y="35"/>
                  </a:cubicBezTo>
                  <a:close/>
                  <a:moveTo>
                    <a:pt x="6" y="25"/>
                  </a:moveTo>
                  <a:cubicBezTo>
                    <a:pt x="7" y="25"/>
                    <a:pt x="7" y="25"/>
                    <a:pt x="7" y="25"/>
                  </a:cubicBezTo>
                  <a:cubicBezTo>
                    <a:pt x="8" y="25"/>
                    <a:pt x="8" y="24"/>
                    <a:pt x="8" y="24"/>
                  </a:cubicBezTo>
                  <a:cubicBezTo>
                    <a:pt x="8" y="21"/>
                    <a:pt x="9" y="19"/>
                    <a:pt x="9" y="16"/>
                  </a:cubicBezTo>
                  <a:cubicBezTo>
                    <a:pt x="11" y="16"/>
                    <a:pt x="14" y="15"/>
                    <a:pt x="15" y="12"/>
                  </a:cubicBezTo>
                  <a:cubicBezTo>
                    <a:pt x="18" y="20"/>
                    <a:pt x="42" y="7"/>
                    <a:pt x="46" y="12"/>
                  </a:cubicBezTo>
                  <a:cubicBezTo>
                    <a:pt x="47" y="15"/>
                    <a:pt x="47" y="19"/>
                    <a:pt x="48" y="24"/>
                  </a:cubicBezTo>
                  <a:cubicBezTo>
                    <a:pt x="48" y="24"/>
                    <a:pt x="48" y="25"/>
                    <a:pt x="48" y="25"/>
                  </a:cubicBezTo>
                  <a:cubicBezTo>
                    <a:pt x="48" y="25"/>
                    <a:pt x="49" y="25"/>
                    <a:pt x="49" y="25"/>
                  </a:cubicBezTo>
                  <a:cubicBezTo>
                    <a:pt x="49" y="25"/>
                    <a:pt x="53" y="25"/>
                    <a:pt x="53" y="29"/>
                  </a:cubicBezTo>
                  <a:cubicBezTo>
                    <a:pt x="53" y="30"/>
                    <a:pt x="52" y="31"/>
                    <a:pt x="51" y="32"/>
                  </a:cubicBezTo>
                  <a:cubicBezTo>
                    <a:pt x="51" y="33"/>
                    <a:pt x="50" y="33"/>
                    <a:pt x="49" y="33"/>
                  </a:cubicBezTo>
                  <a:cubicBezTo>
                    <a:pt x="49" y="33"/>
                    <a:pt x="49" y="33"/>
                    <a:pt x="48" y="33"/>
                  </a:cubicBezTo>
                  <a:cubicBezTo>
                    <a:pt x="48" y="33"/>
                    <a:pt x="48" y="34"/>
                    <a:pt x="48" y="34"/>
                  </a:cubicBezTo>
                  <a:cubicBezTo>
                    <a:pt x="46" y="47"/>
                    <a:pt x="39" y="55"/>
                    <a:pt x="28" y="55"/>
                  </a:cubicBezTo>
                  <a:cubicBezTo>
                    <a:pt x="16" y="55"/>
                    <a:pt x="9" y="48"/>
                    <a:pt x="8" y="34"/>
                  </a:cubicBezTo>
                  <a:cubicBezTo>
                    <a:pt x="8" y="34"/>
                    <a:pt x="8" y="33"/>
                    <a:pt x="7" y="33"/>
                  </a:cubicBezTo>
                  <a:cubicBezTo>
                    <a:pt x="7" y="33"/>
                    <a:pt x="7" y="33"/>
                    <a:pt x="7" y="33"/>
                  </a:cubicBezTo>
                  <a:cubicBezTo>
                    <a:pt x="7" y="33"/>
                    <a:pt x="7" y="33"/>
                    <a:pt x="6" y="33"/>
                  </a:cubicBezTo>
                  <a:cubicBezTo>
                    <a:pt x="6" y="33"/>
                    <a:pt x="3" y="33"/>
                    <a:pt x="3" y="29"/>
                  </a:cubicBezTo>
                  <a:cubicBezTo>
                    <a:pt x="3" y="25"/>
                    <a:pt x="6" y="25"/>
                    <a:pt x="6" y="2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882605" y="1072516"/>
            <a:ext cx="608013" cy="1014413"/>
            <a:chOff x="5088845" y="446088"/>
            <a:chExt cx="608013" cy="1014413"/>
          </a:xfrm>
        </p:grpSpPr>
        <p:sp>
          <p:nvSpPr>
            <p:cNvPr id="50" name="Freeform 50"/>
            <p:cNvSpPr>
              <a:spLocks noEditPoints="1"/>
            </p:cNvSpPr>
            <p:nvPr/>
          </p:nvSpPr>
          <p:spPr bwMode="auto">
            <a:xfrm>
              <a:off x="5088845" y="446088"/>
              <a:ext cx="608013" cy="1014413"/>
            </a:xfrm>
            <a:custGeom>
              <a:avLst/>
              <a:gdLst>
                <a:gd name="T0" fmla="*/ 58 w 162"/>
                <a:gd name="T1" fmla="*/ 158 h 270"/>
                <a:gd name="T2" fmla="*/ 81 w 162"/>
                <a:gd name="T3" fmla="*/ 270 h 270"/>
                <a:gd name="T4" fmla="*/ 162 w 162"/>
                <a:gd name="T5" fmla="*/ 81 h 270"/>
                <a:gd name="T6" fmla="*/ 81 w 162"/>
                <a:gd name="T7" fmla="*/ 0 h 270"/>
                <a:gd name="T8" fmla="*/ 0 w 162"/>
                <a:gd name="T9" fmla="*/ 81 h 270"/>
                <a:gd name="T10" fmla="*/ 58 w 162"/>
                <a:gd name="T11" fmla="*/ 158 h 270"/>
                <a:gd name="T12" fmla="*/ 81 w 162"/>
                <a:gd name="T13" fmla="*/ 17 h 270"/>
                <a:gd name="T14" fmla="*/ 145 w 162"/>
                <a:gd name="T15" fmla="*/ 81 h 270"/>
                <a:gd name="T16" fmla="*/ 81 w 162"/>
                <a:gd name="T17" fmla="*/ 144 h 270"/>
                <a:gd name="T18" fmla="*/ 18 w 162"/>
                <a:gd name="T19" fmla="*/ 81 h 270"/>
                <a:gd name="T20" fmla="*/ 81 w 162"/>
                <a:gd name="T21" fmla="*/ 17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2" h="270">
                  <a:moveTo>
                    <a:pt x="58" y="158"/>
                  </a:moveTo>
                  <a:cubicBezTo>
                    <a:pt x="127" y="176"/>
                    <a:pt x="59" y="270"/>
                    <a:pt x="81" y="270"/>
                  </a:cubicBezTo>
                  <a:cubicBezTo>
                    <a:pt x="126" y="270"/>
                    <a:pt x="162" y="125"/>
                    <a:pt x="162" y="81"/>
                  </a:cubicBezTo>
                  <a:cubicBezTo>
                    <a:pt x="162" y="36"/>
                    <a:pt x="126" y="0"/>
                    <a:pt x="81" y="0"/>
                  </a:cubicBezTo>
                  <a:cubicBezTo>
                    <a:pt x="37" y="0"/>
                    <a:pt x="0" y="36"/>
                    <a:pt x="0" y="81"/>
                  </a:cubicBezTo>
                  <a:cubicBezTo>
                    <a:pt x="0" y="117"/>
                    <a:pt x="25" y="148"/>
                    <a:pt x="58" y="158"/>
                  </a:cubicBezTo>
                  <a:close/>
                  <a:moveTo>
                    <a:pt x="81" y="17"/>
                  </a:moveTo>
                  <a:cubicBezTo>
                    <a:pt x="117" y="17"/>
                    <a:pt x="145" y="45"/>
                    <a:pt x="145" y="81"/>
                  </a:cubicBezTo>
                  <a:cubicBezTo>
                    <a:pt x="145" y="116"/>
                    <a:pt x="117" y="144"/>
                    <a:pt x="81" y="144"/>
                  </a:cubicBezTo>
                  <a:cubicBezTo>
                    <a:pt x="46" y="144"/>
                    <a:pt x="18" y="116"/>
                    <a:pt x="18" y="81"/>
                  </a:cubicBezTo>
                  <a:cubicBezTo>
                    <a:pt x="18" y="45"/>
                    <a:pt x="46" y="17"/>
                    <a:pt x="81" y="1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51"/>
            <p:cNvSpPr>
              <a:spLocks/>
            </p:cNvSpPr>
            <p:nvPr/>
          </p:nvSpPr>
          <p:spPr bwMode="auto">
            <a:xfrm>
              <a:off x="5257120" y="795338"/>
              <a:ext cx="274638" cy="169863"/>
            </a:xfrm>
            <a:custGeom>
              <a:avLst/>
              <a:gdLst>
                <a:gd name="T0" fmla="*/ 73 w 73"/>
                <a:gd name="T1" fmla="*/ 33 h 45"/>
                <a:gd name="T2" fmla="*/ 71 w 73"/>
                <a:gd name="T3" fmla="*/ 26 h 45"/>
                <a:gd name="T4" fmla="*/ 49 w 73"/>
                <a:gd name="T5" fmla="*/ 0 h 45"/>
                <a:gd name="T6" fmla="*/ 42 w 73"/>
                <a:gd name="T7" fmla="*/ 18 h 45"/>
                <a:gd name="T8" fmla="*/ 41 w 73"/>
                <a:gd name="T9" fmla="*/ 18 h 45"/>
                <a:gd name="T10" fmla="*/ 39 w 73"/>
                <a:gd name="T11" fmla="*/ 10 h 45"/>
                <a:gd name="T12" fmla="*/ 40 w 73"/>
                <a:gd name="T13" fmla="*/ 7 h 45"/>
                <a:gd name="T14" fmla="*/ 41 w 73"/>
                <a:gd name="T15" fmla="*/ 6 h 45"/>
                <a:gd name="T16" fmla="*/ 41 w 73"/>
                <a:gd name="T17" fmla="*/ 3 h 45"/>
                <a:gd name="T18" fmla="*/ 38 w 73"/>
                <a:gd name="T19" fmla="*/ 1 h 45"/>
                <a:gd name="T20" fmla="*/ 38 w 73"/>
                <a:gd name="T21" fmla="*/ 1 h 45"/>
                <a:gd name="T22" fmla="*/ 34 w 73"/>
                <a:gd name="T23" fmla="*/ 1 h 45"/>
                <a:gd name="T24" fmla="*/ 34 w 73"/>
                <a:gd name="T25" fmla="*/ 1 h 45"/>
                <a:gd name="T26" fmla="*/ 32 w 73"/>
                <a:gd name="T27" fmla="*/ 3 h 45"/>
                <a:gd name="T28" fmla="*/ 32 w 73"/>
                <a:gd name="T29" fmla="*/ 6 h 45"/>
                <a:gd name="T30" fmla="*/ 32 w 73"/>
                <a:gd name="T31" fmla="*/ 7 h 45"/>
                <a:gd name="T32" fmla="*/ 33 w 73"/>
                <a:gd name="T33" fmla="*/ 10 h 45"/>
                <a:gd name="T34" fmla="*/ 31 w 73"/>
                <a:gd name="T35" fmla="*/ 18 h 45"/>
                <a:gd name="T36" fmla="*/ 30 w 73"/>
                <a:gd name="T37" fmla="*/ 18 h 45"/>
                <a:gd name="T38" fmla="*/ 24 w 73"/>
                <a:gd name="T39" fmla="*/ 0 h 45"/>
                <a:gd name="T40" fmla="*/ 2 w 73"/>
                <a:gd name="T41" fmla="*/ 24 h 45"/>
                <a:gd name="T42" fmla="*/ 0 w 73"/>
                <a:gd name="T43" fmla="*/ 32 h 45"/>
                <a:gd name="T44" fmla="*/ 36 w 73"/>
                <a:gd name="T45" fmla="*/ 45 h 45"/>
                <a:gd name="T46" fmla="*/ 73 w 73"/>
                <a:gd name="T47" fmla="*/ 3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3" h="45">
                  <a:moveTo>
                    <a:pt x="73" y="33"/>
                  </a:moveTo>
                  <a:cubicBezTo>
                    <a:pt x="72" y="29"/>
                    <a:pt x="71" y="27"/>
                    <a:pt x="71" y="26"/>
                  </a:cubicBezTo>
                  <a:cubicBezTo>
                    <a:pt x="67" y="15"/>
                    <a:pt x="61" y="5"/>
                    <a:pt x="49" y="0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19"/>
                    <a:pt x="41" y="19"/>
                    <a:pt x="41" y="18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39" y="9"/>
                    <a:pt x="39" y="8"/>
                    <a:pt x="40" y="7"/>
                  </a:cubicBezTo>
                  <a:cubicBezTo>
                    <a:pt x="41" y="6"/>
                    <a:pt x="41" y="6"/>
                    <a:pt x="41" y="6"/>
                  </a:cubicBezTo>
                  <a:cubicBezTo>
                    <a:pt x="42" y="5"/>
                    <a:pt x="42" y="4"/>
                    <a:pt x="41" y="3"/>
                  </a:cubicBezTo>
                  <a:cubicBezTo>
                    <a:pt x="41" y="2"/>
                    <a:pt x="39" y="1"/>
                    <a:pt x="38" y="1"/>
                  </a:cubicBezTo>
                  <a:cubicBezTo>
                    <a:pt x="38" y="1"/>
                    <a:pt x="38" y="1"/>
                    <a:pt x="38" y="1"/>
                  </a:cubicBezTo>
                  <a:cubicBezTo>
                    <a:pt x="37" y="0"/>
                    <a:pt x="36" y="0"/>
                    <a:pt x="34" y="1"/>
                  </a:cubicBezTo>
                  <a:cubicBezTo>
                    <a:pt x="34" y="1"/>
                    <a:pt x="34" y="1"/>
                    <a:pt x="34" y="1"/>
                  </a:cubicBezTo>
                  <a:cubicBezTo>
                    <a:pt x="33" y="1"/>
                    <a:pt x="32" y="2"/>
                    <a:pt x="32" y="3"/>
                  </a:cubicBezTo>
                  <a:cubicBezTo>
                    <a:pt x="31" y="4"/>
                    <a:pt x="31" y="5"/>
                    <a:pt x="32" y="6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3" y="8"/>
                    <a:pt x="34" y="9"/>
                    <a:pt x="33" y="10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31" y="19"/>
                    <a:pt x="31" y="19"/>
                    <a:pt x="30" y="18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12" y="4"/>
                    <a:pt x="6" y="14"/>
                    <a:pt x="2" y="24"/>
                  </a:cubicBezTo>
                  <a:cubicBezTo>
                    <a:pt x="2" y="26"/>
                    <a:pt x="1" y="29"/>
                    <a:pt x="0" y="32"/>
                  </a:cubicBezTo>
                  <a:cubicBezTo>
                    <a:pt x="10" y="40"/>
                    <a:pt x="23" y="45"/>
                    <a:pt x="36" y="45"/>
                  </a:cubicBezTo>
                  <a:cubicBezTo>
                    <a:pt x="50" y="45"/>
                    <a:pt x="63" y="41"/>
                    <a:pt x="73" y="3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52"/>
            <p:cNvSpPr>
              <a:spLocks noEditPoints="1"/>
            </p:cNvSpPr>
            <p:nvPr/>
          </p:nvSpPr>
          <p:spPr bwMode="auto">
            <a:xfrm>
              <a:off x="5276170" y="539751"/>
              <a:ext cx="233363" cy="244475"/>
            </a:xfrm>
            <a:custGeom>
              <a:avLst/>
              <a:gdLst>
                <a:gd name="T0" fmla="*/ 6 w 62"/>
                <a:gd name="T1" fmla="*/ 40 h 65"/>
                <a:gd name="T2" fmla="*/ 31 w 62"/>
                <a:gd name="T3" fmla="*/ 65 h 65"/>
                <a:gd name="T4" fmla="*/ 56 w 62"/>
                <a:gd name="T5" fmla="*/ 40 h 65"/>
                <a:gd name="T6" fmla="*/ 59 w 62"/>
                <a:gd name="T7" fmla="*/ 39 h 65"/>
                <a:gd name="T8" fmla="*/ 62 w 62"/>
                <a:gd name="T9" fmla="*/ 33 h 65"/>
                <a:gd name="T10" fmla="*/ 56 w 62"/>
                <a:gd name="T11" fmla="*/ 26 h 65"/>
                <a:gd name="T12" fmla="*/ 52 w 62"/>
                <a:gd name="T13" fmla="*/ 8 h 65"/>
                <a:gd name="T14" fmla="*/ 51 w 62"/>
                <a:gd name="T15" fmla="*/ 7 h 65"/>
                <a:gd name="T16" fmla="*/ 31 w 62"/>
                <a:gd name="T17" fmla="*/ 0 h 65"/>
                <a:gd name="T18" fmla="*/ 6 w 62"/>
                <a:gd name="T19" fmla="*/ 26 h 65"/>
                <a:gd name="T20" fmla="*/ 0 w 62"/>
                <a:gd name="T21" fmla="*/ 33 h 65"/>
                <a:gd name="T22" fmla="*/ 6 w 62"/>
                <a:gd name="T23" fmla="*/ 40 h 65"/>
                <a:gd name="T24" fmla="*/ 8 w 62"/>
                <a:gd name="T25" fmla="*/ 28 h 65"/>
                <a:gd name="T26" fmla="*/ 9 w 62"/>
                <a:gd name="T27" fmla="*/ 28 h 65"/>
                <a:gd name="T28" fmla="*/ 9 w 62"/>
                <a:gd name="T29" fmla="*/ 27 h 65"/>
                <a:gd name="T30" fmla="*/ 10 w 62"/>
                <a:gd name="T31" fmla="*/ 19 h 65"/>
                <a:gd name="T32" fmla="*/ 17 w 62"/>
                <a:gd name="T33" fmla="*/ 14 h 65"/>
                <a:gd name="T34" fmla="*/ 51 w 62"/>
                <a:gd name="T35" fmla="*/ 14 h 65"/>
                <a:gd name="T36" fmla="*/ 53 w 62"/>
                <a:gd name="T37" fmla="*/ 27 h 65"/>
                <a:gd name="T38" fmla="*/ 54 w 62"/>
                <a:gd name="T39" fmla="*/ 28 h 65"/>
                <a:gd name="T40" fmla="*/ 55 w 62"/>
                <a:gd name="T41" fmla="*/ 28 h 65"/>
                <a:gd name="T42" fmla="*/ 59 w 62"/>
                <a:gd name="T43" fmla="*/ 33 h 65"/>
                <a:gd name="T44" fmla="*/ 58 w 62"/>
                <a:gd name="T45" fmla="*/ 36 h 65"/>
                <a:gd name="T46" fmla="*/ 55 w 62"/>
                <a:gd name="T47" fmla="*/ 37 h 65"/>
                <a:gd name="T48" fmla="*/ 54 w 62"/>
                <a:gd name="T49" fmla="*/ 37 h 65"/>
                <a:gd name="T50" fmla="*/ 53 w 62"/>
                <a:gd name="T51" fmla="*/ 39 h 65"/>
                <a:gd name="T52" fmla="*/ 31 w 62"/>
                <a:gd name="T53" fmla="*/ 62 h 65"/>
                <a:gd name="T54" fmla="*/ 9 w 62"/>
                <a:gd name="T55" fmla="*/ 39 h 65"/>
                <a:gd name="T56" fmla="*/ 9 w 62"/>
                <a:gd name="T57" fmla="*/ 37 h 65"/>
                <a:gd name="T58" fmla="*/ 8 w 62"/>
                <a:gd name="T59" fmla="*/ 37 h 65"/>
                <a:gd name="T60" fmla="*/ 8 w 62"/>
                <a:gd name="T61" fmla="*/ 37 h 65"/>
                <a:gd name="T62" fmla="*/ 3 w 62"/>
                <a:gd name="T63" fmla="*/ 33 h 65"/>
                <a:gd name="T64" fmla="*/ 8 w 62"/>
                <a:gd name="T65" fmla="*/ 28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2" h="65">
                  <a:moveTo>
                    <a:pt x="6" y="40"/>
                  </a:moveTo>
                  <a:cubicBezTo>
                    <a:pt x="8" y="56"/>
                    <a:pt x="17" y="65"/>
                    <a:pt x="31" y="65"/>
                  </a:cubicBezTo>
                  <a:cubicBezTo>
                    <a:pt x="42" y="65"/>
                    <a:pt x="54" y="59"/>
                    <a:pt x="56" y="40"/>
                  </a:cubicBezTo>
                  <a:cubicBezTo>
                    <a:pt x="57" y="40"/>
                    <a:pt x="58" y="40"/>
                    <a:pt x="59" y="39"/>
                  </a:cubicBezTo>
                  <a:cubicBezTo>
                    <a:pt x="61" y="38"/>
                    <a:pt x="62" y="36"/>
                    <a:pt x="62" y="33"/>
                  </a:cubicBezTo>
                  <a:cubicBezTo>
                    <a:pt x="62" y="28"/>
                    <a:pt x="59" y="26"/>
                    <a:pt x="56" y="26"/>
                  </a:cubicBezTo>
                  <a:cubicBezTo>
                    <a:pt x="56" y="18"/>
                    <a:pt x="55" y="12"/>
                    <a:pt x="52" y="8"/>
                  </a:cubicBezTo>
                  <a:cubicBezTo>
                    <a:pt x="52" y="7"/>
                    <a:pt x="51" y="7"/>
                    <a:pt x="51" y="7"/>
                  </a:cubicBezTo>
                  <a:cubicBezTo>
                    <a:pt x="48" y="2"/>
                    <a:pt x="42" y="0"/>
                    <a:pt x="31" y="0"/>
                  </a:cubicBezTo>
                  <a:cubicBezTo>
                    <a:pt x="12" y="0"/>
                    <a:pt x="8" y="8"/>
                    <a:pt x="6" y="26"/>
                  </a:cubicBezTo>
                  <a:cubicBezTo>
                    <a:pt x="4" y="26"/>
                    <a:pt x="0" y="28"/>
                    <a:pt x="0" y="33"/>
                  </a:cubicBezTo>
                  <a:cubicBezTo>
                    <a:pt x="0" y="38"/>
                    <a:pt x="4" y="40"/>
                    <a:pt x="6" y="40"/>
                  </a:cubicBezTo>
                  <a:close/>
                  <a:moveTo>
                    <a:pt x="8" y="28"/>
                  </a:moveTo>
                  <a:cubicBezTo>
                    <a:pt x="8" y="29"/>
                    <a:pt x="8" y="28"/>
                    <a:pt x="9" y="28"/>
                  </a:cubicBezTo>
                  <a:cubicBezTo>
                    <a:pt x="9" y="28"/>
                    <a:pt x="9" y="28"/>
                    <a:pt x="9" y="27"/>
                  </a:cubicBezTo>
                  <a:cubicBezTo>
                    <a:pt x="10" y="24"/>
                    <a:pt x="10" y="21"/>
                    <a:pt x="10" y="19"/>
                  </a:cubicBezTo>
                  <a:cubicBezTo>
                    <a:pt x="13" y="19"/>
                    <a:pt x="16" y="17"/>
                    <a:pt x="17" y="14"/>
                  </a:cubicBezTo>
                  <a:cubicBezTo>
                    <a:pt x="21" y="23"/>
                    <a:pt x="47" y="9"/>
                    <a:pt x="51" y="14"/>
                  </a:cubicBezTo>
                  <a:cubicBezTo>
                    <a:pt x="52" y="18"/>
                    <a:pt x="53" y="22"/>
                    <a:pt x="53" y="27"/>
                  </a:cubicBezTo>
                  <a:cubicBezTo>
                    <a:pt x="53" y="28"/>
                    <a:pt x="53" y="28"/>
                    <a:pt x="54" y="28"/>
                  </a:cubicBezTo>
                  <a:cubicBezTo>
                    <a:pt x="54" y="29"/>
                    <a:pt x="55" y="29"/>
                    <a:pt x="55" y="28"/>
                  </a:cubicBezTo>
                  <a:cubicBezTo>
                    <a:pt x="55" y="28"/>
                    <a:pt x="59" y="29"/>
                    <a:pt x="59" y="33"/>
                  </a:cubicBezTo>
                  <a:cubicBezTo>
                    <a:pt x="59" y="34"/>
                    <a:pt x="59" y="36"/>
                    <a:pt x="58" y="36"/>
                  </a:cubicBezTo>
                  <a:cubicBezTo>
                    <a:pt x="57" y="37"/>
                    <a:pt x="55" y="37"/>
                    <a:pt x="55" y="37"/>
                  </a:cubicBezTo>
                  <a:cubicBezTo>
                    <a:pt x="55" y="37"/>
                    <a:pt x="54" y="37"/>
                    <a:pt x="54" y="37"/>
                  </a:cubicBezTo>
                  <a:cubicBezTo>
                    <a:pt x="54" y="38"/>
                    <a:pt x="53" y="38"/>
                    <a:pt x="53" y="39"/>
                  </a:cubicBezTo>
                  <a:cubicBezTo>
                    <a:pt x="52" y="53"/>
                    <a:pt x="44" y="62"/>
                    <a:pt x="31" y="62"/>
                  </a:cubicBezTo>
                  <a:cubicBezTo>
                    <a:pt x="18" y="62"/>
                    <a:pt x="11" y="54"/>
                    <a:pt x="9" y="39"/>
                  </a:cubicBezTo>
                  <a:cubicBezTo>
                    <a:pt x="9" y="38"/>
                    <a:pt x="9" y="38"/>
                    <a:pt x="9" y="37"/>
                  </a:cubicBezTo>
                  <a:cubicBezTo>
                    <a:pt x="9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3" y="37"/>
                    <a:pt x="3" y="33"/>
                  </a:cubicBezTo>
                  <a:cubicBezTo>
                    <a:pt x="3" y="29"/>
                    <a:pt x="7" y="29"/>
                    <a:pt x="8" y="2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72" name="组合 171"/>
          <p:cNvGrpSpPr/>
          <p:nvPr/>
        </p:nvGrpSpPr>
        <p:grpSpPr>
          <a:xfrm>
            <a:off x="4297945" y="1131889"/>
            <a:ext cx="1862137" cy="1000125"/>
            <a:chOff x="5160283" y="1685926"/>
            <a:chExt cx="1862137" cy="1000125"/>
          </a:xfrm>
        </p:grpSpPr>
        <p:sp>
          <p:nvSpPr>
            <p:cNvPr id="60" name="Freeform 60"/>
            <p:cNvSpPr>
              <a:spLocks/>
            </p:cNvSpPr>
            <p:nvPr/>
          </p:nvSpPr>
          <p:spPr bwMode="auto">
            <a:xfrm>
              <a:off x="5160283" y="2400301"/>
              <a:ext cx="552450" cy="285750"/>
            </a:xfrm>
            <a:custGeom>
              <a:avLst/>
              <a:gdLst>
                <a:gd name="T0" fmla="*/ 99 w 147"/>
                <a:gd name="T1" fmla="*/ 0 h 76"/>
                <a:gd name="T2" fmla="*/ 86 w 147"/>
                <a:gd name="T3" fmla="*/ 35 h 76"/>
                <a:gd name="T4" fmla="*/ 84 w 147"/>
                <a:gd name="T5" fmla="*/ 35 h 76"/>
                <a:gd name="T6" fmla="*/ 80 w 147"/>
                <a:gd name="T7" fmla="*/ 20 h 76"/>
                <a:gd name="T8" fmla="*/ 81 w 147"/>
                <a:gd name="T9" fmla="*/ 13 h 76"/>
                <a:gd name="T10" fmla="*/ 83 w 147"/>
                <a:gd name="T11" fmla="*/ 12 h 76"/>
                <a:gd name="T12" fmla="*/ 83 w 147"/>
                <a:gd name="T13" fmla="*/ 6 h 76"/>
                <a:gd name="T14" fmla="*/ 77 w 147"/>
                <a:gd name="T15" fmla="*/ 1 h 76"/>
                <a:gd name="T16" fmla="*/ 77 w 147"/>
                <a:gd name="T17" fmla="*/ 1 h 76"/>
                <a:gd name="T18" fmla="*/ 70 w 147"/>
                <a:gd name="T19" fmla="*/ 1 h 76"/>
                <a:gd name="T20" fmla="*/ 70 w 147"/>
                <a:gd name="T21" fmla="*/ 1 h 76"/>
                <a:gd name="T22" fmla="*/ 64 w 147"/>
                <a:gd name="T23" fmla="*/ 6 h 76"/>
                <a:gd name="T24" fmla="*/ 64 w 147"/>
                <a:gd name="T25" fmla="*/ 12 h 76"/>
                <a:gd name="T26" fmla="*/ 66 w 147"/>
                <a:gd name="T27" fmla="*/ 13 h 76"/>
                <a:gd name="T28" fmla="*/ 68 w 147"/>
                <a:gd name="T29" fmla="*/ 20 h 76"/>
                <a:gd name="T30" fmla="*/ 64 w 147"/>
                <a:gd name="T31" fmla="*/ 35 h 76"/>
                <a:gd name="T32" fmla="*/ 62 w 147"/>
                <a:gd name="T33" fmla="*/ 35 h 76"/>
                <a:gd name="T34" fmla="*/ 48 w 147"/>
                <a:gd name="T35" fmla="*/ 0 h 76"/>
                <a:gd name="T36" fmla="*/ 5 w 147"/>
                <a:gd name="T37" fmla="*/ 49 h 76"/>
                <a:gd name="T38" fmla="*/ 2 w 147"/>
                <a:gd name="T39" fmla="*/ 60 h 76"/>
                <a:gd name="T40" fmla="*/ 9 w 147"/>
                <a:gd name="T41" fmla="*/ 71 h 76"/>
                <a:gd name="T42" fmla="*/ 74 w 147"/>
                <a:gd name="T43" fmla="*/ 76 h 76"/>
                <a:gd name="T44" fmla="*/ 138 w 147"/>
                <a:gd name="T45" fmla="*/ 71 h 76"/>
                <a:gd name="T46" fmla="*/ 146 w 147"/>
                <a:gd name="T47" fmla="*/ 60 h 76"/>
                <a:gd name="T48" fmla="*/ 143 w 147"/>
                <a:gd name="T49" fmla="*/ 51 h 76"/>
                <a:gd name="T50" fmla="*/ 99 w 147"/>
                <a:gd name="T51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47" h="76">
                  <a:moveTo>
                    <a:pt x="99" y="0"/>
                  </a:moveTo>
                  <a:cubicBezTo>
                    <a:pt x="86" y="35"/>
                    <a:pt x="86" y="35"/>
                    <a:pt x="86" y="35"/>
                  </a:cubicBezTo>
                  <a:cubicBezTo>
                    <a:pt x="85" y="37"/>
                    <a:pt x="84" y="37"/>
                    <a:pt x="84" y="35"/>
                  </a:cubicBezTo>
                  <a:cubicBezTo>
                    <a:pt x="80" y="20"/>
                    <a:pt x="80" y="20"/>
                    <a:pt x="80" y="20"/>
                  </a:cubicBezTo>
                  <a:cubicBezTo>
                    <a:pt x="79" y="18"/>
                    <a:pt x="80" y="15"/>
                    <a:pt x="81" y="13"/>
                  </a:cubicBezTo>
                  <a:cubicBezTo>
                    <a:pt x="83" y="12"/>
                    <a:pt x="83" y="12"/>
                    <a:pt x="83" y="12"/>
                  </a:cubicBezTo>
                  <a:cubicBezTo>
                    <a:pt x="84" y="10"/>
                    <a:pt x="85" y="7"/>
                    <a:pt x="83" y="6"/>
                  </a:cubicBezTo>
                  <a:cubicBezTo>
                    <a:pt x="82" y="4"/>
                    <a:pt x="80" y="2"/>
                    <a:pt x="77" y="1"/>
                  </a:cubicBezTo>
                  <a:cubicBezTo>
                    <a:pt x="77" y="1"/>
                    <a:pt x="77" y="1"/>
                    <a:pt x="77" y="1"/>
                  </a:cubicBezTo>
                  <a:cubicBezTo>
                    <a:pt x="75" y="0"/>
                    <a:pt x="72" y="0"/>
                    <a:pt x="70" y="1"/>
                  </a:cubicBezTo>
                  <a:cubicBezTo>
                    <a:pt x="70" y="1"/>
                    <a:pt x="70" y="1"/>
                    <a:pt x="70" y="1"/>
                  </a:cubicBezTo>
                  <a:cubicBezTo>
                    <a:pt x="68" y="2"/>
                    <a:pt x="65" y="4"/>
                    <a:pt x="64" y="6"/>
                  </a:cubicBezTo>
                  <a:cubicBezTo>
                    <a:pt x="63" y="7"/>
                    <a:pt x="63" y="10"/>
                    <a:pt x="64" y="12"/>
                  </a:cubicBezTo>
                  <a:cubicBezTo>
                    <a:pt x="66" y="13"/>
                    <a:pt x="66" y="13"/>
                    <a:pt x="66" y="13"/>
                  </a:cubicBezTo>
                  <a:cubicBezTo>
                    <a:pt x="67" y="15"/>
                    <a:pt x="68" y="18"/>
                    <a:pt x="68" y="20"/>
                  </a:cubicBezTo>
                  <a:cubicBezTo>
                    <a:pt x="64" y="35"/>
                    <a:pt x="64" y="35"/>
                    <a:pt x="64" y="35"/>
                  </a:cubicBezTo>
                  <a:cubicBezTo>
                    <a:pt x="63" y="37"/>
                    <a:pt x="62" y="37"/>
                    <a:pt x="62" y="35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25" y="8"/>
                    <a:pt x="12" y="27"/>
                    <a:pt x="5" y="49"/>
                  </a:cubicBezTo>
                  <a:cubicBezTo>
                    <a:pt x="3" y="55"/>
                    <a:pt x="2" y="60"/>
                    <a:pt x="2" y="60"/>
                  </a:cubicBezTo>
                  <a:cubicBezTo>
                    <a:pt x="0" y="65"/>
                    <a:pt x="4" y="70"/>
                    <a:pt x="9" y="71"/>
                  </a:cubicBezTo>
                  <a:cubicBezTo>
                    <a:pt x="9" y="71"/>
                    <a:pt x="33" y="76"/>
                    <a:pt x="74" y="76"/>
                  </a:cubicBezTo>
                  <a:cubicBezTo>
                    <a:pt x="114" y="76"/>
                    <a:pt x="138" y="71"/>
                    <a:pt x="138" y="71"/>
                  </a:cubicBezTo>
                  <a:cubicBezTo>
                    <a:pt x="144" y="70"/>
                    <a:pt x="147" y="65"/>
                    <a:pt x="146" y="60"/>
                  </a:cubicBezTo>
                  <a:cubicBezTo>
                    <a:pt x="146" y="60"/>
                    <a:pt x="145" y="57"/>
                    <a:pt x="143" y="51"/>
                  </a:cubicBezTo>
                  <a:cubicBezTo>
                    <a:pt x="136" y="29"/>
                    <a:pt x="123" y="9"/>
                    <a:pt x="9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61"/>
            <p:cNvSpPr>
              <a:spLocks noEditPoints="1"/>
            </p:cNvSpPr>
            <p:nvPr/>
          </p:nvSpPr>
          <p:spPr bwMode="auto">
            <a:xfrm>
              <a:off x="5223783" y="1885951"/>
              <a:ext cx="431800" cy="492125"/>
            </a:xfrm>
            <a:custGeom>
              <a:avLst/>
              <a:gdLst>
                <a:gd name="T0" fmla="*/ 58 w 115"/>
                <a:gd name="T1" fmla="*/ 131 h 131"/>
                <a:gd name="T2" fmla="*/ 105 w 115"/>
                <a:gd name="T3" fmla="*/ 101 h 131"/>
                <a:gd name="T4" fmla="*/ 101 w 115"/>
                <a:gd name="T5" fmla="*/ 27 h 131"/>
                <a:gd name="T6" fmla="*/ 58 w 115"/>
                <a:gd name="T7" fmla="*/ 0 h 131"/>
                <a:gd name="T8" fmla="*/ 7 w 115"/>
                <a:gd name="T9" fmla="*/ 51 h 131"/>
                <a:gd name="T10" fmla="*/ 0 w 115"/>
                <a:gd name="T11" fmla="*/ 65 h 131"/>
                <a:gd name="T12" fmla="*/ 7 w 115"/>
                <a:gd name="T13" fmla="*/ 79 h 131"/>
                <a:gd name="T14" fmla="*/ 58 w 115"/>
                <a:gd name="T15" fmla="*/ 131 h 131"/>
                <a:gd name="T16" fmla="*/ 11 w 115"/>
                <a:gd name="T17" fmla="*/ 57 h 131"/>
                <a:gd name="T18" fmla="*/ 12 w 115"/>
                <a:gd name="T19" fmla="*/ 56 h 131"/>
                <a:gd name="T20" fmla="*/ 13 w 115"/>
                <a:gd name="T21" fmla="*/ 56 h 131"/>
                <a:gd name="T22" fmla="*/ 46 w 115"/>
                <a:gd name="T23" fmla="*/ 28 h 131"/>
                <a:gd name="T24" fmla="*/ 98 w 115"/>
                <a:gd name="T25" fmla="*/ 35 h 131"/>
                <a:gd name="T26" fmla="*/ 99 w 115"/>
                <a:gd name="T27" fmla="*/ 99 h 131"/>
                <a:gd name="T28" fmla="*/ 58 w 115"/>
                <a:gd name="T29" fmla="*/ 125 h 131"/>
                <a:gd name="T30" fmla="*/ 14 w 115"/>
                <a:gd name="T31" fmla="*/ 77 h 131"/>
                <a:gd name="T32" fmla="*/ 12 w 115"/>
                <a:gd name="T33" fmla="*/ 75 h 131"/>
                <a:gd name="T34" fmla="*/ 11 w 115"/>
                <a:gd name="T35" fmla="*/ 74 h 131"/>
                <a:gd name="T36" fmla="*/ 6 w 115"/>
                <a:gd name="T37" fmla="*/ 65 h 131"/>
                <a:gd name="T38" fmla="*/ 11 w 115"/>
                <a:gd name="T39" fmla="*/ 57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5" h="131">
                  <a:moveTo>
                    <a:pt x="58" y="131"/>
                  </a:moveTo>
                  <a:cubicBezTo>
                    <a:pt x="74" y="131"/>
                    <a:pt x="93" y="128"/>
                    <a:pt x="105" y="101"/>
                  </a:cubicBezTo>
                  <a:cubicBezTo>
                    <a:pt x="115" y="77"/>
                    <a:pt x="111" y="47"/>
                    <a:pt x="101" y="27"/>
                  </a:cubicBezTo>
                  <a:cubicBezTo>
                    <a:pt x="92" y="9"/>
                    <a:pt x="78" y="0"/>
                    <a:pt x="58" y="0"/>
                  </a:cubicBezTo>
                  <a:cubicBezTo>
                    <a:pt x="40" y="0"/>
                    <a:pt x="11" y="16"/>
                    <a:pt x="7" y="51"/>
                  </a:cubicBezTo>
                  <a:cubicBezTo>
                    <a:pt x="4" y="54"/>
                    <a:pt x="0" y="59"/>
                    <a:pt x="0" y="65"/>
                  </a:cubicBezTo>
                  <a:cubicBezTo>
                    <a:pt x="0" y="72"/>
                    <a:pt x="4" y="77"/>
                    <a:pt x="7" y="79"/>
                  </a:cubicBezTo>
                  <a:cubicBezTo>
                    <a:pt x="10" y="104"/>
                    <a:pt x="36" y="131"/>
                    <a:pt x="58" y="131"/>
                  </a:cubicBezTo>
                  <a:close/>
                  <a:moveTo>
                    <a:pt x="11" y="57"/>
                  </a:moveTo>
                  <a:cubicBezTo>
                    <a:pt x="11" y="56"/>
                    <a:pt x="12" y="56"/>
                    <a:pt x="12" y="56"/>
                  </a:cubicBezTo>
                  <a:cubicBezTo>
                    <a:pt x="12" y="56"/>
                    <a:pt x="12" y="56"/>
                    <a:pt x="13" y="56"/>
                  </a:cubicBezTo>
                  <a:cubicBezTo>
                    <a:pt x="23" y="55"/>
                    <a:pt x="38" y="54"/>
                    <a:pt x="46" y="28"/>
                  </a:cubicBezTo>
                  <a:cubicBezTo>
                    <a:pt x="53" y="45"/>
                    <a:pt x="78" y="17"/>
                    <a:pt x="98" y="35"/>
                  </a:cubicBezTo>
                  <a:cubicBezTo>
                    <a:pt x="105" y="53"/>
                    <a:pt x="108" y="78"/>
                    <a:pt x="99" y="99"/>
                  </a:cubicBezTo>
                  <a:cubicBezTo>
                    <a:pt x="89" y="122"/>
                    <a:pt x="73" y="125"/>
                    <a:pt x="58" y="125"/>
                  </a:cubicBezTo>
                  <a:cubicBezTo>
                    <a:pt x="38" y="125"/>
                    <a:pt x="15" y="99"/>
                    <a:pt x="14" y="77"/>
                  </a:cubicBezTo>
                  <a:cubicBezTo>
                    <a:pt x="13" y="76"/>
                    <a:pt x="13" y="75"/>
                    <a:pt x="12" y="75"/>
                  </a:cubicBezTo>
                  <a:cubicBezTo>
                    <a:pt x="12" y="74"/>
                    <a:pt x="11" y="74"/>
                    <a:pt x="11" y="74"/>
                  </a:cubicBezTo>
                  <a:cubicBezTo>
                    <a:pt x="10" y="73"/>
                    <a:pt x="6" y="70"/>
                    <a:pt x="6" y="65"/>
                  </a:cubicBezTo>
                  <a:cubicBezTo>
                    <a:pt x="6" y="61"/>
                    <a:pt x="10" y="57"/>
                    <a:pt x="11" y="5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62"/>
            <p:cNvSpPr>
              <a:spLocks/>
            </p:cNvSpPr>
            <p:nvPr/>
          </p:nvSpPr>
          <p:spPr bwMode="auto">
            <a:xfrm>
              <a:off x="5996895" y="1685926"/>
              <a:ext cx="1025525" cy="819150"/>
            </a:xfrm>
            <a:custGeom>
              <a:avLst/>
              <a:gdLst>
                <a:gd name="T0" fmla="*/ 8 w 273"/>
                <a:gd name="T1" fmla="*/ 72 h 218"/>
                <a:gd name="T2" fmla="*/ 8 w 273"/>
                <a:gd name="T3" fmla="*/ 27 h 218"/>
                <a:gd name="T4" fmla="*/ 26 w 273"/>
                <a:gd name="T5" fmla="*/ 8 h 218"/>
                <a:gd name="T6" fmla="*/ 246 w 273"/>
                <a:gd name="T7" fmla="*/ 8 h 218"/>
                <a:gd name="T8" fmla="*/ 265 w 273"/>
                <a:gd name="T9" fmla="*/ 27 h 218"/>
                <a:gd name="T10" fmla="*/ 265 w 273"/>
                <a:gd name="T11" fmla="*/ 191 h 218"/>
                <a:gd name="T12" fmla="*/ 246 w 273"/>
                <a:gd name="T13" fmla="*/ 210 h 218"/>
                <a:gd name="T14" fmla="*/ 26 w 273"/>
                <a:gd name="T15" fmla="*/ 210 h 218"/>
                <a:gd name="T16" fmla="*/ 8 w 273"/>
                <a:gd name="T17" fmla="*/ 191 h 218"/>
                <a:gd name="T18" fmla="*/ 8 w 273"/>
                <a:gd name="T19" fmla="*/ 114 h 218"/>
                <a:gd name="T20" fmla="*/ 0 w 273"/>
                <a:gd name="T21" fmla="*/ 132 h 218"/>
                <a:gd name="T22" fmla="*/ 0 w 273"/>
                <a:gd name="T23" fmla="*/ 191 h 218"/>
                <a:gd name="T24" fmla="*/ 26 w 273"/>
                <a:gd name="T25" fmla="*/ 218 h 218"/>
                <a:gd name="T26" fmla="*/ 246 w 273"/>
                <a:gd name="T27" fmla="*/ 218 h 218"/>
                <a:gd name="T28" fmla="*/ 273 w 273"/>
                <a:gd name="T29" fmla="*/ 191 h 218"/>
                <a:gd name="T30" fmla="*/ 273 w 273"/>
                <a:gd name="T31" fmla="*/ 27 h 218"/>
                <a:gd name="T32" fmla="*/ 246 w 273"/>
                <a:gd name="T33" fmla="*/ 0 h 218"/>
                <a:gd name="T34" fmla="*/ 26 w 273"/>
                <a:gd name="T35" fmla="*/ 0 h 218"/>
                <a:gd name="T36" fmla="*/ 0 w 273"/>
                <a:gd name="T37" fmla="*/ 27 h 218"/>
                <a:gd name="T38" fmla="*/ 0 w 273"/>
                <a:gd name="T39" fmla="*/ 82 h 218"/>
                <a:gd name="T40" fmla="*/ 2 w 273"/>
                <a:gd name="T41" fmla="*/ 78 h 218"/>
                <a:gd name="T42" fmla="*/ 8 w 273"/>
                <a:gd name="T43" fmla="*/ 72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73" h="218">
                  <a:moveTo>
                    <a:pt x="8" y="72"/>
                  </a:moveTo>
                  <a:cubicBezTo>
                    <a:pt x="8" y="27"/>
                    <a:pt x="8" y="27"/>
                    <a:pt x="8" y="27"/>
                  </a:cubicBezTo>
                  <a:cubicBezTo>
                    <a:pt x="8" y="16"/>
                    <a:pt x="16" y="8"/>
                    <a:pt x="26" y="8"/>
                  </a:cubicBezTo>
                  <a:cubicBezTo>
                    <a:pt x="246" y="8"/>
                    <a:pt x="246" y="8"/>
                    <a:pt x="246" y="8"/>
                  </a:cubicBezTo>
                  <a:cubicBezTo>
                    <a:pt x="257" y="8"/>
                    <a:pt x="265" y="16"/>
                    <a:pt x="265" y="27"/>
                  </a:cubicBezTo>
                  <a:cubicBezTo>
                    <a:pt x="265" y="191"/>
                    <a:pt x="265" y="191"/>
                    <a:pt x="265" y="191"/>
                  </a:cubicBezTo>
                  <a:cubicBezTo>
                    <a:pt x="265" y="202"/>
                    <a:pt x="257" y="210"/>
                    <a:pt x="246" y="210"/>
                  </a:cubicBezTo>
                  <a:cubicBezTo>
                    <a:pt x="26" y="210"/>
                    <a:pt x="26" y="210"/>
                    <a:pt x="26" y="210"/>
                  </a:cubicBezTo>
                  <a:cubicBezTo>
                    <a:pt x="16" y="210"/>
                    <a:pt x="8" y="202"/>
                    <a:pt x="8" y="191"/>
                  </a:cubicBezTo>
                  <a:cubicBezTo>
                    <a:pt x="8" y="114"/>
                    <a:pt x="8" y="114"/>
                    <a:pt x="8" y="114"/>
                  </a:cubicBezTo>
                  <a:cubicBezTo>
                    <a:pt x="0" y="132"/>
                    <a:pt x="0" y="132"/>
                    <a:pt x="0" y="132"/>
                  </a:cubicBezTo>
                  <a:cubicBezTo>
                    <a:pt x="0" y="191"/>
                    <a:pt x="0" y="191"/>
                    <a:pt x="0" y="191"/>
                  </a:cubicBezTo>
                  <a:cubicBezTo>
                    <a:pt x="0" y="206"/>
                    <a:pt x="12" y="218"/>
                    <a:pt x="26" y="218"/>
                  </a:cubicBezTo>
                  <a:cubicBezTo>
                    <a:pt x="246" y="218"/>
                    <a:pt x="246" y="218"/>
                    <a:pt x="246" y="218"/>
                  </a:cubicBezTo>
                  <a:cubicBezTo>
                    <a:pt x="261" y="218"/>
                    <a:pt x="273" y="206"/>
                    <a:pt x="273" y="191"/>
                  </a:cubicBezTo>
                  <a:cubicBezTo>
                    <a:pt x="273" y="27"/>
                    <a:pt x="273" y="27"/>
                    <a:pt x="273" y="27"/>
                  </a:cubicBezTo>
                  <a:cubicBezTo>
                    <a:pt x="273" y="12"/>
                    <a:pt x="261" y="0"/>
                    <a:pt x="246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12" y="0"/>
                    <a:pt x="0" y="12"/>
                    <a:pt x="0" y="27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2" y="78"/>
                    <a:pt x="2" y="78"/>
                    <a:pt x="2" y="78"/>
                  </a:cubicBezTo>
                  <a:cubicBezTo>
                    <a:pt x="3" y="75"/>
                    <a:pt x="5" y="73"/>
                    <a:pt x="8" y="7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63"/>
            <p:cNvSpPr>
              <a:spLocks/>
            </p:cNvSpPr>
            <p:nvPr/>
          </p:nvSpPr>
          <p:spPr bwMode="auto">
            <a:xfrm>
              <a:off x="5727020" y="2625726"/>
              <a:ext cx="44450" cy="52388"/>
            </a:xfrm>
            <a:custGeom>
              <a:avLst/>
              <a:gdLst>
                <a:gd name="T0" fmla="*/ 3 w 12"/>
                <a:gd name="T1" fmla="*/ 13 h 14"/>
                <a:gd name="T2" fmla="*/ 9 w 12"/>
                <a:gd name="T3" fmla="*/ 11 h 14"/>
                <a:gd name="T4" fmla="*/ 12 w 12"/>
                <a:gd name="T5" fmla="*/ 3 h 14"/>
                <a:gd name="T6" fmla="*/ 5 w 12"/>
                <a:gd name="T7" fmla="*/ 0 h 14"/>
                <a:gd name="T8" fmla="*/ 1 w 12"/>
                <a:gd name="T9" fmla="*/ 8 h 14"/>
                <a:gd name="T10" fmla="*/ 3 w 12"/>
                <a:gd name="T11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14">
                  <a:moveTo>
                    <a:pt x="3" y="13"/>
                  </a:moveTo>
                  <a:cubicBezTo>
                    <a:pt x="5" y="14"/>
                    <a:pt x="8" y="13"/>
                    <a:pt x="9" y="11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0" y="2"/>
                    <a:pt x="7" y="1"/>
                    <a:pt x="5" y="0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10"/>
                    <a:pt x="1" y="12"/>
                    <a:pt x="3" y="1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64"/>
            <p:cNvSpPr>
              <a:spLocks/>
            </p:cNvSpPr>
            <p:nvPr/>
          </p:nvSpPr>
          <p:spPr bwMode="auto">
            <a:xfrm>
              <a:off x="5814333" y="1974851"/>
              <a:ext cx="239713" cy="500063"/>
            </a:xfrm>
            <a:custGeom>
              <a:avLst/>
              <a:gdLst>
                <a:gd name="T0" fmla="*/ 8 w 64"/>
                <a:gd name="T1" fmla="*/ 133 h 133"/>
                <a:gd name="T2" fmla="*/ 63 w 64"/>
                <a:gd name="T3" fmla="*/ 6 h 133"/>
                <a:gd name="T4" fmla="*/ 61 w 64"/>
                <a:gd name="T5" fmla="*/ 1 h 133"/>
                <a:gd name="T6" fmla="*/ 56 w 64"/>
                <a:gd name="T7" fmla="*/ 3 h 133"/>
                <a:gd name="T8" fmla="*/ 0 w 64"/>
                <a:gd name="T9" fmla="*/ 130 h 133"/>
                <a:gd name="T10" fmla="*/ 2 w 64"/>
                <a:gd name="T11" fmla="*/ 131 h 133"/>
                <a:gd name="T12" fmla="*/ 8 w 64"/>
                <a:gd name="T13" fmla="*/ 133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33">
                  <a:moveTo>
                    <a:pt x="8" y="133"/>
                  </a:moveTo>
                  <a:cubicBezTo>
                    <a:pt x="63" y="6"/>
                    <a:pt x="63" y="6"/>
                    <a:pt x="63" y="6"/>
                  </a:cubicBezTo>
                  <a:cubicBezTo>
                    <a:pt x="64" y="4"/>
                    <a:pt x="63" y="2"/>
                    <a:pt x="61" y="1"/>
                  </a:cubicBezTo>
                  <a:cubicBezTo>
                    <a:pt x="59" y="0"/>
                    <a:pt x="57" y="1"/>
                    <a:pt x="56" y="3"/>
                  </a:cubicBezTo>
                  <a:cubicBezTo>
                    <a:pt x="0" y="130"/>
                    <a:pt x="0" y="130"/>
                    <a:pt x="0" y="130"/>
                  </a:cubicBezTo>
                  <a:cubicBezTo>
                    <a:pt x="1" y="130"/>
                    <a:pt x="2" y="131"/>
                    <a:pt x="2" y="131"/>
                  </a:cubicBezTo>
                  <a:cubicBezTo>
                    <a:pt x="4" y="132"/>
                    <a:pt x="6" y="133"/>
                    <a:pt x="8" y="13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65"/>
            <p:cNvSpPr>
              <a:spLocks/>
            </p:cNvSpPr>
            <p:nvPr/>
          </p:nvSpPr>
          <p:spPr bwMode="auto">
            <a:xfrm>
              <a:off x="5730195" y="2474913"/>
              <a:ext cx="139700" cy="153988"/>
            </a:xfrm>
            <a:custGeom>
              <a:avLst/>
              <a:gdLst>
                <a:gd name="T0" fmla="*/ 15 w 37"/>
                <a:gd name="T1" fmla="*/ 40 h 41"/>
                <a:gd name="T2" fmla="*/ 25 w 37"/>
                <a:gd name="T3" fmla="*/ 37 h 41"/>
                <a:gd name="T4" fmla="*/ 24 w 37"/>
                <a:gd name="T5" fmla="*/ 30 h 41"/>
                <a:gd name="T6" fmla="*/ 30 w 37"/>
                <a:gd name="T7" fmla="*/ 26 h 41"/>
                <a:gd name="T8" fmla="*/ 29 w 37"/>
                <a:gd name="T9" fmla="*/ 19 h 41"/>
                <a:gd name="T10" fmla="*/ 35 w 37"/>
                <a:gd name="T11" fmla="*/ 15 h 41"/>
                <a:gd name="T12" fmla="*/ 30 w 37"/>
                <a:gd name="T13" fmla="*/ 6 h 41"/>
                <a:gd name="T14" fmla="*/ 20 w 37"/>
                <a:gd name="T15" fmla="*/ 1 h 41"/>
                <a:gd name="T16" fmla="*/ 20 w 37"/>
                <a:gd name="T17" fmla="*/ 1 h 41"/>
                <a:gd name="T18" fmla="*/ 20 w 37"/>
                <a:gd name="T19" fmla="*/ 1 h 41"/>
                <a:gd name="T20" fmla="*/ 20 w 37"/>
                <a:gd name="T21" fmla="*/ 1 h 41"/>
                <a:gd name="T22" fmla="*/ 10 w 37"/>
                <a:gd name="T23" fmla="*/ 3 h 41"/>
                <a:gd name="T24" fmla="*/ 0 w 37"/>
                <a:gd name="T25" fmla="*/ 24 h 41"/>
                <a:gd name="T26" fmla="*/ 5 w 37"/>
                <a:gd name="T27" fmla="*/ 35 h 41"/>
                <a:gd name="T28" fmla="*/ 15 w 37"/>
                <a:gd name="T29" fmla="*/ 4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7" h="41">
                  <a:moveTo>
                    <a:pt x="15" y="40"/>
                  </a:moveTo>
                  <a:cubicBezTo>
                    <a:pt x="19" y="41"/>
                    <a:pt x="24" y="40"/>
                    <a:pt x="25" y="37"/>
                  </a:cubicBezTo>
                  <a:cubicBezTo>
                    <a:pt x="26" y="35"/>
                    <a:pt x="26" y="32"/>
                    <a:pt x="24" y="30"/>
                  </a:cubicBezTo>
                  <a:cubicBezTo>
                    <a:pt x="27" y="30"/>
                    <a:pt x="29" y="28"/>
                    <a:pt x="30" y="26"/>
                  </a:cubicBezTo>
                  <a:cubicBezTo>
                    <a:pt x="31" y="24"/>
                    <a:pt x="31" y="21"/>
                    <a:pt x="29" y="19"/>
                  </a:cubicBezTo>
                  <a:cubicBezTo>
                    <a:pt x="32" y="19"/>
                    <a:pt x="34" y="17"/>
                    <a:pt x="35" y="15"/>
                  </a:cubicBezTo>
                  <a:cubicBezTo>
                    <a:pt x="37" y="11"/>
                    <a:pt x="35" y="9"/>
                    <a:pt x="30" y="6"/>
                  </a:cubicBezTo>
                  <a:cubicBezTo>
                    <a:pt x="26" y="3"/>
                    <a:pt x="20" y="1"/>
                    <a:pt x="20" y="1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0" y="1"/>
                    <a:pt x="24" y="2"/>
                    <a:pt x="20" y="1"/>
                  </a:cubicBezTo>
                  <a:cubicBezTo>
                    <a:pt x="15" y="0"/>
                    <a:pt x="12" y="1"/>
                    <a:pt x="10" y="3"/>
                  </a:cubicBezTo>
                  <a:cubicBezTo>
                    <a:pt x="2" y="13"/>
                    <a:pt x="2" y="20"/>
                    <a:pt x="0" y="24"/>
                  </a:cubicBezTo>
                  <a:cubicBezTo>
                    <a:pt x="0" y="28"/>
                    <a:pt x="2" y="33"/>
                    <a:pt x="5" y="35"/>
                  </a:cubicBezTo>
                  <a:cubicBezTo>
                    <a:pt x="7" y="37"/>
                    <a:pt x="12" y="39"/>
                    <a:pt x="15" y="4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66"/>
            <p:cNvSpPr>
              <a:spLocks/>
            </p:cNvSpPr>
            <p:nvPr/>
          </p:nvSpPr>
          <p:spPr bwMode="auto">
            <a:xfrm>
              <a:off x="6293758" y="1971676"/>
              <a:ext cx="106363" cy="82550"/>
            </a:xfrm>
            <a:custGeom>
              <a:avLst/>
              <a:gdLst>
                <a:gd name="T0" fmla="*/ 6 w 28"/>
                <a:gd name="T1" fmla="*/ 22 h 22"/>
                <a:gd name="T2" fmla="*/ 28 w 28"/>
                <a:gd name="T3" fmla="*/ 10 h 22"/>
                <a:gd name="T4" fmla="*/ 23 w 28"/>
                <a:gd name="T5" fmla="*/ 0 h 22"/>
                <a:gd name="T6" fmla="*/ 0 w 28"/>
                <a:gd name="T7" fmla="*/ 12 h 22"/>
                <a:gd name="T8" fmla="*/ 6 w 28"/>
                <a:gd name="T9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2">
                  <a:moveTo>
                    <a:pt x="6" y="22"/>
                  </a:moveTo>
                  <a:cubicBezTo>
                    <a:pt x="28" y="10"/>
                    <a:pt x="28" y="10"/>
                    <a:pt x="28" y="10"/>
                  </a:cubicBezTo>
                  <a:cubicBezTo>
                    <a:pt x="25" y="7"/>
                    <a:pt x="23" y="4"/>
                    <a:pt x="23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3" y="14"/>
                    <a:pt x="5" y="18"/>
                    <a:pt x="6" y="2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67"/>
            <p:cNvSpPr>
              <a:spLocks/>
            </p:cNvSpPr>
            <p:nvPr/>
          </p:nvSpPr>
          <p:spPr bwMode="auto">
            <a:xfrm>
              <a:off x="6136595" y="2020888"/>
              <a:ext cx="82550" cy="52388"/>
            </a:xfrm>
            <a:custGeom>
              <a:avLst/>
              <a:gdLst>
                <a:gd name="T0" fmla="*/ 20 w 22"/>
                <a:gd name="T1" fmla="*/ 14 h 14"/>
                <a:gd name="T2" fmla="*/ 20 w 22"/>
                <a:gd name="T3" fmla="*/ 10 h 14"/>
                <a:gd name="T4" fmla="*/ 22 w 22"/>
                <a:gd name="T5" fmla="*/ 2 h 14"/>
                <a:gd name="T6" fmla="*/ 2 w 22"/>
                <a:gd name="T7" fmla="*/ 0 h 14"/>
                <a:gd name="T8" fmla="*/ 2 w 22"/>
                <a:gd name="T9" fmla="*/ 4 h 14"/>
                <a:gd name="T10" fmla="*/ 0 w 22"/>
                <a:gd name="T11" fmla="*/ 11 h 14"/>
                <a:gd name="T12" fmla="*/ 20 w 22"/>
                <a:gd name="T1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14">
                  <a:moveTo>
                    <a:pt x="20" y="14"/>
                  </a:moveTo>
                  <a:cubicBezTo>
                    <a:pt x="20" y="12"/>
                    <a:pt x="20" y="11"/>
                    <a:pt x="20" y="10"/>
                  </a:cubicBezTo>
                  <a:cubicBezTo>
                    <a:pt x="20" y="7"/>
                    <a:pt x="20" y="4"/>
                    <a:pt x="22" y="2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2" y="2"/>
                    <a:pt x="2" y="4"/>
                  </a:cubicBezTo>
                  <a:cubicBezTo>
                    <a:pt x="2" y="6"/>
                    <a:pt x="2" y="9"/>
                    <a:pt x="0" y="11"/>
                  </a:cubicBezTo>
                  <a:lnTo>
                    <a:pt x="20" y="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68"/>
            <p:cNvSpPr>
              <a:spLocks/>
            </p:cNvSpPr>
            <p:nvPr/>
          </p:nvSpPr>
          <p:spPr bwMode="auto">
            <a:xfrm>
              <a:off x="6474733" y="1955801"/>
              <a:ext cx="85725" cy="60325"/>
            </a:xfrm>
            <a:custGeom>
              <a:avLst/>
              <a:gdLst>
                <a:gd name="T0" fmla="*/ 21 w 23"/>
                <a:gd name="T1" fmla="*/ 16 h 16"/>
                <a:gd name="T2" fmla="*/ 20 w 23"/>
                <a:gd name="T3" fmla="*/ 14 h 16"/>
                <a:gd name="T4" fmla="*/ 23 w 23"/>
                <a:gd name="T5" fmla="*/ 5 h 16"/>
                <a:gd name="T6" fmla="*/ 3 w 23"/>
                <a:gd name="T7" fmla="*/ 0 h 16"/>
                <a:gd name="T8" fmla="*/ 3 w 23"/>
                <a:gd name="T9" fmla="*/ 3 h 16"/>
                <a:gd name="T10" fmla="*/ 0 w 23"/>
                <a:gd name="T11" fmla="*/ 11 h 16"/>
                <a:gd name="T12" fmla="*/ 21 w 23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16">
                  <a:moveTo>
                    <a:pt x="21" y="16"/>
                  </a:moveTo>
                  <a:cubicBezTo>
                    <a:pt x="21" y="15"/>
                    <a:pt x="20" y="15"/>
                    <a:pt x="20" y="14"/>
                  </a:cubicBezTo>
                  <a:cubicBezTo>
                    <a:pt x="20" y="10"/>
                    <a:pt x="22" y="7"/>
                    <a:pt x="23" y="5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1"/>
                    <a:pt x="3" y="2"/>
                    <a:pt x="3" y="3"/>
                  </a:cubicBezTo>
                  <a:cubicBezTo>
                    <a:pt x="3" y="6"/>
                    <a:pt x="2" y="9"/>
                    <a:pt x="0" y="11"/>
                  </a:cubicBezTo>
                  <a:lnTo>
                    <a:pt x="21" y="1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69"/>
            <p:cNvSpPr>
              <a:spLocks/>
            </p:cNvSpPr>
            <p:nvPr/>
          </p:nvSpPr>
          <p:spPr bwMode="auto">
            <a:xfrm>
              <a:off x="6631895" y="1908176"/>
              <a:ext cx="112713" cy="93663"/>
            </a:xfrm>
            <a:custGeom>
              <a:avLst/>
              <a:gdLst>
                <a:gd name="T0" fmla="*/ 7 w 30"/>
                <a:gd name="T1" fmla="*/ 25 h 25"/>
                <a:gd name="T2" fmla="*/ 30 w 30"/>
                <a:gd name="T3" fmla="*/ 9 h 25"/>
                <a:gd name="T4" fmla="*/ 24 w 30"/>
                <a:gd name="T5" fmla="*/ 0 h 25"/>
                <a:gd name="T6" fmla="*/ 0 w 30"/>
                <a:gd name="T7" fmla="*/ 15 h 25"/>
                <a:gd name="T8" fmla="*/ 7 w 30"/>
                <a:gd name="T9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25">
                  <a:moveTo>
                    <a:pt x="7" y="25"/>
                  </a:moveTo>
                  <a:cubicBezTo>
                    <a:pt x="30" y="9"/>
                    <a:pt x="30" y="9"/>
                    <a:pt x="30" y="9"/>
                  </a:cubicBezTo>
                  <a:cubicBezTo>
                    <a:pt x="27" y="7"/>
                    <a:pt x="25" y="4"/>
                    <a:pt x="24" y="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4" y="17"/>
                    <a:pt x="6" y="21"/>
                    <a:pt x="7" y="2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70"/>
            <p:cNvSpPr>
              <a:spLocks/>
            </p:cNvSpPr>
            <p:nvPr/>
          </p:nvSpPr>
          <p:spPr bwMode="auto">
            <a:xfrm>
              <a:off x="6812870" y="1843088"/>
              <a:ext cx="74613" cy="60325"/>
            </a:xfrm>
            <a:custGeom>
              <a:avLst/>
              <a:gdLst>
                <a:gd name="T0" fmla="*/ 4 w 20"/>
                <a:gd name="T1" fmla="*/ 16 h 16"/>
                <a:gd name="T2" fmla="*/ 20 w 20"/>
                <a:gd name="T3" fmla="*/ 10 h 16"/>
                <a:gd name="T4" fmla="*/ 17 w 20"/>
                <a:gd name="T5" fmla="*/ 1 h 16"/>
                <a:gd name="T6" fmla="*/ 17 w 20"/>
                <a:gd name="T7" fmla="*/ 0 h 16"/>
                <a:gd name="T8" fmla="*/ 0 w 20"/>
                <a:gd name="T9" fmla="*/ 5 h 16"/>
                <a:gd name="T10" fmla="*/ 4 w 20"/>
                <a:gd name="T11" fmla="*/ 15 h 16"/>
                <a:gd name="T12" fmla="*/ 4 w 20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16">
                  <a:moveTo>
                    <a:pt x="4" y="16"/>
                  </a:moveTo>
                  <a:cubicBezTo>
                    <a:pt x="20" y="10"/>
                    <a:pt x="20" y="10"/>
                    <a:pt x="20" y="10"/>
                  </a:cubicBezTo>
                  <a:cubicBezTo>
                    <a:pt x="18" y="8"/>
                    <a:pt x="17" y="4"/>
                    <a:pt x="17" y="1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3" y="8"/>
                    <a:pt x="4" y="11"/>
                    <a:pt x="4" y="15"/>
                  </a:cubicBezTo>
                  <a:cubicBezTo>
                    <a:pt x="4" y="15"/>
                    <a:pt x="4" y="15"/>
                    <a:pt x="4" y="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71"/>
            <p:cNvSpPr>
              <a:spLocks/>
            </p:cNvSpPr>
            <p:nvPr/>
          </p:nvSpPr>
          <p:spPr bwMode="auto">
            <a:xfrm>
              <a:off x="6054045" y="1993901"/>
              <a:ext cx="79375" cy="79375"/>
            </a:xfrm>
            <a:custGeom>
              <a:avLst/>
              <a:gdLst>
                <a:gd name="T0" fmla="*/ 10 w 21"/>
                <a:gd name="T1" fmla="*/ 21 h 21"/>
                <a:gd name="T2" fmla="*/ 21 w 21"/>
                <a:gd name="T3" fmla="*/ 11 h 21"/>
                <a:gd name="T4" fmla="*/ 10 w 21"/>
                <a:gd name="T5" fmla="*/ 0 h 21"/>
                <a:gd name="T6" fmla="*/ 6 w 21"/>
                <a:gd name="T7" fmla="*/ 1 h 21"/>
                <a:gd name="T8" fmla="*/ 0 w 21"/>
                <a:gd name="T9" fmla="*/ 11 h 21"/>
                <a:gd name="T10" fmla="*/ 0 w 21"/>
                <a:gd name="T11" fmla="*/ 14 h 21"/>
                <a:gd name="T12" fmla="*/ 10 w 21"/>
                <a:gd name="T1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1">
                  <a:moveTo>
                    <a:pt x="10" y="21"/>
                  </a:moveTo>
                  <a:cubicBezTo>
                    <a:pt x="16" y="21"/>
                    <a:pt x="21" y="16"/>
                    <a:pt x="21" y="11"/>
                  </a:cubicBezTo>
                  <a:cubicBezTo>
                    <a:pt x="21" y="5"/>
                    <a:pt x="16" y="0"/>
                    <a:pt x="10" y="0"/>
                  </a:cubicBezTo>
                  <a:cubicBezTo>
                    <a:pt x="9" y="0"/>
                    <a:pt x="7" y="1"/>
                    <a:pt x="6" y="1"/>
                  </a:cubicBezTo>
                  <a:cubicBezTo>
                    <a:pt x="2" y="3"/>
                    <a:pt x="0" y="7"/>
                    <a:pt x="0" y="11"/>
                  </a:cubicBezTo>
                  <a:cubicBezTo>
                    <a:pt x="0" y="12"/>
                    <a:pt x="0" y="13"/>
                    <a:pt x="0" y="14"/>
                  </a:cubicBezTo>
                  <a:cubicBezTo>
                    <a:pt x="2" y="18"/>
                    <a:pt x="6" y="21"/>
                    <a:pt x="10" y="2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Oval 72"/>
            <p:cNvSpPr>
              <a:spLocks noChangeArrowheads="1"/>
            </p:cNvSpPr>
            <p:nvPr/>
          </p:nvSpPr>
          <p:spPr bwMode="auto">
            <a:xfrm>
              <a:off x="6222320" y="2016126"/>
              <a:ext cx="79375" cy="7937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Oval 73"/>
            <p:cNvSpPr>
              <a:spLocks noChangeArrowheads="1"/>
            </p:cNvSpPr>
            <p:nvPr/>
          </p:nvSpPr>
          <p:spPr bwMode="auto">
            <a:xfrm>
              <a:off x="6395358" y="1927226"/>
              <a:ext cx="76200" cy="7778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Oval 74"/>
            <p:cNvSpPr>
              <a:spLocks noChangeArrowheads="1"/>
            </p:cNvSpPr>
            <p:nvPr/>
          </p:nvSpPr>
          <p:spPr bwMode="auto">
            <a:xfrm>
              <a:off x="6565220" y="1968501"/>
              <a:ext cx="77788" cy="7778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Oval 75"/>
            <p:cNvSpPr>
              <a:spLocks noChangeArrowheads="1"/>
            </p:cNvSpPr>
            <p:nvPr/>
          </p:nvSpPr>
          <p:spPr bwMode="auto">
            <a:xfrm>
              <a:off x="6738258" y="1858963"/>
              <a:ext cx="74613" cy="7937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Oval 76"/>
            <p:cNvSpPr>
              <a:spLocks noChangeArrowheads="1"/>
            </p:cNvSpPr>
            <p:nvPr/>
          </p:nvSpPr>
          <p:spPr bwMode="auto">
            <a:xfrm>
              <a:off x="6887483" y="1806576"/>
              <a:ext cx="79375" cy="7937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77"/>
            <p:cNvSpPr>
              <a:spLocks/>
            </p:cNvSpPr>
            <p:nvPr/>
          </p:nvSpPr>
          <p:spPr bwMode="auto">
            <a:xfrm>
              <a:off x="6136595" y="2287588"/>
              <a:ext cx="79375" cy="52388"/>
            </a:xfrm>
            <a:custGeom>
              <a:avLst/>
              <a:gdLst>
                <a:gd name="T0" fmla="*/ 8 w 21"/>
                <a:gd name="T1" fmla="*/ 0 h 14"/>
                <a:gd name="T2" fmla="*/ 7 w 21"/>
                <a:gd name="T3" fmla="*/ 1 h 14"/>
                <a:gd name="T4" fmla="*/ 0 w 21"/>
                <a:gd name="T5" fmla="*/ 9 h 14"/>
                <a:gd name="T6" fmla="*/ 12 w 21"/>
                <a:gd name="T7" fmla="*/ 14 h 14"/>
                <a:gd name="T8" fmla="*/ 13 w 21"/>
                <a:gd name="T9" fmla="*/ 12 h 14"/>
                <a:gd name="T10" fmla="*/ 21 w 21"/>
                <a:gd name="T11" fmla="*/ 4 h 14"/>
                <a:gd name="T12" fmla="*/ 8 w 21"/>
                <a:gd name="T1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14">
                  <a:moveTo>
                    <a:pt x="8" y="0"/>
                  </a:moveTo>
                  <a:cubicBezTo>
                    <a:pt x="8" y="0"/>
                    <a:pt x="8" y="1"/>
                    <a:pt x="7" y="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3" y="13"/>
                    <a:pt x="13" y="12"/>
                    <a:pt x="13" y="12"/>
                  </a:cubicBezTo>
                  <a:cubicBezTo>
                    <a:pt x="21" y="4"/>
                    <a:pt x="21" y="4"/>
                    <a:pt x="21" y="4"/>
                  </a:cubicBezTo>
                  <a:lnTo>
                    <a:pt x="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78"/>
            <p:cNvSpPr>
              <a:spLocks/>
            </p:cNvSpPr>
            <p:nvPr/>
          </p:nvSpPr>
          <p:spPr bwMode="auto">
            <a:xfrm>
              <a:off x="6463620" y="2309813"/>
              <a:ext cx="93663" cy="63500"/>
            </a:xfrm>
            <a:custGeom>
              <a:avLst/>
              <a:gdLst>
                <a:gd name="T0" fmla="*/ 21 w 59"/>
                <a:gd name="T1" fmla="*/ 0 h 40"/>
                <a:gd name="T2" fmla="*/ 0 w 59"/>
                <a:gd name="T3" fmla="*/ 21 h 40"/>
                <a:gd name="T4" fmla="*/ 38 w 59"/>
                <a:gd name="T5" fmla="*/ 40 h 40"/>
                <a:gd name="T6" fmla="*/ 59 w 59"/>
                <a:gd name="T7" fmla="*/ 19 h 40"/>
                <a:gd name="T8" fmla="*/ 21 w 59"/>
                <a:gd name="T9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40">
                  <a:moveTo>
                    <a:pt x="21" y="0"/>
                  </a:moveTo>
                  <a:lnTo>
                    <a:pt x="0" y="21"/>
                  </a:lnTo>
                  <a:lnTo>
                    <a:pt x="38" y="40"/>
                  </a:lnTo>
                  <a:lnTo>
                    <a:pt x="59" y="19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79"/>
            <p:cNvSpPr>
              <a:spLocks/>
            </p:cNvSpPr>
            <p:nvPr/>
          </p:nvSpPr>
          <p:spPr bwMode="auto">
            <a:xfrm>
              <a:off x="6306458" y="2295526"/>
              <a:ext cx="74613" cy="47625"/>
            </a:xfrm>
            <a:custGeom>
              <a:avLst/>
              <a:gdLst>
                <a:gd name="T0" fmla="*/ 12 w 20"/>
                <a:gd name="T1" fmla="*/ 0 h 13"/>
                <a:gd name="T2" fmla="*/ 0 w 20"/>
                <a:gd name="T3" fmla="*/ 3 h 13"/>
                <a:gd name="T4" fmla="*/ 7 w 20"/>
                <a:gd name="T5" fmla="*/ 10 h 13"/>
                <a:gd name="T6" fmla="*/ 8 w 20"/>
                <a:gd name="T7" fmla="*/ 13 h 13"/>
                <a:gd name="T8" fmla="*/ 20 w 20"/>
                <a:gd name="T9" fmla="*/ 10 h 13"/>
                <a:gd name="T10" fmla="*/ 13 w 20"/>
                <a:gd name="T11" fmla="*/ 3 h 13"/>
                <a:gd name="T12" fmla="*/ 12 w 20"/>
                <a:gd name="T1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13">
                  <a:moveTo>
                    <a:pt x="12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1"/>
                    <a:pt x="8" y="12"/>
                    <a:pt x="8" y="13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2" y="2"/>
                    <a:pt x="12" y="1"/>
                    <a:pt x="1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80"/>
            <p:cNvSpPr>
              <a:spLocks/>
            </p:cNvSpPr>
            <p:nvPr/>
          </p:nvSpPr>
          <p:spPr bwMode="auto">
            <a:xfrm>
              <a:off x="6812870" y="2301876"/>
              <a:ext cx="63500" cy="49213"/>
            </a:xfrm>
            <a:custGeom>
              <a:avLst/>
              <a:gdLst>
                <a:gd name="T0" fmla="*/ 17 w 17"/>
                <a:gd name="T1" fmla="*/ 2 h 13"/>
                <a:gd name="T2" fmla="*/ 6 w 17"/>
                <a:gd name="T3" fmla="*/ 0 h 13"/>
                <a:gd name="T4" fmla="*/ 5 w 17"/>
                <a:gd name="T5" fmla="*/ 5 h 13"/>
                <a:gd name="T6" fmla="*/ 0 w 17"/>
                <a:gd name="T7" fmla="*/ 11 h 13"/>
                <a:gd name="T8" fmla="*/ 11 w 17"/>
                <a:gd name="T9" fmla="*/ 13 h 13"/>
                <a:gd name="T10" fmla="*/ 11 w 17"/>
                <a:gd name="T11" fmla="*/ 8 h 13"/>
                <a:gd name="T12" fmla="*/ 17 w 17"/>
                <a:gd name="T13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3">
                  <a:moveTo>
                    <a:pt x="17" y="2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7" y="2"/>
                    <a:pt x="7" y="4"/>
                    <a:pt x="5" y="5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0" y="12"/>
                    <a:pt x="10" y="9"/>
                    <a:pt x="11" y="8"/>
                  </a:cubicBezTo>
                  <a:lnTo>
                    <a:pt x="17" y="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81"/>
            <p:cNvSpPr>
              <a:spLocks/>
            </p:cNvSpPr>
            <p:nvPr/>
          </p:nvSpPr>
          <p:spPr bwMode="auto">
            <a:xfrm>
              <a:off x="6631895" y="2320926"/>
              <a:ext cx="87313" cy="57150"/>
            </a:xfrm>
            <a:custGeom>
              <a:avLst/>
              <a:gdLst>
                <a:gd name="T0" fmla="*/ 14 w 23"/>
                <a:gd name="T1" fmla="*/ 0 h 15"/>
                <a:gd name="T2" fmla="*/ 0 w 23"/>
                <a:gd name="T3" fmla="*/ 6 h 15"/>
                <a:gd name="T4" fmla="*/ 9 w 23"/>
                <a:gd name="T5" fmla="*/ 15 h 15"/>
                <a:gd name="T6" fmla="*/ 9 w 23"/>
                <a:gd name="T7" fmla="*/ 15 h 15"/>
                <a:gd name="T8" fmla="*/ 23 w 23"/>
                <a:gd name="T9" fmla="*/ 9 h 15"/>
                <a:gd name="T10" fmla="*/ 15 w 23"/>
                <a:gd name="T11" fmla="*/ 0 h 15"/>
                <a:gd name="T12" fmla="*/ 14 w 23"/>
                <a:gd name="T13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15">
                  <a:moveTo>
                    <a:pt x="14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15" y="0"/>
                    <a:pt x="1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82"/>
            <p:cNvSpPr>
              <a:spLocks/>
            </p:cNvSpPr>
            <p:nvPr/>
          </p:nvSpPr>
          <p:spPr bwMode="auto">
            <a:xfrm>
              <a:off x="6034995" y="2224088"/>
              <a:ext cx="115888" cy="115888"/>
            </a:xfrm>
            <a:custGeom>
              <a:avLst/>
              <a:gdLst>
                <a:gd name="T0" fmla="*/ 1 w 31"/>
                <a:gd name="T1" fmla="*/ 18 h 31"/>
                <a:gd name="T2" fmla="*/ 13 w 31"/>
                <a:gd name="T3" fmla="*/ 30 h 31"/>
                <a:gd name="T4" fmla="*/ 18 w 31"/>
                <a:gd name="T5" fmla="*/ 30 h 31"/>
                <a:gd name="T6" fmla="*/ 29 w 31"/>
                <a:gd name="T7" fmla="*/ 18 h 31"/>
                <a:gd name="T8" fmla="*/ 29 w 31"/>
                <a:gd name="T9" fmla="*/ 13 h 31"/>
                <a:gd name="T10" fmla="*/ 18 w 31"/>
                <a:gd name="T11" fmla="*/ 2 h 31"/>
                <a:gd name="T12" fmla="*/ 13 w 31"/>
                <a:gd name="T13" fmla="*/ 2 h 31"/>
                <a:gd name="T14" fmla="*/ 1 w 31"/>
                <a:gd name="T15" fmla="*/ 13 h 31"/>
                <a:gd name="T16" fmla="*/ 1 w 31"/>
                <a:gd name="T17" fmla="*/ 18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31">
                  <a:moveTo>
                    <a:pt x="1" y="18"/>
                  </a:moveTo>
                  <a:cubicBezTo>
                    <a:pt x="13" y="30"/>
                    <a:pt x="13" y="30"/>
                    <a:pt x="13" y="30"/>
                  </a:cubicBezTo>
                  <a:cubicBezTo>
                    <a:pt x="14" y="31"/>
                    <a:pt x="16" y="31"/>
                    <a:pt x="18" y="30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31" y="17"/>
                    <a:pt x="31" y="15"/>
                    <a:pt x="29" y="13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6" y="0"/>
                    <a:pt x="14" y="0"/>
                    <a:pt x="13" y="2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5"/>
                    <a:pt x="0" y="17"/>
                    <a:pt x="1" y="1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83"/>
            <p:cNvSpPr>
              <a:spLocks/>
            </p:cNvSpPr>
            <p:nvPr/>
          </p:nvSpPr>
          <p:spPr bwMode="auto">
            <a:xfrm>
              <a:off x="6200095" y="2282826"/>
              <a:ext cx="117475" cy="117475"/>
            </a:xfrm>
            <a:custGeom>
              <a:avLst/>
              <a:gdLst>
                <a:gd name="T0" fmla="*/ 18 w 31"/>
                <a:gd name="T1" fmla="*/ 2 h 31"/>
                <a:gd name="T2" fmla="*/ 13 w 31"/>
                <a:gd name="T3" fmla="*/ 2 h 31"/>
                <a:gd name="T4" fmla="*/ 2 w 31"/>
                <a:gd name="T5" fmla="*/ 13 h 31"/>
                <a:gd name="T6" fmla="*/ 2 w 31"/>
                <a:gd name="T7" fmla="*/ 18 h 31"/>
                <a:gd name="T8" fmla="*/ 13 w 31"/>
                <a:gd name="T9" fmla="*/ 30 h 31"/>
                <a:gd name="T10" fmla="*/ 18 w 31"/>
                <a:gd name="T11" fmla="*/ 30 h 31"/>
                <a:gd name="T12" fmla="*/ 30 w 31"/>
                <a:gd name="T13" fmla="*/ 18 h 31"/>
                <a:gd name="T14" fmla="*/ 30 w 31"/>
                <a:gd name="T15" fmla="*/ 13 h 31"/>
                <a:gd name="T16" fmla="*/ 18 w 31"/>
                <a:gd name="T17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31">
                  <a:moveTo>
                    <a:pt x="18" y="2"/>
                  </a:moveTo>
                  <a:cubicBezTo>
                    <a:pt x="17" y="0"/>
                    <a:pt x="15" y="0"/>
                    <a:pt x="13" y="2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0" y="15"/>
                    <a:pt x="0" y="17"/>
                    <a:pt x="2" y="18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5" y="31"/>
                    <a:pt x="17" y="31"/>
                    <a:pt x="18" y="30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1" y="17"/>
                    <a:pt x="31" y="15"/>
                    <a:pt x="30" y="13"/>
                  </a:cubicBezTo>
                  <a:lnTo>
                    <a:pt x="18" y="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84"/>
            <p:cNvSpPr>
              <a:spLocks/>
            </p:cNvSpPr>
            <p:nvPr/>
          </p:nvSpPr>
          <p:spPr bwMode="auto">
            <a:xfrm>
              <a:off x="6369958" y="2238376"/>
              <a:ext cx="115888" cy="115888"/>
            </a:xfrm>
            <a:custGeom>
              <a:avLst/>
              <a:gdLst>
                <a:gd name="T0" fmla="*/ 29 w 31"/>
                <a:gd name="T1" fmla="*/ 13 h 31"/>
                <a:gd name="T2" fmla="*/ 18 w 31"/>
                <a:gd name="T3" fmla="*/ 2 h 31"/>
                <a:gd name="T4" fmla="*/ 13 w 31"/>
                <a:gd name="T5" fmla="*/ 2 h 31"/>
                <a:gd name="T6" fmla="*/ 1 w 31"/>
                <a:gd name="T7" fmla="*/ 13 h 31"/>
                <a:gd name="T8" fmla="*/ 1 w 31"/>
                <a:gd name="T9" fmla="*/ 18 h 31"/>
                <a:gd name="T10" fmla="*/ 13 w 31"/>
                <a:gd name="T11" fmla="*/ 30 h 31"/>
                <a:gd name="T12" fmla="*/ 18 w 31"/>
                <a:gd name="T13" fmla="*/ 30 h 31"/>
                <a:gd name="T14" fmla="*/ 29 w 31"/>
                <a:gd name="T15" fmla="*/ 18 h 31"/>
                <a:gd name="T16" fmla="*/ 29 w 31"/>
                <a:gd name="T17" fmla="*/ 13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31">
                  <a:moveTo>
                    <a:pt x="29" y="13"/>
                  </a:moveTo>
                  <a:cubicBezTo>
                    <a:pt x="18" y="2"/>
                    <a:pt x="18" y="2"/>
                    <a:pt x="18" y="2"/>
                  </a:cubicBezTo>
                  <a:cubicBezTo>
                    <a:pt x="16" y="0"/>
                    <a:pt x="14" y="0"/>
                    <a:pt x="13" y="2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5"/>
                    <a:pt x="0" y="17"/>
                    <a:pt x="1" y="18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4" y="31"/>
                    <a:pt x="16" y="31"/>
                    <a:pt x="18" y="30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31" y="17"/>
                    <a:pt x="31" y="15"/>
                    <a:pt x="29" y="1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85"/>
            <p:cNvSpPr>
              <a:spLocks/>
            </p:cNvSpPr>
            <p:nvPr/>
          </p:nvSpPr>
          <p:spPr bwMode="auto">
            <a:xfrm>
              <a:off x="6535058" y="2328863"/>
              <a:ext cx="115888" cy="115888"/>
            </a:xfrm>
            <a:custGeom>
              <a:avLst/>
              <a:gdLst>
                <a:gd name="T0" fmla="*/ 18 w 31"/>
                <a:gd name="T1" fmla="*/ 2 h 31"/>
                <a:gd name="T2" fmla="*/ 13 w 31"/>
                <a:gd name="T3" fmla="*/ 2 h 31"/>
                <a:gd name="T4" fmla="*/ 2 w 31"/>
                <a:gd name="T5" fmla="*/ 13 h 31"/>
                <a:gd name="T6" fmla="*/ 2 w 31"/>
                <a:gd name="T7" fmla="*/ 18 h 31"/>
                <a:gd name="T8" fmla="*/ 13 w 31"/>
                <a:gd name="T9" fmla="*/ 30 h 31"/>
                <a:gd name="T10" fmla="*/ 18 w 31"/>
                <a:gd name="T11" fmla="*/ 30 h 31"/>
                <a:gd name="T12" fmla="*/ 30 w 31"/>
                <a:gd name="T13" fmla="*/ 18 h 31"/>
                <a:gd name="T14" fmla="*/ 30 w 31"/>
                <a:gd name="T15" fmla="*/ 13 h 31"/>
                <a:gd name="T16" fmla="*/ 18 w 31"/>
                <a:gd name="T17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31">
                  <a:moveTo>
                    <a:pt x="18" y="2"/>
                  </a:moveTo>
                  <a:cubicBezTo>
                    <a:pt x="17" y="0"/>
                    <a:pt x="15" y="0"/>
                    <a:pt x="13" y="2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0" y="15"/>
                    <a:pt x="0" y="17"/>
                    <a:pt x="2" y="18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5" y="31"/>
                    <a:pt x="17" y="31"/>
                    <a:pt x="18" y="30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1" y="17"/>
                    <a:pt x="31" y="15"/>
                    <a:pt x="30" y="13"/>
                  </a:cubicBezTo>
                  <a:lnTo>
                    <a:pt x="18" y="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86"/>
            <p:cNvSpPr>
              <a:spLocks/>
            </p:cNvSpPr>
            <p:nvPr/>
          </p:nvSpPr>
          <p:spPr bwMode="auto">
            <a:xfrm>
              <a:off x="6703333" y="2252663"/>
              <a:ext cx="112713" cy="117475"/>
            </a:xfrm>
            <a:custGeom>
              <a:avLst/>
              <a:gdLst>
                <a:gd name="T0" fmla="*/ 29 w 30"/>
                <a:gd name="T1" fmla="*/ 13 h 31"/>
                <a:gd name="T2" fmla="*/ 17 w 30"/>
                <a:gd name="T3" fmla="*/ 2 h 31"/>
                <a:gd name="T4" fmla="*/ 13 w 30"/>
                <a:gd name="T5" fmla="*/ 2 h 31"/>
                <a:gd name="T6" fmla="*/ 1 w 30"/>
                <a:gd name="T7" fmla="*/ 13 h 31"/>
                <a:gd name="T8" fmla="*/ 1 w 30"/>
                <a:gd name="T9" fmla="*/ 18 h 31"/>
                <a:gd name="T10" fmla="*/ 13 w 30"/>
                <a:gd name="T11" fmla="*/ 30 h 31"/>
                <a:gd name="T12" fmla="*/ 17 w 30"/>
                <a:gd name="T13" fmla="*/ 30 h 31"/>
                <a:gd name="T14" fmla="*/ 29 w 30"/>
                <a:gd name="T15" fmla="*/ 18 h 31"/>
                <a:gd name="T16" fmla="*/ 29 w 30"/>
                <a:gd name="T17" fmla="*/ 13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31">
                  <a:moveTo>
                    <a:pt x="29" y="13"/>
                  </a:moveTo>
                  <a:cubicBezTo>
                    <a:pt x="17" y="2"/>
                    <a:pt x="17" y="2"/>
                    <a:pt x="17" y="2"/>
                  </a:cubicBezTo>
                  <a:cubicBezTo>
                    <a:pt x="16" y="0"/>
                    <a:pt x="14" y="0"/>
                    <a:pt x="13" y="2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5"/>
                    <a:pt x="0" y="17"/>
                    <a:pt x="1" y="18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4" y="31"/>
                    <a:pt x="16" y="31"/>
                    <a:pt x="17" y="30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30" y="17"/>
                    <a:pt x="30" y="15"/>
                    <a:pt x="29" y="1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87"/>
            <p:cNvSpPr>
              <a:spLocks/>
            </p:cNvSpPr>
            <p:nvPr/>
          </p:nvSpPr>
          <p:spPr bwMode="auto">
            <a:xfrm>
              <a:off x="6868433" y="2282826"/>
              <a:ext cx="117475" cy="117475"/>
            </a:xfrm>
            <a:custGeom>
              <a:avLst/>
              <a:gdLst>
                <a:gd name="T0" fmla="*/ 13 w 31"/>
                <a:gd name="T1" fmla="*/ 2 h 31"/>
                <a:gd name="T2" fmla="*/ 1 w 31"/>
                <a:gd name="T3" fmla="*/ 13 h 31"/>
                <a:gd name="T4" fmla="*/ 1 w 31"/>
                <a:gd name="T5" fmla="*/ 18 h 31"/>
                <a:gd name="T6" fmla="*/ 13 w 31"/>
                <a:gd name="T7" fmla="*/ 30 h 31"/>
                <a:gd name="T8" fmla="*/ 18 w 31"/>
                <a:gd name="T9" fmla="*/ 30 h 31"/>
                <a:gd name="T10" fmla="*/ 30 w 31"/>
                <a:gd name="T11" fmla="*/ 18 h 31"/>
                <a:gd name="T12" fmla="*/ 30 w 31"/>
                <a:gd name="T13" fmla="*/ 13 h 31"/>
                <a:gd name="T14" fmla="*/ 18 w 31"/>
                <a:gd name="T15" fmla="*/ 2 h 31"/>
                <a:gd name="T16" fmla="*/ 13 w 31"/>
                <a:gd name="T17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31">
                  <a:moveTo>
                    <a:pt x="13" y="2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0" y="15"/>
                    <a:pt x="0" y="17"/>
                    <a:pt x="1" y="18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4" y="31"/>
                    <a:pt x="17" y="31"/>
                    <a:pt x="18" y="30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1" y="17"/>
                    <a:pt x="31" y="15"/>
                    <a:pt x="30" y="13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7" y="0"/>
                    <a:pt x="14" y="0"/>
                    <a:pt x="13" y="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83" name="组合 182"/>
          <p:cNvGrpSpPr/>
          <p:nvPr/>
        </p:nvGrpSpPr>
        <p:grpSpPr>
          <a:xfrm>
            <a:off x="6893913" y="1149565"/>
            <a:ext cx="955675" cy="942975"/>
            <a:chOff x="7514545" y="1749426"/>
            <a:chExt cx="955675" cy="942975"/>
          </a:xfrm>
        </p:grpSpPr>
        <p:sp>
          <p:nvSpPr>
            <p:cNvPr id="90" name="Freeform 90"/>
            <p:cNvSpPr>
              <a:spLocks/>
            </p:cNvSpPr>
            <p:nvPr/>
          </p:nvSpPr>
          <p:spPr bwMode="auto">
            <a:xfrm>
              <a:off x="7879670" y="2219326"/>
              <a:ext cx="376238" cy="233363"/>
            </a:xfrm>
            <a:custGeom>
              <a:avLst/>
              <a:gdLst>
                <a:gd name="T0" fmla="*/ 100 w 100"/>
                <a:gd name="T1" fmla="*/ 45 h 62"/>
                <a:gd name="T2" fmla="*/ 98 w 100"/>
                <a:gd name="T3" fmla="*/ 35 h 62"/>
                <a:gd name="T4" fmla="*/ 68 w 100"/>
                <a:gd name="T5" fmla="*/ 0 h 62"/>
                <a:gd name="T6" fmla="*/ 59 w 100"/>
                <a:gd name="T7" fmla="*/ 24 h 62"/>
                <a:gd name="T8" fmla="*/ 57 w 100"/>
                <a:gd name="T9" fmla="*/ 24 h 62"/>
                <a:gd name="T10" fmla="*/ 55 w 100"/>
                <a:gd name="T11" fmla="*/ 14 h 62"/>
                <a:gd name="T12" fmla="*/ 56 w 100"/>
                <a:gd name="T13" fmla="*/ 10 h 62"/>
                <a:gd name="T14" fmla="*/ 57 w 100"/>
                <a:gd name="T15" fmla="*/ 8 h 62"/>
                <a:gd name="T16" fmla="*/ 57 w 100"/>
                <a:gd name="T17" fmla="*/ 4 h 62"/>
                <a:gd name="T18" fmla="*/ 53 w 100"/>
                <a:gd name="T19" fmla="*/ 1 h 62"/>
                <a:gd name="T20" fmla="*/ 53 w 100"/>
                <a:gd name="T21" fmla="*/ 1 h 62"/>
                <a:gd name="T22" fmla="*/ 48 w 100"/>
                <a:gd name="T23" fmla="*/ 1 h 62"/>
                <a:gd name="T24" fmla="*/ 48 w 100"/>
                <a:gd name="T25" fmla="*/ 1 h 62"/>
                <a:gd name="T26" fmla="*/ 44 w 100"/>
                <a:gd name="T27" fmla="*/ 4 h 62"/>
                <a:gd name="T28" fmla="*/ 44 w 100"/>
                <a:gd name="T29" fmla="*/ 8 h 62"/>
                <a:gd name="T30" fmla="*/ 45 w 100"/>
                <a:gd name="T31" fmla="*/ 10 h 62"/>
                <a:gd name="T32" fmla="*/ 46 w 100"/>
                <a:gd name="T33" fmla="*/ 14 h 62"/>
                <a:gd name="T34" fmla="*/ 44 w 100"/>
                <a:gd name="T35" fmla="*/ 24 h 62"/>
                <a:gd name="T36" fmla="*/ 42 w 100"/>
                <a:gd name="T37" fmla="*/ 24 h 62"/>
                <a:gd name="T38" fmla="*/ 33 w 100"/>
                <a:gd name="T39" fmla="*/ 0 h 62"/>
                <a:gd name="T40" fmla="*/ 3 w 100"/>
                <a:gd name="T41" fmla="*/ 33 h 62"/>
                <a:gd name="T42" fmla="*/ 0 w 100"/>
                <a:gd name="T43" fmla="*/ 45 h 62"/>
                <a:gd name="T44" fmla="*/ 50 w 100"/>
                <a:gd name="T45" fmla="*/ 62 h 62"/>
                <a:gd name="T46" fmla="*/ 100 w 100"/>
                <a:gd name="T47" fmla="*/ 45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00" h="62">
                  <a:moveTo>
                    <a:pt x="100" y="45"/>
                  </a:moveTo>
                  <a:cubicBezTo>
                    <a:pt x="99" y="41"/>
                    <a:pt x="98" y="37"/>
                    <a:pt x="98" y="35"/>
                  </a:cubicBezTo>
                  <a:cubicBezTo>
                    <a:pt x="93" y="20"/>
                    <a:pt x="84" y="6"/>
                    <a:pt x="68" y="0"/>
                  </a:cubicBezTo>
                  <a:cubicBezTo>
                    <a:pt x="59" y="24"/>
                    <a:pt x="59" y="24"/>
                    <a:pt x="59" y="24"/>
                  </a:cubicBezTo>
                  <a:cubicBezTo>
                    <a:pt x="58" y="26"/>
                    <a:pt x="57" y="26"/>
                    <a:pt x="57" y="24"/>
                  </a:cubicBezTo>
                  <a:cubicBezTo>
                    <a:pt x="55" y="14"/>
                    <a:pt x="55" y="14"/>
                    <a:pt x="55" y="14"/>
                  </a:cubicBezTo>
                  <a:cubicBezTo>
                    <a:pt x="54" y="13"/>
                    <a:pt x="55" y="11"/>
                    <a:pt x="56" y="10"/>
                  </a:cubicBezTo>
                  <a:cubicBezTo>
                    <a:pt x="57" y="8"/>
                    <a:pt x="57" y="8"/>
                    <a:pt x="57" y="8"/>
                  </a:cubicBezTo>
                  <a:cubicBezTo>
                    <a:pt x="58" y="7"/>
                    <a:pt x="58" y="5"/>
                    <a:pt x="57" y="4"/>
                  </a:cubicBezTo>
                  <a:cubicBezTo>
                    <a:pt x="56" y="3"/>
                    <a:pt x="54" y="2"/>
                    <a:pt x="53" y="1"/>
                  </a:cubicBezTo>
                  <a:cubicBezTo>
                    <a:pt x="53" y="1"/>
                    <a:pt x="53" y="1"/>
                    <a:pt x="53" y="1"/>
                  </a:cubicBezTo>
                  <a:cubicBezTo>
                    <a:pt x="51" y="1"/>
                    <a:pt x="49" y="1"/>
                    <a:pt x="48" y="1"/>
                  </a:cubicBezTo>
                  <a:cubicBezTo>
                    <a:pt x="48" y="1"/>
                    <a:pt x="48" y="1"/>
                    <a:pt x="48" y="1"/>
                  </a:cubicBezTo>
                  <a:cubicBezTo>
                    <a:pt x="46" y="2"/>
                    <a:pt x="44" y="3"/>
                    <a:pt x="44" y="4"/>
                  </a:cubicBezTo>
                  <a:cubicBezTo>
                    <a:pt x="43" y="5"/>
                    <a:pt x="43" y="7"/>
                    <a:pt x="44" y="8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6" y="11"/>
                    <a:pt x="46" y="13"/>
                    <a:pt x="46" y="14"/>
                  </a:cubicBezTo>
                  <a:cubicBezTo>
                    <a:pt x="44" y="24"/>
                    <a:pt x="44" y="24"/>
                    <a:pt x="44" y="24"/>
                  </a:cubicBezTo>
                  <a:cubicBezTo>
                    <a:pt x="43" y="26"/>
                    <a:pt x="43" y="26"/>
                    <a:pt x="42" y="24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17" y="6"/>
                    <a:pt x="8" y="19"/>
                    <a:pt x="3" y="33"/>
                  </a:cubicBezTo>
                  <a:cubicBezTo>
                    <a:pt x="3" y="35"/>
                    <a:pt x="1" y="40"/>
                    <a:pt x="0" y="45"/>
                  </a:cubicBezTo>
                  <a:cubicBezTo>
                    <a:pt x="14" y="56"/>
                    <a:pt x="31" y="62"/>
                    <a:pt x="50" y="62"/>
                  </a:cubicBezTo>
                  <a:cubicBezTo>
                    <a:pt x="69" y="62"/>
                    <a:pt x="87" y="56"/>
                    <a:pt x="100" y="4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91"/>
            <p:cNvSpPr>
              <a:spLocks noEditPoints="1"/>
            </p:cNvSpPr>
            <p:nvPr/>
          </p:nvSpPr>
          <p:spPr bwMode="auto">
            <a:xfrm>
              <a:off x="7906658" y="1870076"/>
              <a:ext cx="322263" cy="334963"/>
            </a:xfrm>
            <a:custGeom>
              <a:avLst/>
              <a:gdLst>
                <a:gd name="T0" fmla="*/ 9 w 86"/>
                <a:gd name="T1" fmla="*/ 55 h 89"/>
                <a:gd name="T2" fmla="*/ 43 w 86"/>
                <a:gd name="T3" fmla="*/ 89 h 89"/>
                <a:gd name="T4" fmla="*/ 78 w 86"/>
                <a:gd name="T5" fmla="*/ 55 h 89"/>
                <a:gd name="T6" fmla="*/ 82 w 86"/>
                <a:gd name="T7" fmla="*/ 53 h 89"/>
                <a:gd name="T8" fmla="*/ 86 w 86"/>
                <a:gd name="T9" fmla="*/ 45 h 89"/>
                <a:gd name="T10" fmla="*/ 78 w 86"/>
                <a:gd name="T11" fmla="*/ 34 h 89"/>
                <a:gd name="T12" fmla="*/ 71 w 86"/>
                <a:gd name="T13" fmla="*/ 10 h 89"/>
                <a:gd name="T14" fmla="*/ 71 w 86"/>
                <a:gd name="T15" fmla="*/ 9 h 89"/>
                <a:gd name="T16" fmla="*/ 43 w 86"/>
                <a:gd name="T17" fmla="*/ 0 h 89"/>
                <a:gd name="T18" fmla="*/ 9 w 86"/>
                <a:gd name="T19" fmla="*/ 34 h 89"/>
                <a:gd name="T20" fmla="*/ 0 w 86"/>
                <a:gd name="T21" fmla="*/ 45 h 89"/>
                <a:gd name="T22" fmla="*/ 9 w 86"/>
                <a:gd name="T23" fmla="*/ 55 h 89"/>
                <a:gd name="T24" fmla="*/ 11 w 86"/>
                <a:gd name="T25" fmla="*/ 39 h 89"/>
                <a:gd name="T26" fmla="*/ 12 w 86"/>
                <a:gd name="T27" fmla="*/ 38 h 89"/>
                <a:gd name="T28" fmla="*/ 13 w 86"/>
                <a:gd name="T29" fmla="*/ 37 h 89"/>
                <a:gd name="T30" fmla="*/ 14 w 86"/>
                <a:gd name="T31" fmla="*/ 26 h 89"/>
                <a:gd name="T32" fmla="*/ 23 w 86"/>
                <a:gd name="T33" fmla="*/ 19 h 89"/>
                <a:gd name="T34" fmla="*/ 71 w 86"/>
                <a:gd name="T35" fmla="*/ 19 h 89"/>
                <a:gd name="T36" fmla="*/ 74 w 86"/>
                <a:gd name="T37" fmla="*/ 37 h 89"/>
                <a:gd name="T38" fmla="*/ 74 w 86"/>
                <a:gd name="T39" fmla="*/ 38 h 89"/>
                <a:gd name="T40" fmla="*/ 76 w 86"/>
                <a:gd name="T41" fmla="*/ 39 h 89"/>
                <a:gd name="T42" fmla="*/ 82 w 86"/>
                <a:gd name="T43" fmla="*/ 45 h 89"/>
                <a:gd name="T44" fmla="*/ 79 w 86"/>
                <a:gd name="T45" fmla="*/ 49 h 89"/>
                <a:gd name="T46" fmla="*/ 76 w 86"/>
                <a:gd name="T47" fmla="*/ 51 h 89"/>
                <a:gd name="T48" fmla="*/ 75 w 86"/>
                <a:gd name="T49" fmla="*/ 51 h 89"/>
                <a:gd name="T50" fmla="*/ 74 w 86"/>
                <a:gd name="T51" fmla="*/ 52 h 89"/>
                <a:gd name="T52" fmla="*/ 43 w 86"/>
                <a:gd name="T53" fmla="*/ 85 h 89"/>
                <a:gd name="T54" fmla="*/ 13 w 86"/>
                <a:gd name="T55" fmla="*/ 52 h 89"/>
                <a:gd name="T56" fmla="*/ 12 w 86"/>
                <a:gd name="T57" fmla="*/ 51 h 89"/>
                <a:gd name="T58" fmla="*/ 11 w 86"/>
                <a:gd name="T59" fmla="*/ 50 h 89"/>
                <a:gd name="T60" fmla="*/ 11 w 86"/>
                <a:gd name="T61" fmla="*/ 51 h 89"/>
                <a:gd name="T62" fmla="*/ 5 w 86"/>
                <a:gd name="T63" fmla="*/ 45 h 89"/>
                <a:gd name="T64" fmla="*/ 11 w 86"/>
                <a:gd name="T65" fmla="*/ 3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6" h="89">
                  <a:moveTo>
                    <a:pt x="9" y="55"/>
                  </a:moveTo>
                  <a:cubicBezTo>
                    <a:pt x="11" y="77"/>
                    <a:pt x="24" y="89"/>
                    <a:pt x="43" y="89"/>
                  </a:cubicBezTo>
                  <a:cubicBezTo>
                    <a:pt x="58" y="89"/>
                    <a:pt x="75" y="80"/>
                    <a:pt x="78" y="55"/>
                  </a:cubicBezTo>
                  <a:cubicBezTo>
                    <a:pt x="79" y="54"/>
                    <a:pt x="80" y="54"/>
                    <a:pt x="82" y="53"/>
                  </a:cubicBezTo>
                  <a:cubicBezTo>
                    <a:pt x="84" y="52"/>
                    <a:pt x="86" y="49"/>
                    <a:pt x="86" y="45"/>
                  </a:cubicBezTo>
                  <a:cubicBezTo>
                    <a:pt x="86" y="38"/>
                    <a:pt x="81" y="35"/>
                    <a:pt x="78" y="34"/>
                  </a:cubicBezTo>
                  <a:cubicBezTo>
                    <a:pt x="77" y="24"/>
                    <a:pt x="75" y="15"/>
                    <a:pt x="71" y="10"/>
                  </a:cubicBezTo>
                  <a:cubicBezTo>
                    <a:pt x="71" y="9"/>
                    <a:pt x="71" y="9"/>
                    <a:pt x="71" y="9"/>
                  </a:cubicBezTo>
                  <a:cubicBezTo>
                    <a:pt x="66" y="3"/>
                    <a:pt x="58" y="0"/>
                    <a:pt x="43" y="0"/>
                  </a:cubicBezTo>
                  <a:cubicBezTo>
                    <a:pt x="17" y="0"/>
                    <a:pt x="11" y="10"/>
                    <a:pt x="9" y="34"/>
                  </a:cubicBezTo>
                  <a:cubicBezTo>
                    <a:pt x="5" y="35"/>
                    <a:pt x="0" y="38"/>
                    <a:pt x="0" y="45"/>
                  </a:cubicBezTo>
                  <a:cubicBezTo>
                    <a:pt x="0" y="51"/>
                    <a:pt x="5" y="54"/>
                    <a:pt x="9" y="55"/>
                  </a:cubicBezTo>
                  <a:close/>
                  <a:moveTo>
                    <a:pt x="11" y="39"/>
                  </a:moveTo>
                  <a:cubicBezTo>
                    <a:pt x="11" y="39"/>
                    <a:pt x="12" y="39"/>
                    <a:pt x="12" y="38"/>
                  </a:cubicBezTo>
                  <a:cubicBezTo>
                    <a:pt x="13" y="38"/>
                    <a:pt x="13" y="37"/>
                    <a:pt x="13" y="37"/>
                  </a:cubicBezTo>
                  <a:cubicBezTo>
                    <a:pt x="13" y="32"/>
                    <a:pt x="14" y="29"/>
                    <a:pt x="14" y="26"/>
                  </a:cubicBezTo>
                  <a:cubicBezTo>
                    <a:pt x="18" y="25"/>
                    <a:pt x="22" y="23"/>
                    <a:pt x="23" y="19"/>
                  </a:cubicBezTo>
                  <a:cubicBezTo>
                    <a:pt x="29" y="31"/>
                    <a:pt x="65" y="11"/>
                    <a:pt x="71" y="19"/>
                  </a:cubicBezTo>
                  <a:cubicBezTo>
                    <a:pt x="72" y="24"/>
                    <a:pt x="73" y="29"/>
                    <a:pt x="74" y="37"/>
                  </a:cubicBezTo>
                  <a:cubicBezTo>
                    <a:pt x="74" y="37"/>
                    <a:pt x="74" y="38"/>
                    <a:pt x="74" y="38"/>
                  </a:cubicBezTo>
                  <a:cubicBezTo>
                    <a:pt x="75" y="39"/>
                    <a:pt x="75" y="39"/>
                    <a:pt x="76" y="39"/>
                  </a:cubicBezTo>
                  <a:cubicBezTo>
                    <a:pt x="76" y="39"/>
                    <a:pt x="82" y="39"/>
                    <a:pt x="82" y="45"/>
                  </a:cubicBezTo>
                  <a:cubicBezTo>
                    <a:pt x="82" y="47"/>
                    <a:pt x="81" y="48"/>
                    <a:pt x="79" y="49"/>
                  </a:cubicBezTo>
                  <a:cubicBezTo>
                    <a:pt x="78" y="50"/>
                    <a:pt x="77" y="51"/>
                    <a:pt x="76" y="51"/>
                  </a:cubicBezTo>
                  <a:cubicBezTo>
                    <a:pt x="76" y="50"/>
                    <a:pt x="75" y="51"/>
                    <a:pt x="75" y="51"/>
                  </a:cubicBezTo>
                  <a:cubicBezTo>
                    <a:pt x="74" y="51"/>
                    <a:pt x="74" y="52"/>
                    <a:pt x="74" y="52"/>
                  </a:cubicBezTo>
                  <a:cubicBezTo>
                    <a:pt x="72" y="73"/>
                    <a:pt x="61" y="85"/>
                    <a:pt x="43" y="85"/>
                  </a:cubicBezTo>
                  <a:cubicBezTo>
                    <a:pt x="26" y="85"/>
                    <a:pt x="15" y="74"/>
                    <a:pt x="13" y="52"/>
                  </a:cubicBezTo>
                  <a:cubicBezTo>
                    <a:pt x="13" y="52"/>
                    <a:pt x="13" y="51"/>
                    <a:pt x="12" y="51"/>
                  </a:cubicBezTo>
                  <a:cubicBezTo>
                    <a:pt x="12" y="51"/>
                    <a:pt x="12" y="50"/>
                    <a:pt x="11" y="50"/>
                  </a:cubicBezTo>
                  <a:cubicBezTo>
                    <a:pt x="11" y="50"/>
                    <a:pt x="11" y="50"/>
                    <a:pt x="11" y="51"/>
                  </a:cubicBezTo>
                  <a:cubicBezTo>
                    <a:pt x="11" y="51"/>
                    <a:pt x="5" y="50"/>
                    <a:pt x="5" y="45"/>
                  </a:cubicBezTo>
                  <a:cubicBezTo>
                    <a:pt x="5" y="39"/>
                    <a:pt x="10" y="39"/>
                    <a:pt x="11" y="3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92"/>
            <p:cNvSpPr>
              <a:spLocks noEditPoints="1"/>
            </p:cNvSpPr>
            <p:nvPr/>
          </p:nvSpPr>
          <p:spPr bwMode="auto">
            <a:xfrm>
              <a:off x="7514545" y="1749426"/>
              <a:ext cx="955675" cy="942975"/>
            </a:xfrm>
            <a:custGeom>
              <a:avLst/>
              <a:gdLst>
                <a:gd name="T0" fmla="*/ 58 w 254"/>
                <a:gd name="T1" fmla="*/ 242 h 251"/>
                <a:gd name="T2" fmla="*/ 98 w 254"/>
                <a:gd name="T3" fmla="*/ 202 h 251"/>
                <a:gd name="T4" fmla="*/ 99 w 254"/>
                <a:gd name="T5" fmla="*/ 201 h 251"/>
                <a:gd name="T6" fmla="*/ 148 w 254"/>
                <a:gd name="T7" fmla="*/ 212 h 251"/>
                <a:gd name="T8" fmla="*/ 223 w 254"/>
                <a:gd name="T9" fmla="*/ 181 h 251"/>
                <a:gd name="T10" fmla="*/ 254 w 254"/>
                <a:gd name="T11" fmla="*/ 106 h 251"/>
                <a:gd name="T12" fmla="*/ 223 w 254"/>
                <a:gd name="T13" fmla="*/ 31 h 251"/>
                <a:gd name="T14" fmla="*/ 148 w 254"/>
                <a:gd name="T15" fmla="*/ 0 h 251"/>
                <a:gd name="T16" fmla="*/ 73 w 254"/>
                <a:gd name="T17" fmla="*/ 31 h 251"/>
                <a:gd name="T18" fmla="*/ 41 w 254"/>
                <a:gd name="T19" fmla="*/ 106 h 251"/>
                <a:gd name="T20" fmla="*/ 53 w 254"/>
                <a:gd name="T21" fmla="*/ 155 h 251"/>
                <a:gd name="T22" fmla="*/ 52 w 254"/>
                <a:gd name="T23" fmla="*/ 156 h 251"/>
                <a:gd name="T24" fmla="*/ 12 w 254"/>
                <a:gd name="T25" fmla="*/ 196 h 251"/>
                <a:gd name="T26" fmla="*/ 12 w 254"/>
                <a:gd name="T27" fmla="*/ 242 h 251"/>
                <a:gd name="T28" fmla="*/ 35 w 254"/>
                <a:gd name="T29" fmla="*/ 251 h 251"/>
                <a:gd name="T30" fmla="*/ 58 w 254"/>
                <a:gd name="T31" fmla="*/ 242 h 251"/>
                <a:gd name="T32" fmla="*/ 86 w 254"/>
                <a:gd name="T33" fmla="*/ 44 h 251"/>
                <a:gd name="T34" fmla="*/ 148 w 254"/>
                <a:gd name="T35" fmla="*/ 19 h 251"/>
                <a:gd name="T36" fmla="*/ 210 w 254"/>
                <a:gd name="T37" fmla="*/ 44 h 251"/>
                <a:gd name="T38" fmla="*/ 235 w 254"/>
                <a:gd name="T39" fmla="*/ 106 h 251"/>
                <a:gd name="T40" fmla="*/ 210 w 254"/>
                <a:gd name="T41" fmla="*/ 168 h 251"/>
                <a:gd name="T42" fmla="*/ 148 w 254"/>
                <a:gd name="T43" fmla="*/ 194 h 251"/>
                <a:gd name="T44" fmla="*/ 86 w 254"/>
                <a:gd name="T45" fmla="*/ 168 h 251"/>
                <a:gd name="T46" fmla="*/ 60 w 254"/>
                <a:gd name="T47" fmla="*/ 106 h 251"/>
                <a:gd name="T48" fmla="*/ 86 w 254"/>
                <a:gd name="T49" fmla="*/ 44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54" h="251">
                  <a:moveTo>
                    <a:pt x="58" y="242"/>
                  </a:moveTo>
                  <a:cubicBezTo>
                    <a:pt x="98" y="202"/>
                    <a:pt x="98" y="202"/>
                    <a:pt x="98" y="202"/>
                  </a:cubicBezTo>
                  <a:cubicBezTo>
                    <a:pt x="98" y="202"/>
                    <a:pt x="98" y="201"/>
                    <a:pt x="99" y="201"/>
                  </a:cubicBezTo>
                  <a:cubicBezTo>
                    <a:pt x="114" y="208"/>
                    <a:pt x="130" y="212"/>
                    <a:pt x="148" y="212"/>
                  </a:cubicBezTo>
                  <a:cubicBezTo>
                    <a:pt x="176" y="212"/>
                    <a:pt x="203" y="201"/>
                    <a:pt x="223" y="181"/>
                  </a:cubicBezTo>
                  <a:cubicBezTo>
                    <a:pt x="243" y="161"/>
                    <a:pt x="254" y="135"/>
                    <a:pt x="254" y="106"/>
                  </a:cubicBezTo>
                  <a:cubicBezTo>
                    <a:pt x="254" y="78"/>
                    <a:pt x="243" y="51"/>
                    <a:pt x="223" y="31"/>
                  </a:cubicBezTo>
                  <a:cubicBezTo>
                    <a:pt x="203" y="11"/>
                    <a:pt x="176" y="0"/>
                    <a:pt x="148" y="0"/>
                  </a:cubicBezTo>
                  <a:cubicBezTo>
                    <a:pt x="119" y="0"/>
                    <a:pt x="93" y="11"/>
                    <a:pt x="73" y="31"/>
                  </a:cubicBezTo>
                  <a:cubicBezTo>
                    <a:pt x="53" y="51"/>
                    <a:pt x="41" y="78"/>
                    <a:pt x="41" y="106"/>
                  </a:cubicBezTo>
                  <a:cubicBezTo>
                    <a:pt x="41" y="124"/>
                    <a:pt x="46" y="140"/>
                    <a:pt x="53" y="155"/>
                  </a:cubicBezTo>
                  <a:cubicBezTo>
                    <a:pt x="53" y="155"/>
                    <a:pt x="52" y="156"/>
                    <a:pt x="52" y="156"/>
                  </a:cubicBezTo>
                  <a:cubicBezTo>
                    <a:pt x="12" y="196"/>
                    <a:pt x="12" y="196"/>
                    <a:pt x="12" y="196"/>
                  </a:cubicBezTo>
                  <a:cubicBezTo>
                    <a:pt x="0" y="208"/>
                    <a:pt x="0" y="229"/>
                    <a:pt x="12" y="242"/>
                  </a:cubicBezTo>
                  <a:cubicBezTo>
                    <a:pt x="19" y="248"/>
                    <a:pt x="27" y="251"/>
                    <a:pt x="35" y="251"/>
                  </a:cubicBezTo>
                  <a:cubicBezTo>
                    <a:pt x="44" y="251"/>
                    <a:pt x="52" y="248"/>
                    <a:pt x="58" y="242"/>
                  </a:cubicBezTo>
                  <a:close/>
                  <a:moveTo>
                    <a:pt x="86" y="44"/>
                  </a:moveTo>
                  <a:cubicBezTo>
                    <a:pt x="102" y="28"/>
                    <a:pt x="124" y="19"/>
                    <a:pt x="148" y="19"/>
                  </a:cubicBezTo>
                  <a:cubicBezTo>
                    <a:pt x="171" y="19"/>
                    <a:pt x="193" y="28"/>
                    <a:pt x="210" y="44"/>
                  </a:cubicBezTo>
                  <a:cubicBezTo>
                    <a:pt x="226" y="61"/>
                    <a:pt x="235" y="83"/>
                    <a:pt x="235" y="106"/>
                  </a:cubicBezTo>
                  <a:cubicBezTo>
                    <a:pt x="235" y="130"/>
                    <a:pt x="226" y="152"/>
                    <a:pt x="210" y="168"/>
                  </a:cubicBezTo>
                  <a:cubicBezTo>
                    <a:pt x="193" y="185"/>
                    <a:pt x="171" y="194"/>
                    <a:pt x="148" y="194"/>
                  </a:cubicBezTo>
                  <a:cubicBezTo>
                    <a:pt x="124" y="194"/>
                    <a:pt x="102" y="185"/>
                    <a:pt x="86" y="168"/>
                  </a:cubicBezTo>
                  <a:cubicBezTo>
                    <a:pt x="69" y="152"/>
                    <a:pt x="60" y="130"/>
                    <a:pt x="60" y="106"/>
                  </a:cubicBezTo>
                  <a:cubicBezTo>
                    <a:pt x="60" y="83"/>
                    <a:pt x="69" y="61"/>
                    <a:pt x="86" y="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86" name="组合 185"/>
          <p:cNvGrpSpPr/>
          <p:nvPr/>
        </p:nvGrpSpPr>
        <p:grpSpPr>
          <a:xfrm>
            <a:off x="8698584" y="1164274"/>
            <a:ext cx="822325" cy="893763"/>
            <a:chOff x="8860745" y="1787526"/>
            <a:chExt cx="822325" cy="893763"/>
          </a:xfrm>
        </p:grpSpPr>
        <p:sp>
          <p:nvSpPr>
            <p:cNvPr id="93" name="Freeform 93"/>
            <p:cNvSpPr>
              <a:spLocks noEditPoints="1"/>
            </p:cNvSpPr>
            <p:nvPr/>
          </p:nvSpPr>
          <p:spPr bwMode="auto">
            <a:xfrm>
              <a:off x="8943295" y="1787526"/>
              <a:ext cx="739775" cy="893763"/>
            </a:xfrm>
            <a:custGeom>
              <a:avLst/>
              <a:gdLst>
                <a:gd name="T0" fmla="*/ 0 w 197"/>
                <a:gd name="T1" fmla="*/ 24 h 238"/>
                <a:gd name="T2" fmla="*/ 44 w 197"/>
                <a:gd name="T3" fmla="*/ 44 h 238"/>
                <a:gd name="T4" fmla="*/ 0 w 197"/>
                <a:gd name="T5" fmla="*/ 65 h 238"/>
                <a:gd name="T6" fmla="*/ 24 w 197"/>
                <a:gd name="T7" fmla="*/ 98 h 238"/>
                <a:gd name="T8" fmla="*/ 24 w 197"/>
                <a:gd name="T9" fmla="*/ 140 h 238"/>
                <a:gd name="T10" fmla="*/ 0 w 197"/>
                <a:gd name="T11" fmla="*/ 173 h 238"/>
                <a:gd name="T12" fmla="*/ 44 w 197"/>
                <a:gd name="T13" fmla="*/ 194 h 238"/>
                <a:gd name="T14" fmla="*/ 0 w 197"/>
                <a:gd name="T15" fmla="*/ 215 h 238"/>
                <a:gd name="T16" fmla="*/ 18 w 197"/>
                <a:gd name="T17" fmla="*/ 238 h 238"/>
                <a:gd name="T18" fmla="*/ 197 w 197"/>
                <a:gd name="T19" fmla="*/ 219 h 238"/>
                <a:gd name="T20" fmla="*/ 178 w 197"/>
                <a:gd name="T21" fmla="*/ 0 h 238"/>
                <a:gd name="T22" fmla="*/ 0 w 197"/>
                <a:gd name="T23" fmla="*/ 19 h 238"/>
                <a:gd name="T24" fmla="*/ 182 w 197"/>
                <a:gd name="T25" fmla="*/ 168 h 238"/>
                <a:gd name="T26" fmla="*/ 135 w 197"/>
                <a:gd name="T27" fmla="*/ 144 h 238"/>
                <a:gd name="T28" fmla="*/ 136 w 197"/>
                <a:gd name="T29" fmla="*/ 131 h 238"/>
                <a:gd name="T30" fmla="*/ 134 w 197"/>
                <a:gd name="T31" fmla="*/ 126 h 238"/>
                <a:gd name="T32" fmla="*/ 138 w 197"/>
                <a:gd name="T33" fmla="*/ 123 h 238"/>
                <a:gd name="T34" fmla="*/ 143 w 197"/>
                <a:gd name="T35" fmla="*/ 123 h 238"/>
                <a:gd name="T36" fmla="*/ 147 w 197"/>
                <a:gd name="T37" fmla="*/ 130 h 238"/>
                <a:gd name="T38" fmla="*/ 145 w 197"/>
                <a:gd name="T39" fmla="*/ 136 h 238"/>
                <a:gd name="T40" fmla="*/ 148 w 197"/>
                <a:gd name="T41" fmla="*/ 145 h 238"/>
                <a:gd name="T42" fmla="*/ 184 w 197"/>
                <a:gd name="T43" fmla="*/ 154 h 238"/>
                <a:gd name="T44" fmla="*/ 141 w 197"/>
                <a:gd name="T45" fmla="*/ 36 h 238"/>
                <a:gd name="T46" fmla="*/ 181 w 197"/>
                <a:gd name="T47" fmla="*/ 77 h 238"/>
                <a:gd name="T48" fmla="*/ 141 w 197"/>
                <a:gd name="T49" fmla="*/ 119 h 238"/>
                <a:gd name="T50" fmla="*/ 138 w 197"/>
                <a:gd name="T51" fmla="*/ 115 h 238"/>
                <a:gd name="T52" fmla="*/ 169 w 197"/>
                <a:gd name="T53" fmla="*/ 85 h 238"/>
                <a:gd name="T54" fmla="*/ 171 w 197"/>
                <a:gd name="T55" fmla="*/ 83 h 238"/>
                <a:gd name="T56" fmla="*/ 177 w 197"/>
                <a:gd name="T57" fmla="*/ 77 h 238"/>
                <a:gd name="T58" fmla="*/ 170 w 197"/>
                <a:gd name="T59" fmla="*/ 71 h 238"/>
                <a:gd name="T60" fmla="*/ 168 w 197"/>
                <a:gd name="T61" fmla="*/ 60 h 238"/>
                <a:gd name="T62" fmla="*/ 135 w 197"/>
                <a:gd name="T63" fmla="*/ 55 h 238"/>
                <a:gd name="T64" fmla="*/ 132 w 197"/>
                <a:gd name="T65" fmla="*/ 49 h 238"/>
                <a:gd name="T66" fmla="*/ 141 w 197"/>
                <a:gd name="T67" fmla="*/ 36 h 238"/>
                <a:gd name="T68" fmla="*/ 98 w 197"/>
                <a:gd name="T69" fmla="*/ 44 h 238"/>
                <a:gd name="T70" fmla="*/ 127 w 197"/>
                <a:gd name="T71" fmla="*/ 55 h 238"/>
                <a:gd name="T72" fmla="*/ 142 w 197"/>
                <a:gd name="T73" fmla="*/ 91 h 238"/>
                <a:gd name="T74" fmla="*/ 133 w 197"/>
                <a:gd name="T75" fmla="*/ 101 h 238"/>
                <a:gd name="T76" fmla="*/ 62 w 197"/>
                <a:gd name="T77" fmla="*/ 101 h 238"/>
                <a:gd name="T78" fmla="*/ 62 w 197"/>
                <a:gd name="T79" fmla="*/ 80 h 238"/>
                <a:gd name="T80" fmla="*/ 123 w 197"/>
                <a:gd name="T81" fmla="*/ 136 h 238"/>
                <a:gd name="T82" fmla="*/ 132 w 197"/>
                <a:gd name="T83" fmla="*/ 142 h 238"/>
                <a:gd name="T84" fmla="*/ 49 w 197"/>
                <a:gd name="T85" fmla="*/ 176 h 238"/>
                <a:gd name="T86" fmla="*/ 89 w 197"/>
                <a:gd name="T87" fmla="*/ 166 h 238"/>
                <a:gd name="T88" fmla="*/ 93 w 197"/>
                <a:gd name="T89" fmla="*/ 156 h 238"/>
                <a:gd name="T90" fmla="*/ 91 w 197"/>
                <a:gd name="T91" fmla="*/ 150 h 238"/>
                <a:gd name="T92" fmla="*/ 95 w 197"/>
                <a:gd name="T93" fmla="*/ 142 h 238"/>
                <a:gd name="T94" fmla="*/ 100 w 197"/>
                <a:gd name="T95" fmla="*/ 142 h 238"/>
                <a:gd name="T96" fmla="*/ 105 w 197"/>
                <a:gd name="T97" fmla="*/ 145 h 238"/>
                <a:gd name="T98" fmla="*/ 103 w 197"/>
                <a:gd name="T99" fmla="*/ 151 h 238"/>
                <a:gd name="T100" fmla="*/ 105 w 197"/>
                <a:gd name="T101" fmla="*/ 166 h 238"/>
                <a:gd name="T102" fmla="*/ 116 w 197"/>
                <a:gd name="T103" fmla="*/ 141 h 238"/>
                <a:gd name="T104" fmla="*/ 149 w 197"/>
                <a:gd name="T105" fmla="*/ 184 h 238"/>
                <a:gd name="T106" fmla="*/ 98 w 197"/>
                <a:gd name="T107" fmla="*/ 195 h 238"/>
                <a:gd name="T108" fmla="*/ 47 w 197"/>
                <a:gd name="T109" fmla="*/ 184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97" h="238">
                  <a:moveTo>
                    <a:pt x="0" y="19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35" y="24"/>
                    <a:pt x="44" y="33"/>
                    <a:pt x="44" y="44"/>
                  </a:cubicBezTo>
                  <a:cubicBezTo>
                    <a:pt x="44" y="56"/>
                    <a:pt x="35" y="65"/>
                    <a:pt x="24" y="65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24" y="98"/>
                    <a:pt x="24" y="98"/>
                    <a:pt x="24" y="98"/>
                  </a:cubicBezTo>
                  <a:cubicBezTo>
                    <a:pt x="35" y="98"/>
                    <a:pt x="44" y="108"/>
                    <a:pt x="44" y="119"/>
                  </a:cubicBezTo>
                  <a:cubicBezTo>
                    <a:pt x="44" y="130"/>
                    <a:pt x="35" y="140"/>
                    <a:pt x="24" y="140"/>
                  </a:cubicBezTo>
                  <a:cubicBezTo>
                    <a:pt x="0" y="140"/>
                    <a:pt x="0" y="140"/>
                    <a:pt x="0" y="140"/>
                  </a:cubicBezTo>
                  <a:cubicBezTo>
                    <a:pt x="0" y="173"/>
                    <a:pt x="0" y="173"/>
                    <a:pt x="0" y="173"/>
                  </a:cubicBezTo>
                  <a:cubicBezTo>
                    <a:pt x="24" y="173"/>
                    <a:pt x="24" y="173"/>
                    <a:pt x="24" y="173"/>
                  </a:cubicBezTo>
                  <a:cubicBezTo>
                    <a:pt x="35" y="173"/>
                    <a:pt x="44" y="183"/>
                    <a:pt x="44" y="194"/>
                  </a:cubicBezTo>
                  <a:cubicBezTo>
                    <a:pt x="44" y="205"/>
                    <a:pt x="35" y="215"/>
                    <a:pt x="24" y="215"/>
                  </a:cubicBezTo>
                  <a:cubicBezTo>
                    <a:pt x="0" y="215"/>
                    <a:pt x="0" y="215"/>
                    <a:pt x="0" y="215"/>
                  </a:cubicBezTo>
                  <a:cubicBezTo>
                    <a:pt x="0" y="219"/>
                    <a:pt x="0" y="219"/>
                    <a:pt x="0" y="219"/>
                  </a:cubicBezTo>
                  <a:cubicBezTo>
                    <a:pt x="0" y="229"/>
                    <a:pt x="8" y="238"/>
                    <a:pt x="18" y="238"/>
                  </a:cubicBezTo>
                  <a:cubicBezTo>
                    <a:pt x="178" y="238"/>
                    <a:pt x="178" y="238"/>
                    <a:pt x="178" y="238"/>
                  </a:cubicBezTo>
                  <a:cubicBezTo>
                    <a:pt x="189" y="238"/>
                    <a:pt x="197" y="229"/>
                    <a:pt x="197" y="219"/>
                  </a:cubicBezTo>
                  <a:cubicBezTo>
                    <a:pt x="197" y="19"/>
                    <a:pt x="197" y="19"/>
                    <a:pt x="197" y="19"/>
                  </a:cubicBezTo>
                  <a:cubicBezTo>
                    <a:pt x="197" y="9"/>
                    <a:pt x="189" y="0"/>
                    <a:pt x="17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8" y="0"/>
                    <a:pt x="0" y="9"/>
                    <a:pt x="0" y="19"/>
                  </a:cubicBezTo>
                  <a:close/>
                  <a:moveTo>
                    <a:pt x="186" y="161"/>
                  </a:moveTo>
                  <a:cubicBezTo>
                    <a:pt x="187" y="164"/>
                    <a:pt x="185" y="167"/>
                    <a:pt x="182" y="168"/>
                  </a:cubicBezTo>
                  <a:cubicBezTo>
                    <a:pt x="182" y="168"/>
                    <a:pt x="171" y="170"/>
                    <a:pt x="152" y="171"/>
                  </a:cubicBezTo>
                  <a:cubicBezTo>
                    <a:pt x="148" y="160"/>
                    <a:pt x="142" y="151"/>
                    <a:pt x="135" y="144"/>
                  </a:cubicBezTo>
                  <a:cubicBezTo>
                    <a:pt x="137" y="136"/>
                    <a:pt x="137" y="136"/>
                    <a:pt x="137" y="136"/>
                  </a:cubicBezTo>
                  <a:cubicBezTo>
                    <a:pt x="137" y="134"/>
                    <a:pt x="137" y="132"/>
                    <a:pt x="136" y="131"/>
                  </a:cubicBezTo>
                  <a:cubicBezTo>
                    <a:pt x="135" y="130"/>
                    <a:pt x="135" y="130"/>
                    <a:pt x="135" y="130"/>
                  </a:cubicBezTo>
                  <a:cubicBezTo>
                    <a:pt x="134" y="129"/>
                    <a:pt x="134" y="127"/>
                    <a:pt x="134" y="126"/>
                  </a:cubicBezTo>
                  <a:cubicBezTo>
                    <a:pt x="135" y="125"/>
                    <a:pt x="137" y="124"/>
                    <a:pt x="138" y="123"/>
                  </a:cubicBezTo>
                  <a:cubicBezTo>
                    <a:pt x="138" y="123"/>
                    <a:pt x="138" y="123"/>
                    <a:pt x="138" y="123"/>
                  </a:cubicBezTo>
                  <a:cubicBezTo>
                    <a:pt x="140" y="123"/>
                    <a:pt x="142" y="123"/>
                    <a:pt x="143" y="123"/>
                  </a:cubicBezTo>
                  <a:cubicBezTo>
                    <a:pt x="143" y="123"/>
                    <a:pt x="143" y="123"/>
                    <a:pt x="143" y="123"/>
                  </a:cubicBezTo>
                  <a:cubicBezTo>
                    <a:pt x="144" y="124"/>
                    <a:pt x="146" y="125"/>
                    <a:pt x="147" y="126"/>
                  </a:cubicBezTo>
                  <a:cubicBezTo>
                    <a:pt x="148" y="127"/>
                    <a:pt x="148" y="129"/>
                    <a:pt x="147" y="130"/>
                  </a:cubicBezTo>
                  <a:cubicBezTo>
                    <a:pt x="146" y="131"/>
                    <a:pt x="146" y="131"/>
                    <a:pt x="146" y="131"/>
                  </a:cubicBezTo>
                  <a:cubicBezTo>
                    <a:pt x="145" y="132"/>
                    <a:pt x="144" y="134"/>
                    <a:pt x="145" y="136"/>
                  </a:cubicBezTo>
                  <a:cubicBezTo>
                    <a:pt x="147" y="145"/>
                    <a:pt x="147" y="145"/>
                    <a:pt x="147" y="145"/>
                  </a:cubicBezTo>
                  <a:cubicBezTo>
                    <a:pt x="147" y="146"/>
                    <a:pt x="148" y="146"/>
                    <a:pt x="148" y="145"/>
                  </a:cubicBezTo>
                  <a:cubicBezTo>
                    <a:pt x="157" y="123"/>
                    <a:pt x="157" y="123"/>
                    <a:pt x="157" y="123"/>
                  </a:cubicBezTo>
                  <a:cubicBezTo>
                    <a:pt x="171" y="128"/>
                    <a:pt x="180" y="140"/>
                    <a:pt x="184" y="154"/>
                  </a:cubicBezTo>
                  <a:cubicBezTo>
                    <a:pt x="186" y="158"/>
                    <a:pt x="186" y="161"/>
                    <a:pt x="186" y="161"/>
                  </a:cubicBezTo>
                  <a:close/>
                  <a:moveTo>
                    <a:pt x="141" y="36"/>
                  </a:moveTo>
                  <a:cubicBezTo>
                    <a:pt x="165" y="36"/>
                    <a:pt x="171" y="45"/>
                    <a:pt x="173" y="68"/>
                  </a:cubicBezTo>
                  <a:cubicBezTo>
                    <a:pt x="176" y="69"/>
                    <a:pt x="181" y="71"/>
                    <a:pt x="181" y="77"/>
                  </a:cubicBezTo>
                  <a:cubicBezTo>
                    <a:pt x="181" y="84"/>
                    <a:pt x="176" y="86"/>
                    <a:pt x="173" y="87"/>
                  </a:cubicBezTo>
                  <a:cubicBezTo>
                    <a:pt x="170" y="107"/>
                    <a:pt x="159" y="119"/>
                    <a:pt x="141" y="119"/>
                  </a:cubicBezTo>
                  <a:cubicBezTo>
                    <a:pt x="139" y="119"/>
                    <a:pt x="138" y="119"/>
                    <a:pt x="136" y="119"/>
                  </a:cubicBezTo>
                  <a:cubicBezTo>
                    <a:pt x="137" y="118"/>
                    <a:pt x="137" y="116"/>
                    <a:pt x="138" y="115"/>
                  </a:cubicBezTo>
                  <a:cubicBezTo>
                    <a:pt x="139" y="115"/>
                    <a:pt x="140" y="115"/>
                    <a:pt x="141" y="115"/>
                  </a:cubicBezTo>
                  <a:cubicBezTo>
                    <a:pt x="157" y="115"/>
                    <a:pt x="167" y="104"/>
                    <a:pt x="169" y="85"/>
                  </a:cubicBezTo>
                  <a:cubicBezTo>
                    <a:pt x="169" y="84"/>
                    <a:pt x="169" y="83"/>
                    <a:pt x="170" y="83"/>
                  </a:cubicBezTo>
                  <a:cubicBezTo>
                    <a:pt x="170" y="83"/>
                    <a:pt x="170" y="83"/>
                    <a:pt x="171" y="83"/>
                  </a:cubicBezTo>
                  <a:cubicBezTo>
                    <a:pt x="171" y="83"/>
                    <a:pt x="171" y="83"/>
                    <a:pt x="171" y="83"/>
                  </a:cubicBezTo>
                  <a:cubicBezTo>
                    <a:pt x="171" y="83"/>
                    <a:pt x="177" y="83"/>
                    <a:pt x="177" y="77"/>
                  </a:cubicBezTo>
                  <a:cubicBezTo>
                    <a:pt x="177" y="72"/>
                    <a:pt x="172" y="72"/>
                    <a:pt x="171" y="72"/>
                  </a:cubicBezTo>
                  <a:cubicBezTo>
                    <a:pt x="171" y="72"/>
                    <a:pt x="170" y="72"/>
                    <a:pt x="170" y="71"/>
                  </a:cubicBezTo>
                  <a:cubicBezTo>
                    <a:pt x="169" y="71"/>
                    <a:pt x="169" y="71"/>
                    <a:pt x="169" y="70"/>
                  </a:cubicBezTo>
                  <a:cubicBezTo>
                    <a:pt x="168" y="66"/>
                    <a:pt x="168" y="63"/>
                    <a:pt x="168" y="60"/>
                  </a:cubicBezTo>
                  <a:cubicBezTo>
                    <a:pt x="164" y="59"/>
                    <a:pt x="161" y="57"/>
                    <a:pt x="159" y="53"/>
                  </a:cubicBezTo>
                  <a:cubicBezTo>
                    <a:pt x="157" y="60"/>
                    <a:pt x="146" y="57"/>
                    <a:pt x="135" y="55"/>
                  </a:cubicBezTo>
                  <a:cubicBezTo>
                    <a:pt x="135" y="53"/>
                    <a:pt x="134" y="52"/>
                    <a:pt x="133" y="51"/>
                  </a:cubicBezTo>
                  <a:cubicBezTo>
                    <a:pt x="133" y="50"/>
                    <a:pt x="132" y="49"/>
                    <a:pt x="132" y="49"/>
                  </a:cubicBezTo>
                  <a:cubicBezTo>
                    <a:pt x="129" y="45"/>
                    <a:pt x="125" y="42"/>
                    <a:pt x="120" y="40"/>
                  </a:cubicBezTo>
                  <a:cubicBezTo>
                    <a:pt x="124" y="37"/>
                    <a:pt x="131" y="36"/>
                    <a:pt x="141" y="36"/>
                  </a:cubicBezTo>
                  <a:close/>
                  <a:moveTo>
                    <a:pt x="62" y="80"/>
                  </a:moveTo>
                  <a:cubicBezTo>
                    <a:pt x="64" y="55"/>
                    <a:pt x="70" y="44"/>
                    <a:pt x="98" y="44"/>
                  </a:cubicBezTo>
                  <a:cubicBezTo>
                    <a:pt x="113" y="44"/>
                    <a:pt x="121" y="47"/>
                    <a:pt x="126" y="53"/>
                  </a:cubicBezTo>
                  <a:cubicBezTo>
                    <a:pt x="126" y="54"/>
                    <a:pt x="127" y="54"/>
                    <a:pt x="127" y="55"/>
                  </a:cubicBezTo>
                  <a:cubicBezTo>
                    <a:pt x="131" y="60"/>
                    <a:pt x="132" y="69"/>
                    <a:pt x="133" y="80"/>
                  </a:cubicBezTo>
                  <a:cubicBezTo>
                    <a:pt x="137" y="81"/>
                    <a:pt x="142" y="84"/>
                    <a:pt x="142" y="91"/>
                  </a:cubicBezTo>
                  <a:cubicBezTo>
                    <a:pt x="142" y="95"/>
                    <a:pt x="140" y="98"/>
                    <a:pt x="138" y="99"/>
                  </a:cubicBezTo>
                  <a:cubicBezTo>
                    <a:pt x="136" y="100"/>
                    <a:pt x="135" y="101"/>
                    <a:pt x="133" y="101"/>
                  </a:cubicBezTo>
                  <a:cubicBezTo>
                    <a:pt x="130" y="128"/>
                    <a:pt x="113" y="137"/>
                    <a:pt x="98" y="137"/>
                  </a:cubicBezTo>
                  <a:cubicBezTo>
                    <a:pt x="77" y="137"/>
                    <a:pt x="65" y="124"/>
                    <a:pt x="62" y="101"/>
                  </a:cubicBezTo>
                  <a:cubicBezTo>
                    <a:pt x="58" y="100"/>
                    <a:pt x="53" y="97"/>
                    <a:pt x="53" y="91"/>
                  </a:cubicBezTo>
                  <a:cubicBezTo>
                    <a:pt x="53" y="84"/>
                    <a:pt x="58" y="81"/>
                    <a:pt x="62" y="80"/>
                  </a:cubicBezTo>
                  <a:close/>
                  <a:moveTo>
                    <a:pt x="132" y="142"/>
                  </a:moveTo>
                  <a:cubicBezTo>
                    <a:pt x="129" y="140"/>
                    <a:pt x="126" y="138"/>
                    <a:pt x="123" y="136"/>
                  </a:cubicBezTo>
                  <a:cubicBezTo>
                    <a:pt x="125" y="135"/>
                    <a:pt x="126" y="133"/>
                    <a:pt x="128" y="132"/>
                  </a:cubicBezTo>
                  <a:lnTo>
                    <a:pt x="132" y="142"/>
                  </a:lnTo>
                  <a:close/>
                  <a:moveTo>
                    <a:pt x="47" y="184"/>
                  </a:moveTo>
                  <a:cubicBezTo>
                    <a:pt x="47" y="184"/>
                    <a:pt x="47" y="180"/>
                    <a:pt x="49" y="176"/>
                  </a:cubicBezTo>
                  <a:cubicBezTo>
                    <a:pt x="54" y="161"/>
                    <a:pt x="63" y="147"/>
                    <a:pt x="80" y="141"/>
                  </a:cubicBezTo>
                  <a:cubicBezTo>
                    <a:pt x="89" y="166"/>
                    <a:pt x="89" y="166"/>
                    <a:pt x="89" y="166"/>
                  </a:cubicBezTo>
                  <a:cubicBezTo>
                    <a:pt x="90" y="168"/>
                    <a:pt x="90" y="168"/>
                    <a:pt x="91" y="166"/>
                  </a:cubicBezTo>
                  <a:cubicBezTo>
                    <a:pt x="93" y="156"/>
                    <a:pt x="93" y="156"/>
                    <a:pt x="93" y="156"/>
                  </a:cubicBezTo>
                  <a:cubicBezTo>
                    <a:pt x="94" y="154"/>
                    <a:pt x="93" y="152"/>
                    <a:pt x="92" y="151"/>
                  </a:cubicBezTo>
                  <a:cubicBezTo>
                    <a:pt x="91" y="150"/>
                    <a:pt x="91" y="150"/>
                    <a:pt x="91" y="150"/>
                  </a:cubicBezTo>
                  <a:cubicBezTo>
                    <a:pt x="90" y="148"/>
                    <a:pt x="90" y="146"/>
                    <a:pt x="91" y="145"/>
                  </a:cubicBezTo>
                  <a:cubicBezTo>
                    <a:pt x="92" y="144"/>
                    <a:pt x="94" y="143"/>
                    <a:pt x="95" y="142"/>
                  </a:cubicBezTo>
                  <a:cubicBezTo>
                    <a:pt x="95" y="142"/>
                    <a:pt x="95" y="142"/>
                    <a:pt x="95" y="142"/>
                  </a:cubicBezTo>
                  <a:cubicBezTo>
                    <a:pt x="97" y="142"/>
                    <a:pt x="99" y="142"/>
                    <a:pt x="100" y="142"/>
                  </a:cubicBezTo>
                  <a:cubicBezTo>
                    <a:pt x="100" y="142"/>
                    <a:pt x="100" y="142"/>
                    <a:pt x="100" y="142"/>
                  </a:cubicBezTo>
                  <a:cubicBezTo>
                    <a:pt x="102" y="143"/>
                    <a:pt x="104" y="144"/>
                    <a:pt x="105" y="145"/>
                  </a:cubicBezTo>
                  <a:cubicBezTo>
                    <a:pt x="105" y="146"/>
                    <a:pt x="105" y="148"/>
                    <a:pt x="104" y="150"/>
                  </a:cubicBezTo>
                  <a:cubicBezTo>
                    <a:pt x="103" y="151"/>
                    <a:pt x="103" y="151"/>
                    <a:pt x="103" y="151"/>
                  </a:cubicBezTo>
                  <a:cubicBezTo>
                    <a:pt x="102" y="152"/>
                    <a:pt x="102" y="154"/>
                    <a:pt x="102" y="156"/>
                  </a:cubicBezTo>
                  <a:cubicBezTo>
                    <a:pt x="105" y="166"/>
                    <a:pt x="105" y="166"/>
                    <a:pt x="105" y="166"/>
                  </a:cubicBezTo>
                  <a:cubicBezTo>
                    <a:pt x="105" y="168"/>
                    <a:pt x="106" y="168"/>
                    <a:pt x="106" y="166"/>
                  </a:cubicBezTo>
                  <a:cubicBezTo>
                    <a:pt x="116" y="141"/>
                    <a:pt x="116" y="141"/>
                    <a:pt x="116" y="141"/>
                  </a:cubicBezTo>
                  <a:cubicBezTo>
                    <a:pt x="133" y="147"/>
                    <a:pt x="142" y="162"/>
                    <a:pt x="147" y="178"/>
                  </a:cubicBezTo>
                  <a:cubicBezTo>
                    <a:pt x="148" y="182"/>
                    <a:pt x="149" y="184"/>
                    <a:pt x="149" y="184"/>
                  </a:cubicBezTo>
                  <a:cubicBezTo>
                    <a:pt x="150" y="187"/>
                    <a:pt x="147" y="191"/>
                    <a:pt x="143" y="192"/>
                  </a:cubicBezTo>
                  <a:cubicBezTo>
                    <a:pt x="143" y="192"/>
                    <a:pt x="126" y="195"/>
                    <a:pt x="98" y="195"/>
                  </a:cubicBezTo>
                  <a:cubicBezTo>
                    <a:pt x="69" y="195"/>
                    <a:pt x="52" y="192"/>
                    <a:pt x="52" y="192"/>
                  </a:cubicBezTo>
                  <a:cubicBezTo>
                    <a:pt x="48" y="191"/>
                    <a:pt x="46" y="187"/>
                    <a:pt x="47" y="18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94"/>
            <p:cNvSpPr>
              <a:spLocks/>
            </p:cNvSpPr>
            <p:nvPr/>
          </p:nvSpPr>
          <p:spPr bwMode="auto">
            <a:xfrm>
              <a:off x="9160783" y="1998663"/>
              <a:ext cx="300038" cy="288925"/>
            </a:xfrm>
            <a:custGeom>
              <a:avLst/>
              <a:gdLst>
                <a:gd name="T0" fmla="*/ 6 w 80"/>
                <a:gd name="T1" fmla="*/ 41 h 77"/>
                <a:gd name="T2" fmla="*/ 6 w 80"/>
                <a:gd name="T3" fmla="*/ 41 h 77"/>
                <a:gd name="T4" fmla="*/ 7 w 80"/>
                <a:gd name="T5" fmla="*/ 41 h 77"/>
                <a:gd name="T6" fmla="*/ 8 w 80"/>
                <a:gd name="T7" fmla="*/ 43 h 77"/>
                <a:gd name="T8" fmla="*/ 40 w 80"/>
                <a:gd name="T9" fmla="*/ 77 h 77"/>
                <a:gd name="T10" fmla="*/ 71 w 80"/>
                <a:gd name="T11" fmla="*/ 43 h 77"/>
                <a:gd name="T12" fmla="*/ 72 w 80"/>
                <a:gd name="T13" fmla="*/ 41 h 77"/>
                <a:gd name="T14" fmla="*/ 74 w 80"/>
                <a:gd name="T15" fmla="*/ 41 h 77"/>
                <a:gd name="T16" fmla="*/ 77 w 80"/>
                <a:gd name="T17" fmla="*/ 40 h 77"/>
                <a:gd name="T18" fmla="*/ 80 w 80"/>
                <a:gd name="T19" fmla="*/ 35 h 77"/>
                <a:gd name="T20" fmla="*/ 74 w 80"/>
                <a:gd name="T21" fmla="*/ 28 h 77"/>
                <a:gd name="T22" fmla="*/ 72 w 80"/>
                <a:gd name="T23" fmla="*/ 28 h 77"/>
                <a:gd name="T24" fmla="*/ 71 w 80"/>
                <a:gd name="T25" fmla="*/ 26 h 77"/>
                <a:gd name="T26" fmla="*/ 68 w 80"/>
                <a:gd name="T27" fmla="*/ 8 h 77"/>
                <a:gd name="T28" fmla="*/ 19 w 80"/>
                <a:gd name="T29" fmla="*/ 8 h 77"/>
                <a:gd name="T30" fmla="*/ 10 w 80"/>
                <a:gd name="T31" fmla="*/ 15 h 77"/>
                <a:gd name="T32" fmla="*/ 8 w 80"/>
                <a:gd name="T33" fmla="*/ 26 h 77"/>
                <a:gd name="T34" fmla="*/ 7 w 80"/>
                <a:gd name="T35" fmla="*/ 28 h 77"/>
                <a:gd name="T36" fmla="*/ 6 w 80"/>
                <a:gd name="T37" fmla="*/ 28 h 77"/>
                <a:gd name="T38" fmla="*/ 0 w 80"/>
                <a:gd name="T39" fmla="*/ 35 h 77"/>
                <a:gd name="T40" fmla="*/ 6 w 80"/>
                <a:gd name="T41" fmla="*/ 41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0" h="77">
                  <a:moveTo>
                    <a:pt x="6" y="41"/>
                  </a:moveTo>
                  <a:cubicBezTo>
                    <a:pt x="6" y="41"/>
                    <a:pt x="6" y="41"/>
                    <a:pt x="6" y="41"/>
                  </a:cubicBezTo>
                  <a:cubicBezTo>
                    <a:pt x="7" y="41"/>
                    <a:pt x="7" y="41"/>
                    <a:pt x="7" y="41"/>
                  </a:cubicBezTo>
                  <a:cubicBezTo>
                    <a:pt x="8" y="41"/>
                    <a:pt x="8" y="42"/>
                    <a:pt x="8" y="43"/>
                  </a:cubicBezTo>
                  <a:cubicBezTo>
                    <a:pt x="10" y="65"/>
                    <a:pt x="21" y="77"/>
                    <a:pt x="40" y="77"/>
                  </a:cubicBezTo>
                  <a:cubicBezTo>
                    <a:pt x="58" y="77"/>
                    <a:pt x="69" y="64"/>
                    <a:pt x="71" y="43"/>
                  </a:cubicBezTo>
                  <a:cubicBezTo>
                    <a:pt x="71" y="42"/>
                    <a:pt x="72" y="41"/>
                    <a:pt x="72" y="41"/>
                  </a:cubicBezTo>
                  <a:cubicBezTo>
                    <a:pt x="73" y="41"/>
                    <a:pt x="73" y="41"/>
                    <a:pt x="74" y="41"/>
                  </a:cubicBezTo>
                  <a:cubicBezTo>
                    <a:pt x="74" y="41"/>
                    <a:pt x="76" y="41"/>
                    <a:pt x="77" y="40"/>
                  </a:cubicBezTo>
                  <a:cubicBezTo>
                    <a:pt x="79" y="39"/>
                    <a:pt x="80" y="37"/>
                    <a:pt x="80" y="35"/>
                  </a:cubicBezTo>
                  <a:cubicBezTo>
                    <a:pt x="80" y="29"/>
                    <a:pt x="74" y="28"/>
                    <a:pt x="74" y="28"/>
                  </a:cubicBezTo>
                  <a:cubicBezTo>
                    <a:pt x="73" y="29"/>
                    <a:pt x="73" y="28"/>
                    <a:pt x="72" y="28"/>
                  </a:cubicBezTo>
                  <a:cubicBezTo>
                    <a:pt x="71" y="28"/>
                    <a:pt x="71" y="27"/>
                    <a:pt x="71" y="26"/>
                  </a:cubicBezTo>
                  <a:cubicBezTo>
                    <a:pt x="71" y="19"/>
                    <a:pt x="70" y="13"/>
                    <a:pt x="68" y="8"/>
                  </a:cubicBezTo>
                  <a:cubicBezTo>
                    <a:pt x="63" y="0"/>
                    <a:pt x="25" y="21"/>
                    <a:pt x="19" y="8"/>
                  </a:cubicBezTo>
                  <a:cubicBezTo>
                    <a:pt x="17" y="12"/>
                    <a:pt x="14" y="14"/>
                    <a:pt x="10" y="15"/>
                  </a:cubicBezTo>
                  <a:cubicBezTo>
                    <a:pt x="9" y="18"/>
                    <a:pt x="9" y="22"/>
                    <a:pt x="8" y="26"/>
                  </a:cubicBezTo>
                  <a:cubicBezTo>
                    <a:pt x="8" y="27"/>
                    <a:pt x="8" y="28"/>
                    <a:pt x="7" y="28"/>
                  </a:cubicBezTo>
                  <a:cubicBezTo>
                    <a:pt x="7" y="28"/>
                    <a:pt x="6" y="28"/>
                    <a:pt x="6" y="28"/>
                  </a:cubicBezTo>
                  <a:cubicBezTo>
                    <a:pt x="5" y="28"/>
                    <a:pt x="0" y="29"/>
                    <a:pt x="0" y="35"/>
                  </a:cubicBezTo>
                  <a:cubicBezTo>
                    <a:pt x="0" y="41"/>
                    <a:pt x="6" y="41"/>
                    <a:pt x="6" y="4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95"/>
            <p:cNvSpPr>
              <a:spLocks/>
            </p:cNvSpPr>
            <p:nvPr/>
          </p:nvSpPr>
          <p:spPr bwMode="auto">
            <a:xfrm>
              <a:off x="8860745" y="1903413"/>
              <a:ext cx="220663" cy="98425"/>
            </a:xfrm>
            <a:custGeom>
              <a:avLst/>
              <a:gdLst>
                <a:gd name="T0" fmla="*/ 13 w 59"/>
                <a:gd name="T1" fmla="*/ 26 h 26"/>
                <a:gd name="T2" fmla="*/ 46 w 59"/>
                <a:gd name="T3" fmla="*/ 26 h 26"/>
                <a:gd name="T4" fmla="*/ 59 w 59"/>
                <a:gd name="T5" fmla="*/ 13 h 26"/>
                <a:gd name="T6" fmla="*/ 46 w 59"/>
                <a:gd name="T7" fmla="*/ 0 h 26"/>
                <a:gd name="T8" fmla="*/ 13 w 59"/>
                <a:gd name="T9" fmla="*/ 0 h 26"/>
                <a:gd name="T10" fmla="*/ 0 w 59"/>
                <a:gd name="T11" fmla="*/ 13 h 26"/>
                <a:gd name="T12" fmla="*/ 13 w 59"/>
                <a:gd name="T13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26">
                  <a:moveTo>
                    <a:pt x="13" y="26"/>
                  </a:moveTo>
                  <a:cubicBezTo>
                    <a:pt x="46" y="26"/>
                    <a:pt x="46" y="26"/>
                    <a:pt x="46" y="26"/>
                  </a:cubicBezTo>
                  <a:cubicBezTo>
                    <a:pt x="53" y="26"/>
                    <a:pt x="59" y="20"/>
                    <a:pt x="59" y="13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20"/>
                    <a:pt x="6" y="26"/>
                    <a:pt x="13" y="2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96"/>
            <p:cNvSpPr>
              <a:spLocks/>
            </p:cNvSpPr>
            <p:nvPr/>
          </p:nvSpPr>
          <p:spPr bwMode="auto">
            <a:xfrm>
              <a:off x="8860745" y="2185988"/>
              <a:ext cx="220663" cy="96838"/>
            </a:xfrm>
            <a:custGeom>
              <a:avLst/>
              <a:gdLst>
                <a:gd name="T0" fmla="*/ 13 w 59"/>
                <a:gd name="T1" fmla="*/ 26 h 26"/>
                <a:gd name="T2" fmla="*/ 46 w 59"/>
                <a:gd name="T3" fmla="*/ 26 h 26"/>
                <a:gd name="T4" fmla="*/ 59 w 59"/>
                <a:gd name="T5" fmla="*/ 13 h 26"/>
                <a:gd name="T6" fmla="*/ 46 w 59"/>
                <a:gd name="T7" fmla="*/ 0 h 26"/>
                <a:gd name="T8" fmla="*/ 13 w 59"/>
                <a:gd name="T9" fmla="*/ 0 h 26"/>
                <a:gd name="T10" fmla="*/ 0 w 59"/>
                <a:gd name="T11" fmla="*/ 13 h 26"/>
                <a:gd name="T12" fmla="*/ 13 w 59"/>
                <a:gd name="T13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26">
                  <a:moveTo>
                    <a:pt x="13" y="26"/>
                  </a:moveTo>
                  <a:cubicBezTo>
                    <a:pt x="46" y="26"/>
                    <a:pt x="46" y="26"/>
                    <a:pt x="46" y="26"/>
                  </a:cubicBezTo>
                  <a:cubicBezTo>
                    <a:pt x="53" y="26"/>
                    <a:pt x="59" y="20"/>
                    <a:pt x="59" y="13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20"/>
                    <a:pt x="6" y="26"/>
                    <a:pt x="13" y="2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97"/>
            <p:cNvSpPr>
              <a:spLocks/>
            </p:cNvSpPr>
            <p:nvPr/>
          </p:nvSpPr>
          <p:spPr bwMode="auto">
            <a:xfrm>
              <a:off x="8860745" y="2466976"/>
              <a:ext cx="220663" cy="98425"/>
            </a:xfrm>
            <a:custGeom>
              <a:avLst/>
              <a:gdLst>
                <a:gd name="T0" fmla="*/ 13 w 59"/>
                <a:gd name="T1" fmla="*/ 26 h 26"/>
                <a:gd name="T2" fmla="*/ 46 w 59"/>
                <a:gd name="T3" fmla="*/ 26 h 26"/>
                <a:gd name="T4" fmla="*/ 59 w 59"/>
                <a:gd name="T5" fmla="*/ 13 h 26"/>
                <a:gd name="T6" fmla="*/ 46 w 59"/>
                <a:gd name="T7" fmla="*/ 0 h 26"/>
                <a:gd name="T8" fmla="*/ 13 w 59"/>
                <a:gd name="T9" fmla="*/ 0 h 26"/>
                <a:gd name="T10" fmla="*/ 0 w 59"/>
                <a:gd name="T11" fmla="*/ 13 h 26"/>
                <a:gd name="T12" fmla="*/ 13 w 59"/>
                <a:gd name="T13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26">
                  <a:moveTo>
                    <a:pt x="13" y="26"/>
                  </a:moveTo>
                  <a:cubicBezTo>
                    <a:pt x="46" y="26"/>
                    <a:pt x="46" y="26"/>
                    <a:pt x="46" y="26"/>
                  </a:cubicBezTo>
                  <a:cubicBezTo>
                    <a:pt x="53" y="26"/>
                    <a:pt x="59" y="20"/>
                    <a:pt x="59" y="13"/>
                  </a:cubicBezTo>
                  <a:cubicBezTo>
                    <a:pt x="59" y="6"/>
                    <a:pt x="53" y="0"/>
                    <a:pt x="46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20"/>
                    <a:pt x="6" y="26"/>
                    <a:pt x="13" y="2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85" name="组合 184"/>
          <p:cNvGrpSpPr/>
          <p:nvPr/>
        </p:nvGrpSpPr>
        <p:grpSpPr>
          <a:xfrm>
            <a:off x="10147971" y="1065427"/>
            <a:ext cx="1214438" cy="1127126"/>
            <a:chOff x="9892620" y="319088"/>
            <a:chExt cx="1214438" cy="1127126"/>
          </a:xfrm>
        </p:grpSpPr>
        <p:sp>
          <p:nvSpPr>
            <p:cNvPr id="98" name="Freeform 98"/>
            <p:cNvSpPr>
              <a:spLocks/>
            </p:cNvSpPr>
            <p:nvPr/>
          </p:nvSpPr>
          <p:spPr bwMode="auto">
            <a:xfrm>
              <a:off x="10291083" y="1196976"/>
              <a:ext cx="473075" cy="249238"/>
            </a:xfrm>
            <a:custGeom>
              <a:avLst/>
              <a:gdLst>
                <a:gd name="T0" fmla="*/ 125 w 126"/>
                <a:gd name="T1" fmla="*/ 52 h 66"/>
                <a:gd name="T2" fmla="*/ 123 w 126"/>
                <a:gd name="T3" fmla="*/ 45 h 66"/>
                <a:gd name="T4" fmla="*/ 85 w 126"/>
                <a:gd name="T5" fmla="*/ 0 h 66"/>
                <a:gd name="T6" fmla="*/ 74 w 126"/>
                <a:gd name="T7" fmla="*/ 31 h 66"/>
                <a:gd name="T8" fmla="*/ 72 w 126"/>
                <a:gd name="T9" fmla="*/ 31 h 66"/>
                <a:gd name="T10" fmla="*/ 69 w 126"/>
                <a:gd name="T11" fmla="*/ 18 h 66"/>
                <a:gd name="T12" fmla="*/ 70 w 126"/>
                <a:gd name="T13" fmla="*/ 12 h 66"/>
                <a:gd name="T14" fmla="*/ 71 w 126"/>
                <a:gd name="T15" fmla="*/ 10 h 66"/>
                <a:gd name="T16" fmla="*/ 72 w 126"/>
                <a:gd name="T17" fmla="*/ 5 h 66"/>
                <a:gd name="T18" fmla="*/ 67 w 126"/>
                <a:gd name="T19" fmla="*/ 1 h 66"/>
                <a:gd name="T20" fmla="*/ 66 w 126"/>
                <a:gd name="T21" fmla="*/ 1 h 66"/>
                <a:gd name="T22" fmla="*/ 60 w 126"/>
                <a:gd name="T23" fmla="*/ 1 h 66"/>
                <a:gd name="T24" fmla="*/ 60 w 126"/>
                <a:gd name="T25" fmla="*/ 1 h 66"/>
                <a:gd name="T26" fmla="*/ 55 w 126"/>
                <a:gd name="T27" fmla="*/ 5 h 66"/>
                <a:gd name="T28" fmla="*/ 55 w 126"/>
                <a:gd name="T29" fmla="*/ 10 h 66"/>
                <a:gd name="T30" fmla="*/ 57 w 126"/>
                <a:gd name="T31" fmla="*/ 12 h 66"/>
                <a:gd name="T32" fmla="*/ 58 w 126"/>
                <a:gd name="T33" fmla="*/ 18 h 66"/>
                <a:gd name="T34" fmla="*/ 55 w 126"/>
                <a:gd name="T35" fmla="*/ 31 h 66"/>
                <a:gd name="T36" fmla="*/ 53 w 126"/>
                <a:gd name="T37" fmla="*/ 31 h 66"/>
                <a:gd name="T38" fmla="*/ 41 w 126"/>
                <a:gd name="T39" fmla="*/ 0 h 66"/>
                <a:gd name="T40" fmla="*/ 4 w 126"/>
                <a:gd name="T41" fmla="*/ 42 h 66"/>
                <a:gd name="T42" fmla="*/ 1 w 126"/>
                <a:gd name="T43" fmla="*/ 52 h 66"/>
                <a:gd name="T44" fmla="*/ 8 w 126"/>
                <a:gd name="T45" fmla="*/ 62 h 66"/>
                <a:gd name="T46" fmla="*/ 63 w 126"/>
                <a:gd name="T47" fmla="*/ 66 h 66"/>
                <a:gd name="T48" fmla="*/ 119 w 126"/>
                <a:gd name="T49" fmla="*/ 62 h 66"/>
                <a:gd name="T50" fmla="*/ 125 w 126"/>
                <a:gd name="T51" fmla="*/ 52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6" h="66">
                  <a:moveTo>
                    <a:pt x="125" y="52"/>
                  </a:moveTo>
                  <a:cubicBezTo>
                    <a:pt x="125" y="52"/>
                    <a:pt x="125" y="50"/>
                    <a:pt x="123" y="45"/>
                  </a:cubicBezTo>
                  <a:cubicBezTo>
                    <a:pt x="117" y="25"/>
                    <a:pt x="106" y="8"/>
                    <a:pt x="85" y="0"/>
                  </a:cubicBezTo>
                  <a:cubicBezTo>
                    <a:pt x="74" y="31"/>
                    <a:pt x="74" y="31"/>
                    <a:pt x="74" y="31"/>
                  </a:cubicBezTo>
                  <a:cubicBezTo>
                    <a:pt x="73" y="32"/>
                    <a:pt x="72" y="32"/>
                    <a:pt x="72" y="31"/>
                  </a:cubicBezTo>
                  <a:cubicBezTo>
                    <a:pt x="69" y="18"/>
                    <a:pt x="69" y="18"/>
                    <a:pt x="69" y="18"/>
                  </a:cubicBezTo>
                  <a:cubicBezTo>
                    <a:pt x="68" y="16"/>
                    <a:pt x="69" y="13"/>
                    <a:pt x="70" y="12"/>
                  </a:cubicBezTo>
                  <a:cubicBezTo>
                    <a:pt x="71" y="10"/>
                    <a:pt x="71" y="10"/>
                    <a:pt x="71" y="10"/>
                  </a:cubicBezTo>
                  <a:cubicBezTo>
                    <a:pt x="73" y="9"/>
                    <a:pt x="73" y="7"/>
                    <a:pt x="72" y="5"/>
                  </a:cubicBezTo>
                  <a:cubicBezTo>
                    <a:pt x="71" y="4"/>
                    <a:pt x="68" y="2"/>
                    <a:pt x="67" y="1"/>
                  </a:cubicBezTo>
                  <a:cubicBezTo>
                    <a:pt x="66" y="1"/>
                    <a:pt x="66" y="1"/>
                    <a:pt x="66" y="1"/>
                  </a:cubicBezTo>
                  <a:cubicBezTo>
                    <a:pt x="65" y="1"/>
                    <a:pt x="62" y="1"/>
                    <a:pt x="60" y="1"/>
                  </a:cubicBezTo>
                  <a:cubicBezTo>
                    <a:pt x="60" y="1"/>
                    <a:pt x="60" y="1"/>
                    <a:pt x="60" y="1"/>
                  </a:cubicBezTo>
                  <a:cubicBezTo>
                    <a:pt x="58" y="2"/>
                    <a:pt x="56" y="4"/>
                    <a:pt x="55" y="5"/>
                  </a:cubicBezTo>
                  <a:cubicBezTo>
                    <a:pt x="54" y="7"/>
                    <a:pt x="54" y="9"/>
                    <a:pt x="55" y="10"/>
                  </a:cubicBezTo>
                  <a:cubicBezTo>
                    <a:pt x="57" y="12"/>
                    <a:pt x="57" y="12"/>
                    <a:pt x="57" y="12"/>
                  </a:cubicBezTo>
                  <a:cubicBezTo>
                    <a:pt x="58" y="13"/>
                    <a:pt x="58" y="16"/>
                    <a:pt x="58" y="18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4" y="32"/>
                    <a:pt x="53" y="32"/>
                    <a:pt x="53" y="31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21" y="7"/>
                    <a:pt x="10" y="24"/>
                    <a:pt x="4" y="42"/>
                  </a:cubicBezTo>
                  <a:cubicBezTo>
                    <a:pt x="2" y="48"/>
                    <a:pt x="1" y="52"/>
                    <a:pt x="1" y="52"/>
                  </a:cubicBezTo>
                  <a:cubicBezTo>
                    <a:pt x="0" y="56"/>
                    <a:pt x="3" y="61"/>
                    <a:pt x="8" y="62"/>
                  </a:cubicBezTo>
                  <a:cubicBezTo>
                    <a:pt x="8" y="62"/>
                    <a:pt x="28" y="66"/>
                    <a:pt x="63" y="66"/>
                  </a:cubicBezTo>
                  <a:cubicBezTo>
                    <a:pt x="98" y="66"/>
                    <a:pt x="119" y="62"/>
                    <a:pt x="119" y="62"/>
                  </a:cubicBezTo>
                  <a:cubicBezTo>
                    <a:pt x="123" y="61"/>
                    <a:pt x="126" y="56"/>
                    <a:pt x="125" y="5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99"/>
            <p:cNvSpPr>
              <a:spLocks noEditPoints="1"/>
            </p:cNvSpPr>
            <p:nvPr/>
          </p:nvSpPr>
          <p:spPr bwMode="auto">
            <a:xfrm>
              <a:off x="10324420" y="754063"/>
              <a:ext cx="406400" cy="425450"/>
            </a:xfrm>
            <a:custGeom>
              <a:avLst/>
              <a:gdLst>
                <a:gd name="T0" fmla="*/ 54 w 108"/>
                <a:gd name="T1" fmla="*/ 113 h 113"/>
                <a:gd name="T2" fmla="*/ 98 w 108"/>
                <a:gd name="T3" fmla="*/ 69 h 113"/>
                <a:gd name="T4" fmla="*/ 103 w 108"/>
                <a:gd name="T5" fmla="*/ 67 h 113"/>
                <a:gd name="T6" fmla="*/ 108 w 108"/>
                <a:gd name="T7" fmla="*/ 57 h 113"/>
                <a:gd name="T8" fmla="*/ 98 w 108"/>
                <a:gd name="T9" fmla="*/ 44 h 113"/>
                <a:gd name="T10" fmla="*/ 90 w 108"/>
                <a:gd name="T11" fmla="*/ 13 h 113"/>
                <a:gd name="T12" fmla="*/ 89 w 108"/>
                <a:gd name="T13" fmla="*/ 11 h 113"/>
                <a:gd name="T14" fmla="*/ 54 w 108"/>
                <a:gd name="T15" fmla="*/ 0 h 113"/>
                <a:gd name="T16" fmla="*/ 11 w 108"/>
                <a:gd name="T17" fmla="*/ 44 h 113"/>
                <a:gd name="T18" fmla="*/ 0 w 108"/>
                <a:gd name="T19" fmla="*/ 57 h 113"/>
                <a:gd name="T20" fmla="*/ 11 w 108"/>
                <a:gd name="T21" fmla="*/ 69 h 113"/>
                <a:gd name="T22" fmla="*/ 54 w 108"/>
                <a:gd name="T23" fmla="*/ 113 h 113"/>
                <a:gd name="T24" fmla="*/ 5 w 108"/>
                <a:gd name="T25" fmla="*/ 57 h 113"/>
                <a:gd name="T26" fmla="*/ 13 w 108"/>
                <a:gd name="T27" fmla="*/ 49 h 113"/>
                <a:gd name="T28" fmla="*/ 15 w 108"/>
                <a:gd name="T29" fmla="*/ 49 h 113"/>
                <a:gd name="T30" fmla="*/ 16 w 108"/>
                <a:gd name="T31" fmla="*/ 47 h 113"/>
                <a:gd name="T32" fmla="*/ 18 w 108"/>
                <a:gd name="T33" fmla="*/ 33 h 113"/>
                <a:gd name="T34" fmla="*/ 29 w 108"/>
                <a:gd name="T35" fmla="*/ 24 h 113"/>
                <a:gd name="T36" fmla="*/ 89 w 108"/>
                <a:gd name="T37" fmla="*/ 24 h 113"/>
                <a:gd name="T38" fmla="*/ 93 w 108"/>
                <a:gd name="T39" fmla="*/ 47 h 113"/>
                <a:gd name="T40" fmla="*/ 94 w 108"/>
                <a:gd name="T41" fmla="*/ 49 h 113"/>
                <a:gd name="T42" fmla="*/ 96 w 108"/>
                <a:gd name="T43" fmla="*/ 49 h 113"/>
                <a:gd name="T44" fmla="*/ 103 w 108"/>
                <a:gd name="T45" fmla="*/ 57 h 113"/>
                <a:gd name="T46" fmla="*/ 100 w 108"/>
                <a:gd name="T47" fmla="*/ 63 h 113"/>
                <a:gd name="T48" fmla="*/ 96 w 108"/>
                <a:gd name="T49" fmla="*/ 64 h 113"/>
                <a:gd name="T50" fmla="*/ 94 w 108"/>
                <a:gd name="T51" fmla="*/ 64 h 113"/>
                <a:gd name="T52" fmla="*/ 93 w 108"/>
                <a:gd name="T53" fmla="*/ 67 h 113"/>
                <a:gd name="T54" fmla="*/ 54 w 108"/>
                <a:gd name="T55" fmla="*/ 108 h 113"/>
                <a:gd name="T56" fmla="*/ 16 w 108"/>
                <a:gd name="T57" fmla="*/ 67 h 113"/>
                <a:gd name="T58" fmla="*/ 15 w 108"/>
                <a:gd name="T59" fmla="*/ 64 h 113"/>
                <a:gd name="T60" fmla="*/ 14 w 108"/>
                <a:gd name="T61" fmla="*/ 64 h 113"/>
                <a:gd name="T62" fmla="*/ 13 w 108"/>
                <a:gd name="T63" fmla="*/ 64 h 113"/>
                <a:gd name="T64" fmla="*/ 5 w 108"/>
                <a:gd name="T65" fmla="*/ 57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8" h="113">
                  <a:moveTo>
                    <a:pt x="54" y="113"/>
                  </a:moveTo>
                  <a:cubicBezTo>
                    <a:pt x="73" y="113"/>
                    <a:pt x="94" y="102"/>
                    <a:pt x="98" y="69"/>
                  </a:cubicBezTo>
                  <a:cubicBezTo>
                    <a:pt x="99" y="69"/>
                    <a:pt x="101" y="68"/>
                    <a:pt x="103" y="67"/>
                  </a:cubicBezTo>
                  <a:cubicBezTo>
                    <a:pt x="105" y="66"/>
                    <a:pt x="108" y="62"/>
                    <a:pt x="108" y="57"/>
                  </a:cubicBezTo>
                  <a:cubicBezTo>
                    <a:pt x="108" y="48"/>
                    <a:pt x="102" y="45"/>
                    <a:pt x="98" y="44"/>
                  </a:cubicBezTo>
                  <a:cubicBezTo>
                    <a:pt x="96" y="30"/>
                    <a:pt x="95" y="20"/>
                    <a:pt x="90" y="13"/>
                  </a:cubicBezTo>
                  <a:cubicBezTo>
                    <a:pt x="89" y="12"/>
                    <a:pt x="89" y="12"/>
                    <a:pt x="89" y="11"/>
                  </a:cubicBezTo>
                  <a:cubicBezTo>
                    <a:pt x="83" y="3"/>
                    <a:pt x="72" y="0"/>
                    <a:pt x="54" y="0"/>
                  </a:cubicBezTo>
                  <a:cubicBezTo>
                    <a:pt x="21" y="0"/>
                    <a:pt x="14" y="13"/>
                    <a:pt x="11" y="44"/>
                  </a:cubicBezTo>
                  <a:cubicBezTo>
                    <a:pt x="6" y="45"/>
                    <a:pt x="0" y="48"/>
                    <a:pt x="0" y="57"/>
                  </a:cubicBezTo>
                  <a:cubicBezTo>
                    <a:pt x="0" y="65"/>
                    <a:pt x="6" y="68"/>
                    <a:pt x="11" y="69"/>
                  </a:cubicBezTo>
                  <a:cubicBezTo>
                    <a:pt x="14" y="97"/>
                    <a:pt x="30" y="113"/>
                    <a:pt x="54" y="113"/>
                  </a:cubicBezTo>
                  <a:close/>
                  <a:moveTo>
                    <a:pt x="5" y="57"/>
                  </a:moveTo>
                  <a:cubicBezTo>
                    <a:pt x="5" y="50"/>
                    <a:pt x="12" y="49"/>
                    <a:pt x="13" y="49"/>
                  </a:cubicBezTo>
                  <a:cubicBezTo>
                    <a:pt x="13" y="49"/>
                    <a:pt x="14" y="49"/>
                    <a:pt x="15" y="49"/>
                  </a:cubicBezTo>
                  <a:cubicBezTo>
                    <a:pt x="15" y="48"/>
                    <a:pt x="16" y="47"/>
                    <a:pt x="16" y="47"/>
                  </a:cubicBezTo>
                  <a:cubicBezTo>
                    <a:pt x="16" y="41"/>
                    <a:pt x="17" y="37"/>
                    <a:pt x="18" y="33"/>
                  </a:cubicBezTo>
                  <a:cubicBezTo>
                    <a:pt x="22" y="32"/>
                    <a:pt x="27" y="29"/>
                    <a:pt x="29" y="24"/>
                  </a:cubicBezTo>
                  <a:cubicBezTo>
                    <a:pt x="36" y="40"/>
                    <a:pt x="82" y="15"/>
                    <a:pt x="89" y="24"/>
                  </a:cubicBezTo>
                  <a:cubicBezTo>
                    <a:pt x="91" y="30"/>
                    <a:pt x="92" y="37"/>
                    <a:pt x="93" y="47"/>
                  </a:cubicBezTo>
                  <a:cubicBezTo>
                    <a:pt x="93" y="47"/>
                    <a:pt x="93" y="48"/>
                    <a:pt x="94" y="49"/>
                  </a:cubicBezTo>
                  <a:cubicBezTo>
                    <a:pt x="94" y="49"/>
                    <a:pt x="95" y="49"/>
                    <a:pt x="96" y="49"/>
                  </a:cubicBezTo>
                  <a:cubicBezTo>
                    <a:pt x="96" y="49"/>
                    <a:pt x="103" y="49"/>
                    <a:pt x="103" y="57"/>
                  </a:cubicBezTo>
                  <a:cubicBezTo>
                    <a:pt x="103" y="59"/>
                    <a:pt x="102" y="61"/>
                    <a:pt x="100" y="63"/>
                  </a:cubicBezTo>
                  <a:cubicBezTo>
                    <a:pt x="98" y="64"/>
                    <a:pt x="96" y="64"/>
                    <a:pt x="96" y="64"/>
                  </a:cubicBezTo>
                  <a:cubicBezTo>
                    <a:pt x="95" y="64"/>
                    <a:pt x="94" y="64"/>
                    <a:pt x="94" y="64"/>
                  </a:cubicBezTo>
                  <a:cubicBezTo>
                    <a:pt x="93" y="65"/>
                    <a:pt x="93" y="66"/>
                    <a:pt x="93" y="67"/>
                  </a:cubicBezTo>
                  <a:cubicBezTo>
                    <a:pt x="90" y="92"/>
                    <a:pt x="76" y="108"/>
                    <a:pt x="54" y="108"/>
                  </a:cubicBezTo>
                  <a:cubicBezTo>
                    <a:pt x="32" y="108"/>
                    <a:pt x="18" y="93"/>
                    <a:pt x="16" y="67"/>
                  </a:cubicBezTo>
                  <a:cubicBezTo>
                    <a:pt x="16" y="66"/>
                    <a:pt x="16" y="65"/>
                    <a:pt x="15" y="64"/>
                  </a:cubicBezTo>
                  <a:cubicBezTo>
                    <a:pt x="15" y="64"/>
                    <a:pt x="14" y="64"/>
                    <a:pt x="14" y="64"/>
                  </a:cubicBezTo>
                  <a:cubicBezTo>
                    <a:pt x="13" y="64"/>
                    <a:pt x="13" y="64"/>
                    <a:pt x="13" y="64"/>
                  </a:cubicBezTo>
                  <a:cubicBezTo>
                    <a:pt x="13" y="64"/>
                    <a:pt x="5" y="64"/>
                    <a:pt x="5" y="5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100"/>
            <p:cNvSpPr>
              <a:spLocks/>
            </p:cNvSpPr>
            <p:nvPr/>
          </p:nvSpPr>
          <p:spPr bwMode="auto">
            <a:xfrm>
              <a:off x="10651445" y="495301"/>
              <a:ext cx="455613" cy="379413"/>
            </a:xfrm>
            <a:custGeom>
              <a:avLst/>
              <a:gdLst>
                <a:gd name="T0" fmla="*/ 1 w 121"/>
                <a:gd name="T1" fmla="*/ 46 h 101"/>
                <a:gd name="T2" fmla="*/ 14 w 121"/>
                <a:gd name="T3" fmla="*/ 71 h 101"/>
                <a:gd name="T4" fmla="*/ 19 w 121"/>
                <a:gd name="T5" fmla="*/ 74 h 101"/>
                <a:gd name="T6" fmla="*/ 24 w 121"/>
                <a:gd name="T7" fmla="*/ 82 h 101"/>
                <a:gd name="T8" fmla="*/ 15 w 121"/>
                <a:gd name="T9" fmla="*/ 96 h 101"/>
                <a:gd name="T10" fmla="*/ 17 w 121"/>
                <a:gd name="T11" fmla="*/ 101 h 101"/>
                <a:gd name="T12" fmla="*/ 32 w 121"/>
                <a:gd name="T13" fmla="*/ 99 h 101"/>
                <a:gd name="T14" fmla="*/ 50 w 121"/>
                <a:gd name="T15" fmla="*/ 90 h 101"/>
                <a:gd name="T16" fmla="*/ 59 w 121"/>
                <a:gd name="T17" fmla="*/ 86 h 101"/>
                <a:gd name="T18" fmla="*/ 71 w 121"/>
                <a:gd name="T19" fmla="*/ 85 h 101"/>
                <a:gd name="T20" fmla="*/ 120 w 121"/>
                <a:gd name="T21" fmla="*/ 41 h 101"/>
                <a:gd name="T22" fmla="*/ 59 w 121"/>
                <a:gd name="T23" fmla="*/ 1 h 101"/>
                <a:gd name="T24" fmla="*/ 1 w 121"/>
                <a:gd name="T25" fmla="*/ 46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1" h="101">
                  <a:moveTo>
                    <a:pt x="1" y="46"/>
                  </a:moveTo>
                  <a:cubicBezTo>
                    <a:pt x="2" y="55"/>
                    <a:pt x="6" y="64"/>
                    <a:pt x="14" y="71"/>
                  </a:cubicBezTo>
                  <a:cubicBezTo>
                    <a:pt x="16" y="72"/>
                    <a:pt x="19" y="74"/>
                    <a:pt x="19" y="74"/>
                  </a:cubicBezTo>
                  <a:cubicBezTo>
                    <a:pt x="20" y="75"/>
                    <a:pt x="24" y="79"/>
                    <a:pt x="24" y="82"/>
                  </a:cubicBezTo>
                  <a:cubicBezTo>
                    <a:pt x="25" y="88"/>
                    <a:pt x="18" y="94"/>
                    <a:pt x="15" y="96"/>
                  </a:cubicBezTo>
                  <a:cubicBezTo>
                    <a:pt x="12" y="99"/>
                    <a:pt x="14" y="101"/>
                    <a:pt x="17" y="101"/>
                  </a:cubicBezTo>
                  <a:cubicBezTo>
                    <a:pt x="20" y="101"/>
                    <a:pt x="24" y="101"/>
                    <a:pt x="32" y="99"/>
                  </a:cubicBezTo>
                  <a:cubicBezTo>
                    <a:pt x="40" y="97"/>
                    <a:pt x="47" y="91"/>
                    <a:pt x="50" y="90"/>
                  </a:cubicBezTo>
                  <a:cubicBezTo>
                    <a:pt x="52" y="88"/>
                    <a:pt x="56" y="86"/>
                    <a:pt x="59" y="86"/>
                  </a:cubicBezTo>
                  <a:cubicBezTo>
                    <a:pt x="59" y="86"/>
                    <a:pt x="68" y="86"/>
                    <a:pt x="71" y="85"/>
                  </a:cubicBezTo>
                  <a:cubicBezTo>
                    <a:pt x="99" y="81"/>
                    <a:pt x="121" y="63"/>
                    <a:pt x="120" y="41"/>
                  </a:cubicBezTo>
                  <a:cubicBezTo>
                    <a:pt x="119" y="18"/>
                    <a:pt x="92" y="0"/>
                    <a:pt x="59" y="1"/>
                  </a:cubicBezTo>
                  <a:cubicBezTo>
                    <a:pt x="26" y="2"/>
                    <a:pt x="0" y="22"/>
                    <a:pt x="1" y="4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101"/>
            <p:cNvSpPr>
              <a:spLocks/>
            </p:cNvSpPr>
            <p:nvPr/>
          </p:nvSpPr>
          <p:spPr bwMode="auto">
            <a:xfrm>
              <a:off x="10299020" y="319088"/>
              <a:ext cx="492125" cy="338138"/>
            </a:xfrm>
            <a:custGeom>
              <a:avLst/>
              <a:gdLst>
                <a:gd name="T0" fmla="*/ 8 w 131"/>
                <a:gd name="T1" fmla="*/ 50 h 90"/>
                <a:gd name="T2" fmla="*/ 24 w 131"/>
                <a:gd name="T3" fmla="*/ 60 h 90"/>
                <a:gd name="T4" fmla="*/ 31 w 131"/>
                <a:gd name="T5" fmla="*/ 60 h 90"/>
                <a:gd name="T6" fmla="*/ 47 w 131"/>
                <a:gd name="T7" fmla="*/ 70 h 90"/>
                <a:gd name="T8" fmla="*/ 55 w 131"/>
                <a:gd name="T9" fmla="*/ 85 h 90"/>
                <a:gd name="T10" fmla="*/ 61 w 131"/>
                <a:gd name="T11" fmla="*/ 83 h 90"/>
                <a:gd name="T12" fmla="*/ 61 w 131"/>
                <a:gd name="T13" fmla="*/ 71 h 90"/>
                <a:gd name="T14" fmla="*/ 72 w 131"/>
                <a:gd name="T15" fmla="*/ 60 h 90"/>
                <a:gd name="T16" fmla="*/ 104 w 131"/>
                <a:gd name="T17" fmla="*/ 60 h 90"/>
                <a:gd name="T18" fmla="*/ 120 w 131"/>
                <a:gd name="T19" fmla="*/ 51 h 90"/>
                <a:gd name="T20" fmla="*/ 128 w 131"/>
                <a:gd name="T21" fmla="*/ 38 h 90"/>
                <a:gd name="T22" fmla="*/ 128 w 131"/>
                <a:gd name="T23" fmla="*/ 20 h 90"/>
                <a:gd name="T24" fmla="*/ 120 w 131"/>
                <a:gd name="T25" fmla="*/ 9 h 90"/>
                <a:gd name="T26" fmla="*/ 104 w 131"/>
                <a:gd name="T27" fmla="*/ 0 h 90"/>
                <a:gd name="T28" fmla="*/ 24 w 131"/>
                <a:gd name="T29" fmla="*/ 0 h 90"/>
                <a:gd name="T30" fmla="*/ 8 w 131"/>
                <a:gd name="T31" fmla="*/ 9 h 90"/>
                <a:gd name="T32" fmla="*/ 3 w 131"/>
                <a:gd name="T33" fmla="*/ 19 h 90"/>
                <a:gd name="T34" fmla="*/ 3 w 131"/>
                <a:gd name="T35" fmla="*/ 39 h 90"/>
                <a:gd name="T36" fmla="*/ 8 w 131"/>
                <a:gd name="T37" fmla="*/ 5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31" h="90">
                  <a:moveTo>
                    <a:pt x="8" y="50"/>
                  </a:moveTo>
                  <a:cubicBezTo>
                    <a:pt x="11" y="56"/>
                    <a:pt x="18" y="60"/>
                    <a:pt x="24" y="60"/>
                  </a:cubicBezTo>
                  <a:cubicBezTo>
                    <a:pt x="31" y="60"/>
                    <a:pt x="31" y="60"/>
                    <a:pt x="31" y="60"/>
                  </a:cubicBezTo>
                  <a:cubicBezTo>
                    <a:pt x="37" y="60"/>
                    <a:pt x="45" y="64"/>
                    <a:pt x="47" y="70"/>
                  </a:cubicBezTo>
                  <a:cubicBezTo>
                    <a:pt x="55" y="85"/>
                    <a:pt x="55" y="85"/>
                    <a:pt x="55" y="85"/>
                  </a:cubicBezTo>
                  <a:cubicBezTo>
                    <a:pt x="58" y="90"/>
                    <a:pt x="61" y="89"/>
                    <a:pt x="61" y="83"/>
                  </a:cubicBezTo>
                  <a:cubicBezTo>
                    <a:pt x="61" y="71"/>
                    <a:pt x="61" y="71"/>
                    <a:pt x="61" y="71"/>
                  </a:cubicBezTo>
                  <a:cubicBezTo>
                    <a:pt x="61" y="65"/>
                    <a:pt x="66" y="60"/>
                    <a:pt x="72" y="60"/>
                  </a:cubicBezTo>
                  <a:cubicBezTo>
                    <a:pt x="104" y="60"/>
                    <a:pt x="104" y="60"/>
                    <a:pt x="104" y="60"/>
                  </a:cubicBezTo>
                  <a:cubicBezTo>
                    <a:pt x="110" y="60"/>
                    <a:pt x="117" y="56"/>
                    <a:pt x="120" y="51"/>
                  </a:cubicBezTo>
                  <a:cubicBezTo>
                    <a:pt x="128" y="38"/>
                    <a:pt x="128" y="38"/>
                    <a:pt x="128" y="38"/>
                  </a:cubicBezTo>
                  <a:cubicBezTo>
                    <a:pt x="131" y="33"/>
                    <a:pt x="131" y="25"/>
                    <a:pt x="128" y="20"/>
                  </a:cubicBezTo>
                  <a:cubicBezTo>
                    <a:pt x="120" y="9"/>
                    <a:pt x="120" y="9"/>
                    <a:pt x="120" y="9"/>
                  </a:cubicBezTo>
                  <a:cubicBezTo>
                    <a:pt x="117" y="4"/>
                    <a:pt x="110" y="0"/>
                    <a:pt x="104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18" y="0"/>
                    <a:pt x="11" y="4"/>
                    <a:pt x="8" y="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0" y="25"/>
                    <a:pt x="0" y="34"/>
                    <a:pt x="3" y="39"/>
                  </a:cubicBezTo>
                  <a:lnTo>
                    <a:pt x="8" y="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102"/>
            <p:cNvSpPr>
              <a:spLocks/>
            </p:cNvSpPr>
            <p:nvPr/>
          </p:nvSpPr>
          <p:spPr bwMode="auto">
            <a:xfrm>
              <a:off x="9892620" y="600076"/>
              <a:ext cx="473075" cy="334963"/>
            </a:xfrm>
            <a:custGeom>
              <a:avLst/>
              <a:gdLst>
                <a:gd name="T0" fmla="*/ 95 w 126"/>
                <a:gd name="T1" fmla="*/ 74 h 89"/>
                <a:gd name="T2" fmla="*/ 101 w 126"/>
                <a:gd name="T3" fmla="*/ 85 h 89"/>
                <a:gd name="T4" fmla="*/ 105 w 126"/>
                <a:gd name="T5" fmla="*/ 84 h 89"/>
                <a:gd name="T6" fmla="*/ 105 w 126"/>
                <a:gd name="T7" fmla="*/ 75 h 89"/>
                <a:gd name="T8" fmla="*/ 113 w 126"/>
                <a:gd name="T9" fmla="*/ 67 h 89"/>
                <a:gd name="T10" fmla="*/ 118 w 126"/>
                <a:gd name="T11" fmla="*/ 67 h 89"/>
                <a:gd name="T12" fmla="*/ 126 w 126"/>
                <a:gd name="T13" fmla="*/ 59 h 89"/>
                <a:gd name="T14" fmla="*/ 126 w 126"/>
                <a:gd name="T15" fmla="*/ 8 h 89"/>
                <a:gd name="T16" fmla="*/ 118 w 126"/>
                <a:gd name="T17" fmla="*/ 0 h 89"/>
                <a:gd name="T18" fmla="*/ 8 w 126"/>
                <a:gd name="T19" fmla="*/ 0 h 89"/>
                <a:gd name="T20" fmla="*/ 0 w 126"/>
                <a:gd name="T21" fmla="*/ 8 h 89"/>
                <a:gd name="T22" fmla="*/ 0 w 126"/>
                <a:gd name="T23" fmla="*/ 59 h 89"/>
                <a:gd name="T24" fmla="*/ 8 w 126"/>
                <a:gd name="T25" fmla="*/ 67 h 89"/>
                <a:gd name="T26" fmla="*/ 83 w 126"/>
                <a:gd name="T27" fmla="*/ 67 h 89"/>
                <a:gd name="T28" fmla="*/ 95 w 126"/>
                <a:gd name="T29" fmla="*/ 74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6" h="89">
                  <a:moveTo>
                    <a:pt x="95" y="74"/>
                  </a:moveTo>
                  <a:cubicBezTo>
                    <a:pt x="101" y="85"/>
                    <a:pt x="101" y="85"/>
                    <a:pt x="101" y="85"/>
                  </a:cubicBezTo>
                  <a:cubicBezTo>
                    <a:pt x="103" y="89"/>
                    <a:pt x="105" y="89"/>
                    <a:pt x="105" y="84"/>
                  </a:cubicBezTo>
                  <a:cubicBezTo>
                    <a:pt x="105" y="75"/>
                    <a:pt x="105" y="75"/>
                    <a:pt x="105" y="75"/>
                  </a:cubicBezTo>
                  <a:cubicBezTo>
                    <a:pt x="105" y="71"/>
                    <a:pt x="108" y="67"/>
                    <a:pt x="113" y="67"/>
                  </a:cubicBezTo>
                  <a:cubicBezTo>
                    <a:pt x="118" y="67"/>
                    <a:pt x="118" y="67"/>
                    <a:pt x="118" y="67"/>
                  </a:cubicBezTo>
                  <a:cubicBezTo>
                    <a:pt x="123" y="67"/>
                    <a:pt x="126" y="64"/>
                    <a:pt x="126" y="59"/>
                  </a:cubicBezTo>
                  <a:cubicBezTo>
                    <a:pt x="126" y="8"/>
                    <a:pt x="126" y="8"/>
                    <a:pt x="126" y="8"/>
                  </a:cubicBezTo>
                  <a:cubicBezTo>
                    <a:pt x="126" y="3"/>
                    <a:pt x="123" y="0"/>
                    <a:pt x="11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3"/>
                    <a:pt x="0" y="8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64"/>
                    <a:pt x="3" y="67"/>
                    <a:pt x="8" y="67"/>
                  </a:cubicBezTo>
                  <a:cubicBezTo>
                    <a:pt x="83" y="67"/>
                    <a:pt x="83" y="67"/>
                    <a:pt x="83" y="67"/>
                  </a:cubicBezTo>
                  <a:cubicBezTo>
                    <a:pt x="88" y="67"/>
                    <a:pt x="93" y="70"/>
                    <a:pt x="95" y="7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74" name="组合 173"/>
          <p:cNvGrpSpPr/>
          <p:nvPr/>
        </p:nvGrpSpPr>
        <p:grpSpPr>
          <a:xfrm>
            <a:off x="2178242" y="2991645"/>
            <a:ext cx="1089026" cy="631825"/>
            <a:chOff x="6257245" y="3263901"/>
            <a:chExt cx="1089026" cy="631825"/>
          </a:xfrm>
        </p:grpSpPr>
        <p:sp>
          <p:nvSpPr>
            <p:cNvPr id="106" name="Freeform 106"/>
            <p:cNvSpPr>
              <a:spLocks/>
            </p:cNvSpPr>
            <p:nvPr/>
          </p:nvSpPr>
          <p:spPr bwMode="auto">
            <a:xfrm>
              <a:off x="6257245" y="3321051"/>
              <a:ext cx="173038" cy="273050"/>
            </a:xfrm>
            <a:custGeom>
              <a:avLst/>
              <a:gdLst>
                <a:gd name="T0" fmla="*/ 46 w 46"/>
                <a:gd name="T1" fmla="*/ 7 h 73"/>
                <a:gd name="T2" fmla="*/ 26 w 46"/>
                <a:gd name="T3" fmla="*/ 0 h 73"/>
                <a:gd name="T4" fmla="*/ 8 w 46"/>
                <a:gd name="T5" fmla="*/ 28 h 73"/>
                <a:gd name="T6" fmla="*/ 2 w 46"/>
                <a:gd name="T7" fmla="*/ 68 h 73"/>
                <a:gd name="T8" fmla="*/ 31 w 46"/>
                <a:gd name="T9" fmla="*/ 73 h 73"/>
                <a:gd name="T10" fmla="*/ 35 w 46"/>
                <a:gd name="T11" fmla="*/ 32 h 73"/>
                <a:gd name="T12" fmla="*/ 46 w 46"/>
                <a:gd name="T13" fmla="*/ 7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73">
                  <a:moveTo>
                    <a:pt x="46" y="7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20" y="6"/>
                    <a:pt x="11" y="17"/>
                    <a:pt x="8" y="28"/>
                  </a:cubicBezTo>
                  <a:cubicBezTo>
                    <a:pt x="6" y="35"/>
                    <a:pt x="0" y="53"/>
                    <a:pt x="2" y="68"/>
                  </a:cubicBezTo>
                  <a:cubicBezTo>
                    <a:pt x="31" y="73"/>
                    <a:pt x="31" y="73"/>
                    <a:pt x="31" y="73"/>
                  </a:cubicBezTo>
                  <a:cubicBezTo>
                    <a:pt x="28" y="59"/>
                    <a:pt x="33" y="40"/>
                    <a:pt x="35" y="32"/>
                  </a:cubicBezTo>
                  <a:cubicBezTo>
                    <a:pt x="38" y="22"/>
                    <a:pt x="42" y="14"/>
                    <a:pt x="46" y="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107"/>
            <p:cNvSpPr>
              <a:spLocks/>
            </p:cNvSpPr>
            <p:nvPr/>
          </p:nvSpPr>
          <p:spPr bwMode="auto">
            <a:xfrm>
              <a:off x="7173233" y="3316288"/>
              <a:ext cx="173038" cy="271463"/>
            </a:xfrm>
            <a:custGeom>
              <a:avLst/>
              <a:gdLst>
                <a:gd name="T0" fmla="*/ 20 w 46"/>
                <a:gd name="T1" fmla="*/ 0 h 72"/>
                <a:gd name="T2" fmla="*/ 0 w 46"/>
                <a:gd name="T3" fmla="*/ 7 h 72"/>
                <a:gd name="T4" fmla="*/ 11 w 46"/>
                <a:gd name="T5" fmla="*/ 32 h 72"/>
                <a:gd name="T6" fmla="*/ 15 w 46"/>
                <a:gd name="T7" fmla="*/ 72 h 72"/>
                <a:gd name="T8" fmla="*/ 44 w 46"/>
                <a:gd name="T9" fmla="*/ 68 h 72"/>
                <a:gd name="T10" fmla="*/ 38 w 46"/>
                <a:gd name="T11" fmla="*/ 27 h 72"/>
                <a:gd name="T12" fmla="*/ 20 w 46"/>
                <a:gd name="T13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72">
                  <a:moveTo>
                    <a:pt x="20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4" y="13"/>
                    <a:pt x="8" y="21"/>
                    <a:pt x="11" y="32"/>
                  </a:cubicBezTo>
                  <a:cubicBezTo>
                    <a:pt x="13" y="39"/>
                    <a:pt x="18" y="58"/>
                    <a:pt x="15" y="72"/>
                  </a:cubicBezTo>
                  <a:cubicBezTo>
                    <a:pt x="44" y="68"/>
                    <a:pt x="44" y="68"/>
                    <a:pt x="44" y="68"/>
                  </a:cubicBezTo>
                  <a:cubicBezTo>
                    <a:pt x="46" y="53"/>
                    <a:pt x="40" y="35"/>
                    <a:pt x="38" y="27"/>
                  </a:cubicBezTo>
                  <a:cubicBezTo>
                    <a:pt x="35" y="16"/>
                    <a:pt x="26" y="6"/>
                    <a:pt x="2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108"/>
            <p:cNvSpPr>
              <a:spLocks/>
            </p:cNvSpPr>
            <p:nvPr/>
          </p:nvSpPr>
          <p:spPr bwMode="auto">
            <a:xfrm>
              <a:off x="6689045" y="3271838"/>
              <a:ext cx="503238" cy="360363"/>
            </a:xfrm>
            <a:custGeom>
              <a:avLst/>
              <a:gdLst>
                <a:gd name="T0" fmla="*/ 134 w 134"/>
                <a:gd name="T1" fmla="*/ 85 h 96"/>
                <a:gd name="T2" fmla="*/ 132 w 134"/>
                <a:gd name="T3" fmla="*/ 66 h 96"/>
                <a:gd name="T4" fmla="*/ 127 w 134"/>
                <a:gd name="T5" fmla="*/ 47 h 96"/>
                <a:gd name="T6" fmla="*/ 127 w 134"/>
                <a:gd name="T7" fmla="*/ 45 h 96"/>
                <a:gd name="T8" fmla="*/ 118 w 134"/>
                <a:gd name="T9" fmla="*/ 26 h 96"/>
                <a:gd name="T10" fmla="*/ 102 w 134"/>
                <a:gd name="T11" fmla="*/ 15 h 96"/>
                <a:gd name="T12" fmla="*/ 87 w 134"/>
                <a:gd name="T13" fmla="*/ 11 h 96"/>
                <a:gd name="T14" fmla="*/ 76 w 134"/>
                <a:gd name="T15" fmla="*/ 7 h 96"/>
                <a:gd name="T16" fmla="*/ 65 w 134"/>
                <a:gd name="T17" fmla="*/ 1 h 96"/>
                <a:gd name="T18" fmla="*/ 49 w 134"/>
                <a:gd name="T19" fmla="*/ 1 h 96"/>
                <a:gd name="T20" fmla="*/ 32 w 134"/>
                <a:gd name="T21" fmla="*/ 8 h 96"/>
                <a:gd name="T22" fmla="*/ 20 w 134"/>
                <a:gd name="T23" fmla="*/ 12 h 96"/>
                <a:gd name="T24" fmla="*/ 9 w 134"/>
                <a:gd name="T25" fmla="*/ 16 h 96"/>
                <a:gd name="T26" fmla="*/ 4 w 134"/>
                <a:gd name="T27" fmla="*/ 22 h 96"/>
                <a:gd name="T28" fmla="*/ 3 w 134"/>
                <a:gd name="T29" fmla="*/ 30 h 96"/>
                <a:gd name="T30" fmla="*/ 2 w 134"/>
                <a:gd name="T31" fmla="*/ 41 h 96"/>
                <a:gd name="T32" fmla="*/ 0 w 134"/>
                <a:gd name="T33" fmla="*/ 55 h 96"/>
                <a:gd name="T34" fmla="*/ 0 w 134"/>
                <a:gd name="T35" fmla="*/ 68 h 96"/>
                <a:gd name="T36" fmla="*/ 9 w 134"/>
                <a:gd name="T37" fmla="*/ 73 h 96"/>
                <a:gd name="T38" fmla="*/ 23 w 134"/>
                <a:gd name="T39" fmla="*/ 66 h 96"/>
                <a:gd name="T40" fmla="*/ 32 w 134"/>
                <a:gd name="T41" fmla="*/ 53 h 96"/>
                <a:gd name="T42" fmla="*/ 34 w 134"/>
                <a:gd name="T43" fmla="*/ 43 h 96"/>
                <a:gd name="T44" fmla="*/ 40 w 134"/>
                <a:gd name="T45" fmla="*/ 39 h 96"/>
                <a:gd name="T46" fmla="*/ 49 w 134"/>
                <a:gd name="T47" fmla="*/ 36 h 96"/>
                <a:gd name="T48" fmla="*/ 53 w 134"/>
                <a:gd name="T49" fmla="*/ 38 h 96"/>
                <a:gd name="T50" fmla="*/ 64 w 134"/>
                <a:gd name="T51" fmla="*/ 49 h 96"/>
                <a:gd name="T52" fmla="*/ 125 w 134"/>
                <a:gd name="T53" fmla="*/ 90 h 96"/>
                <a:gd name="T54" fmla="*/ 134 w 134"/>
                <a:gd name="T55" fmla="*/ 96 h 96"/>
                <a:gd name="T56" fmla="*/ 134 w 134"/>
                <a:gd name="T57" fmla="*/ 85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4" h="96">
                  <a:moveTo>
                    <a:pt x="134" y="85"/>
                  </a:moveTo>
                  <a:cubicBezTo>
                    <a:pt x="134" y="78"/>
                    <a:pt x="133" y="70"/>
                    <a:pt x="132" y="66"/>
                  </a:cubicBezTo>
                  <a:cubicBezTo>
                    <a:pt x="131" y="61"/>
                    <a:pt x="128" y="53"/>
                    <a:pt x="127" y="47"/>
                  </a:cubicBezTo>
                  <a:cubicBezTo>
                    <a:pt x="127" y="45"/>
                    <a:pt x="127" y="45"/>
                    <a:pt x="127" y="45"/>
                  </a:cubicBezTo>
                  <a:cubicBezTo>
                    <a:pt x="125" y="39"/>
                    <a:pt x="121" y="30"/>
                    <a:pt x="118" y="26"/>
                  </a:cubicBezTo>
                  <a:cubicBezTo>
                    <a:pt x="114" y="21"/>
                    <a:pt x="107" y="16"/>
                    <a:pt x="102" y="15"/>
                  </a:cubicBezTo>
                  <a:cubicBezTo>
                    <a:pt x="97" y="14"/>
                    <a:pt x="90" y="13"/>
                    <a:pt x="87" y="11"/>
                  </a:cubicBezTo>
                  <a:cubicBezTo>
                    <a:pt x="84" y="10"/>
                    <a:pt x="79" y="8"/>
                    <a:pt x="76" y="7"/>
                  </a:cubicBezTo>
                  <a:cubicBezTo>
                    <a:pt x="73" y="6"/>
                    <a:pt x="68" y="3"/>
                    <a:pt x="65" y="1"/>
                  </a:cubicBezTo>
                  <a:cubicBezTo>
                    <a:pt x="62" y="0"/>
                    <a:pt x="55" y="0"/>
                    <a:pt x="49" y="1"/>
                  </a:cubicBezTo>
                  <a:cubicBezTo>
                    <a:pt x="43" y="3"/>
                    <a:pt x="35" y="6"/>
                    <a:pt x="32" y="8"/>
                  </a:cubicBezTo>
                  <a:cubicBezTo>
                    <a:pt x="28" y="9"/>
                    <a:pt x="23" y="11"/>
                    <a:pt x="20" y="12"/>
                  </a:cubicBezTo>
                  <a:cubicBezTo>
                    <a:pt x="17" y="13"/>
                    <a:pt x="12" y="15"/>
                    <a:pt x="9" y="16"/>
                  </a:cubicBezTo>
                  <a:cubicBezTo>
                    <a:pt x="7" y="18"/>
                    <a:pt x="4" y="20"/>
                    <a:pt x="4" y="22"/>
                  </a:cubicBezTo>
                  <a:cubicBezTo>
                    <a:pt x="3" y="24"/>
                    <a:pt x="3" y="27"/>
                    <a:pt x="3" y="30"/>
                  </a:cubicBezTo>
                  <a:cubicBezTo>
                    <a:pt x="3" y="32"/>
                    <a:pt x="2" y="37"/>
                    <a:pt x="2" y="41"/>
                  </a:cubicBezTo>
                  <a:cubicBezTo>
                    <a:pt x="1" y="46"/>
                    <a:pt x="1" y="52"/>
                    <a:pt x="0" y="55"/>
                  </a:cubicBezTo>
                  <a:cubicBezTo>
                    <a:pt x="0" y="59"/>
                    <a:pt x="0" y="65"/>
                    <a:pt x="0" y="68"/>
                  </a:cubicBezTo>
                  <a:cubicBezTo>
                    <a:pt x="1" y="72"/>
                    <a:pt x="5" y="74"/>
                    <a:pt x="9" y="73"/>
                  </a:cubicBezTo>
                  <a:cubicBezTo>
                    <a:pt x="13" y="73"/>
                    <a:pt x="19" y="70"/>
                    <a:pt x="23" y="66"/>
                  </a:cubicBezTo>
                  <a:cubicBezTo>
                    <a:pt x="26" y="63"/>
                    <a:pt x="30" y="57"/>
                    <a:pt x="32" y="53"/>
                  </a:cubicBezTo>
                  <a:cubicBezTo>
                    <a:pt x="33" y="49"/>
                    <a:pt x="34" y="44"/>
                    <a:pt x="34" y="43"/>
                  </a:cubicBezTo>
                  <a:cubicBezTo>
                    <a:pt x="34" y="42"/>
                    <a:pt x="37" y="40"/>
                    <a:pt x="40" y="39"/>
                  </a:cubicBezTo>
                  <a:cubicBezTo>
                    <a:pt x="43" y="38"/>
                    <a:pt x="47" y="36"/>
                    <a:pt x="49" y="36"/>
                  </a:cubicBezTo>
                  <a:cubicBezTo>
                    <a:pt x="51" y="35"/>
                    <a:pt x="52" y="36"/>
                    <a:pt x="53" y="38"/>
                  </a:cubicBezTo>
                  <a:cubicBezTo>
                    <a:pt x="54" y="41"/>
                    <a:pt x="59" y="45"/>
                    <a:pt x="64" y="49"/>
                  </a:cubicBezTo>
                  <a:cubicBezTo>
                    <a:pt x="125" y="90"/>
                    <a:pt x="125" y="90"/>
                    <a:pt x="125" y="90"/>
                  </a:cubicBezTo>
                  <a:cubicBezTo>
                    <a:pt x="130" y="93"/>
                    <a:pt x="134" y="96"/>
                    <a:pt x="134" y="96"/>
                  </a:cubicBezTo>
                  <a:cubicBezTo>
                    <a:pt x="134" y="96"/>
                    <a:pt x="134" y="91"/>
                    <a:pt x="134" y="8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109"/>
            <p:cNvSpPr>
              <a:spLocks/>
            </p:cNvSpPr>
            <p:nvPr/>
          </p:nvSpPr>
          <p:spPr bwMode="auto">
            <a:xfrm>
              <a:off x="6411233" y="3263901"/>
              <a:ext cx="769938" cy="631825"/>
            </a:xfrm>
            <a:custGeom>
              <a:avLst/>
              <a:gdLst>
                <a:gd name="T0" fmla="*/ 116 w 205"/>
                <a:gd name="T1" fmla="*/ 166 h 168"/>
                <a:gd name="T2" fmla="*/ 133 w 205"/>
                <a:gd name="T3" fmla="*/ 163 h 168"/>
                <a:gd name="T4" fmla="*/ 137 w 205"/>
                <a:gd name="T5" fmla="*/ 158 h 168"/>
                <a:gd name="T6" fmla="*/ 151 w 205"/>
                <a:gd name="T7" fmla="*/ 155 h 168"/>
                <a:gd name="T8" fmla="*/ 157 w 205"/>
                <a:gd name="T9" fmla="*/ 146 h 168"/>
                <a:gd name="T10" fmla="*/ 170 w 205"/>
                <a:gd name="T11" fmla="*/ 144 h 168"/>
                <a:gd name="T12" fmla="*/ 179 w 205"/>
                <a:gd name="T13" fmla="*/ 132 h 168"/>
                <a:gd name="T14" fmla="*/ 184 w 205"/>
                <a:gd name="T15" fmla="*/ 124 h 168"/>
                <a:gd name="T16" fmla="*/ 198 w 205"/>
                <a:gd name="T17" fmla="*/ 124 h 168"/>
                <a:gd name="T18" fmla="*/ 205 w 205"/>
                <a:gd name="T19" fmla="*/ 113 h 168"/>
                <a:gd name="T20" fmla="*/ 197 w 205"/>
                <a:gd name="T21" fmla="*/ 98 h 168"/>
                <a:gd name="T22" fmla="*/ 173 w 205"/>
                <a:gd name="T23" fmla="*/ 81 h 168"/>
                <a:gd name="T24" fmla="*/ 143 w 205"/>
                <a:gd name="T25" fmla="*/ 60 h 168"/>
                <a:gd name="T26" fmla="*/ 117 w 205"/>
                <a:gd name="T27" fmla="*/ 45 h 168"/>
                <a:gd name="T28" fmla="*/ 105 w 205"/>
                <a:gd name="T29" fmla="*/ 65 h 168"/>
                <a:gd name="T30" fmla="*/ 94 w 205"/>
                <a:gd name="T31" fmla="*/ 76 h 168"/>
                <a:gd name="T32" fmla="*/ 74 w 205"/>
                <a:gd name="T33" fmla="*/ 80 h 168"/>
                <a:gd name="T34" fmla="*/ 69 w 205"/>
                <a:gd name="T35" fmla="*/ 64 h 168"/>
                <a:gd name="T36" fmla="*/ 71 w 205"/>
                <a:gd name="T37" fmla="*/ 37 h 168"/>
                <a:gd name="T38" fmla="*/ 75 w 205"/>
                <a:gd name="T39" fmla="*/ 17 h 168"/>
                <a:gd name="T40" fmla="*/ 85 w 205"/>
                <a:gd name="T41" fmla="*/ 10 h 168"/>
                <a:gd name="T42" fmla="*/ 94 w 205"/>
                <a:gd name="T43" fmla="*/ 6 h 168"/>
                <a:gd name="T44" fmla="*/ 78 w 205"/>
                <a:gd name="T45" fmla="*/ 1 h 168"/>
                <a:gd name="T46" fmla="*/ 68 w 205"/>
                <a:gd name="T47" fmla="*/ 4 h 168"/>
                <a:gd name="T48" fmla="*/ 47 w 205"/>
                <a:gd name="T49" fmla="*/ 13 h 168"/>
                <a:gd name="T50" fmla="*/ 17 w 205"/>
                <a:gd name="T51" fmla="*/ 28 h 168"/>
                <a:gd name="T52" fmla="*/ 8 w 205"/>
                <a:gd name="T53" fmla="*/ 49 h 168"/>
                <a:gd name="T54" fmla="*/ 0 w 205"/>
                <a:gd name="T55" fmla="*/ 87 h 168"/>
                <a:gd name="T56" fmla="*/ 2 w 205"/>
                <a:gd name="T57" fmla="*/ 100 h 168"/>
                <a:gd name="T58" fmla="*/ 12 w 205"/>
                <a:gd name="T59" fmla="*/ 99 h 168"/>
                <a:gd name="T60" fmla="*/ 25 w 205"/>
                <a:gd name="T61" fmla="*/ 106 h 168"/>
                <a:gd name="T62" fmla="*/ 30 w 205"/>
                <a:gd name="T63" fmla="*/ 115 h 168"/>
                <a:gd name="T64" fmla="*/ 41 w 205"/>
                <a:gd name="T65" fmla="*/ 117 h 168"/>
                <a:gd name="T66" fmla="*/ 51 w 205"/>
                <a:gd name="T67" fmla="*/ 122 h 168"/>
                <a:gd name="T68" fmla="*/ 58 w 205"/>
                <a:gd name="T69" fmla="*/ 129 h 168"/>
                <a:gd name="T70" fmla="*/ 71 w 205"/>
                <a:gd name="T71" fmla="*/ 130 h 168"/>
                <a:gd name="T72" fmla="*/ 78 w 205"/>
                <a:gd name="T73" fmla="*/ 140 h 168"/>
                <a:gd name="T74" fmla="*/ 82 w 205"/>
                <a:gd name="T75" fmla="*/ 145 h 168"/>
                <a:gd name="T76" fmla="*/ 95 w 205"/>
                <a:gd name="T77" fmla="*/ 145 h 168"/>
                <a:gd name="T78" fmla="*/ 104 w 205"/>
                <a:gd name="T79" fmla="*/ 154 h 168"/>
                <a:gd name="T80" fmla="*/ 109 w 205"/>
                <a:gd name="T81" fmla="*/ 163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5" h="168">
                  <a:moveTo>
                    <a:pt x="109" y="163"/>
                  </a:moveTo>
                  <a:cubicBezTo>
                    <a:pt x="109" y="164"/>
                    <a:pt x="112" y="166"/>
                    <a:pt x="116" y="166"/>
                  </a:cubicBezTo>
                  <a:cubicBezTo>
                    <a:pt x="120" y="167"/>
                    <a:pt x="125" y="168"/>
                    <a:pt x="127" y="167"/>
                  </a:cubicBezTo>
                  <a:cubicBezTo>
                    <a:pt x="129" y="166"/>
                    <a:pt x="132" y="165"/>
                    <a:pt x="133" y="163"/>
                  </a:cubicBezTo>
                  <a:cubicBezTo>
                    <a:pt x="133" y="162"/>
                    <a:pt x="134" y="160"/>
                    <a:pt x="134" y="159"/>
                  </a:cubicBezTo>
                  <a:cubicBezTo>
                    <a:pt x="134" y="158"/>
                    <a:pt x="135" y="158"/>
                    <a:pt x="137" y="158"/>
                  </a:cubicBezTo>
                  <a:cubicBezTo>
                    <a:pt x="139" y="158"/>
                    <a:pt x="142" y="158"/>
                    <a:pt x="144" y="158"/>
                  </a:cubicBezTo>
                  <a:cubicBezTo>
                    <a:pt x="146" y="158"/>
                    <a:pt x="149" y="156"/>
                    <a:pt x="151" y="155"/>
                  </a:cubicBezTo>
                  <a:cubicBezTo>
                    <a:pt x="153" y="154"/>
                    <a:pt x="155" y="152"/>
                    <a:pt x="156" y="151"/>
                  </a:cubicBezTo>
                  <a:cubicBezTo>
                    <a:pt x="157" y="149"/>
                    <a:pt x="157" y="147"/>
                    <a:pt x="157" y="146"/>
                  </a:cubicBezTo>
                  <a:cubicBezTo>
                    <a:pt x="157" y="144"/>
                    <a:pt x="159" y="143"/>
                    <a:pt x="162" y="144"/>
                  </a:cubicBezTo>
                  <a:cubicBezTo>
                    <a:pt x="164" y="145"/>
                    <a:pt x="168" y="145"/>
                    <a:pt x="170" y="144"/>
                  </a:cubicBezTo>
                  <a:cubicBezTo>
                    <a:pt x="173" y="142"/>
                    <a:pt x="175" y="140"/>
                    <a:pt x="177" y="139"/>
                  </a:cubicBezTo>
                  <a:cubicBezTo>
                    <a:pt x="178" y="137"/>
                    <a:pt x="179" y="134"/>
                    <a:pt x="179" y="132"/>
                  </a:cubicBezTo>
                  <a:cubicBezTo>
                    <a:pt x="180" y="130"/>
                    <a:pt x="180" y="127"/>
                    <a:pt x="180" y="126"/>
                  </a:cubicBezTo>
                  <a:cubicBezTo>
                    <a:pt x="180" y="124"/>
                    <a:pt x="182" y="124"/>
                    <a:pt x="184" y="124"/>
                  </a:cubicBezTo>
                  <a:cubicBezTo>
                    <a:pt x="186" y="125"/>
                    <a:pt x="189" y="126"/>
                    <a:pt x="191" y="126"/>
                  </a:cubicBezTo>
                  <a:cubicBezTo>
                    <a:pt x="193" y="126"/>
                    <a:pt x="197" y="125"/>
                    <a:pt x="198" y="124"/>
                  </a:cubicBezTo>
                  <a:cubicBezTo>
                    <a:pt x="200" y="123"/>
                    <a:pt x="202" y="121"/>
                    <a:pt x="203" y="120"/>
                  </a:cubicBezTo>
                  <a:cubicBezTo>
                    <a:pt x="204" y="118"/>
                    <a:pt x="205" y="115"/>
                    <a:pt x="205" y="113"/>
                  </a:cubicBezTo>
                  <a:cubicBezTo>
                    <a:pt x="205" y="111"/>
                    <a:pt x="205" y="108"/>
                    <a:pt x="205" y="106"/>
                  </a:cubicBezTo>
                  <a:cubicBezTo>
                    <a:pt x="205" y="105"/>
                    <a:pt x="201" y="101"/>
                    <a:pt x="197" y="98"/>
                  </a:cubicBezTo>
                  <a:cubicBezTo>
                    <a:pt x="192" y="94"/>
                    <a:pt x="185" y="89"/>
                    <a:pt x="180" y="85"/>
                  </a:cubicBezTo>
                  <a:cubicBezTo>
                    <a:pt x="173" y="81"/>
                    <a:pt x="173" y="81"/>
                    <a:pt x="173" y="81"/>
                  </a:cubicBezTo>
                  <a:cubicBezTo>
                    <a:pt x="168" y="77"/>
                    <a:pt x="160" y="71"/>
                    <a:pt x="155" y="68"/>
                  </a:cubicBezTo>
                  <a:cubicBezTo>
                    <a:pt x="143" y="60"/>
                    <a:pt x="143" y="60"/>
                    <a:pt x="143" y="60"/>
                  </a:cubicBezTo>
                  <a:cubicBezTo>
                    <a:pt x="138" y="57"/>
                    <a:pt x="131" y="51"/>
                    <a:pt x="127" y="49"/>
                  </a:cubicBezTo>
                  <a:cubicBezTo>
                    <a:pt x="123" y="46"/>
                    <a:pt x="119" y="44"/>
                    <a:pt x="117" y="45"/>
                  </a:cubicBezTo>
                  <a:cubicBezTo>
                    <a:pt x="116" y="46"/>
                    <a:pt x="113" y="50"/>
                    <a:pt x="111" y="54"/>
                  </a:cubicBezTo>
                  <a:cubicBezTo>
                    <a:pt x="109" y="59"/>
                    <a:pt x="107" y="63"/>
                    <a:pt x="105" y="65"/>
                  </a:cubicBezTo>
                  <a:cubicBezTo>
                    <a:pt x="104" y="67"/>
                    <a:pt x="102" y="69"/>
                    <a:pt x="102" y="71"/>
                  </a:cubicBezTo>
                  <a:cubicBezTo>
                    <a:pt x="101" y="72"/>
                    <a:pt x="97" y="75"/>
                    <a:pt x="94" y="76"/>
                  </a:cubicBezTo>
                  <a:cubicBezTo>
                    <a:pt x="91" y="78"/>
                    <a:pt x="85" y="80"/>
                    <a:pt x="83" y="80"/>
                  </a:cubicBezTo>
                  <a:cubicBezTo>
                    <a:pt x="80" y="81"/>
                    <a:pt x="76" y="81"/>
                    <a:pt x="74" y="80"/>
                  </a:cubicBezTo>
                  <a:cubicBezTo>
                    <a:pt x="73" y="79"/>
                    <a:pt x="71" y="76"/>
                    <a:pt x="71" y="73"/>
                  </a:cubicBezTo>
                  <a:cubicBezTo>
                    <a:pt x="70" y="70"/>
                    <a:pt x="70" y="66"/>
                    <a:pt x="69" y="64"/>
                  </a:cubicBezTo>
                  <a:cubicBezTo>
                    <a:pt x="68" y="62"/>
                    <a:pt x="68" y="57"/>
                    <a:pt x="69" y="53"/>
                  </a:cubicBezTo>
                  <a:cubicBezTo>
                    <a:pt x="70" y="48"/>
                    <a:pt x="71" y="41"/>
                    <a:pt x="71" y="37"/>
                  </a:cubicBezTo>
                  <a:cubicBezTo>
                    <a:pt x="71" y="32"/>
                    <a:pt x="72" y="26"/>
                    <a:pt x="73" y="24"/>
                  </a:cubicBezTo>
                  <a:cubicBezTo>
                    <a:pt x="73" y="21"/>
                    <a:pt x="74" y="18"/>
                    <a:pt x="75" y="17"/>
                  </a:cubicBezTo>
                  <a:cubicBezTo>
                    <a:pt x="76" y="17"/>
                    <a:pt x="77" y="15"/>
                    <a:pt x="78" y="14"/>
                  </a:cubicBezTo>
                  <a:cubicBezTo>
                    <a:pt x="79" y="13"/>
                    <a:pt x="82" y="11"/>
                    <a:pt x="85" y="10"/>
                  </a:cubicBezTo>
                  <a:cubicBezTo>
                    <a:pt x="88" y="9"/>
                    <a:pt x="91" y="8"/>
                    <a:pt x="93" y="8"/>
                  </a:cubicBezTo>
                  <a:cubicBezTo>
                    <a:pt x="94" y="7"/>
                    <a:pt x="95" y="7"/>
                    <a:pt x="94" y="6"/>
                  </a:cubicBezTo>
                  <a:cubicBezTo>
                    <a:pt x="93" y="6"/>
                    <a:pt x="89" y="5"/>
                    <a:pt x="86" y="4"/>
                  </a:cubicBezTo>
                  <a:cubicBezTo>
                    <a:pt x="83" y="2"/>
                    <a:pt x="79" y="1"/>
                    <a:pt x="78" y="1"/>
                  </a:cubicBezTo>
                  <a:cubicBezTo>
                    <a:pt x="76" y="0"/>
                    <a:pt x="75" y="0"/>
                    <a:pt x="74" y="1"/>
                  </a:cubicBezTo>
                  <a:cubicBezTo>
                    <a:pt x="73" y="1"/>
                    <a:pt x="71" y="3"/>
                    <a:pt x="68" y="4"/>
                  </a:cubicBezTo>
                  <a:cubicBezTo>
                    <a:pt x="66" y="6"/>
                    <a:pt x="62" y="8"/>
                    <a:pt x="58" y="9"/>
                  </a:cubicBezTo>
                  <a:cubicBezTo>
                    <a:pt x="55" y="10"/>
                    <a:pt x="50" y="12"/>
                    <a:pt x="47" y="13"/>
                  </a:cubicBezTo>
                  <a:cubicBezTo>
                    <a:pt x="44" y="15"/>
                    <a:pt x="38" y="16"/>
                    <a:pt x="32" y="17"/>
                  </a:cubicBezTo>
                  <a:cubicBezTo>
                    <a:pt x="27" y="18"/>
                    <a:pt x="20" y="23"/>
                    <a:pt x="17" y="28"/>
                  </a:cubicBezTo>
                  <a:cubicBezTo>
                    <a:pt x="13" y="32"/>
                    <a:pt x="10" y="41"/>
                    <a:pt x="8" y="47"/>
                  </a:cubicBezTo>
                  <a:cubicBezTo>
                    <a:pt x="8" y="49"/>
                    <a:pt x="8" y="49"/>
                    <a:pt x="8" y="49"/>
                  </a:cubicBezTo>
                  <a:cubicBezTo>
                    <a:pt x="6" y="55"/>
                    <a:pt x="4" y="63"/>
                    <a:pt x="3" y="68"/>
                  </a:cubicBezTo>
                  <a:cubicBezTo>
                    <a:pt x="1" y="72"/>
                    <a:pt x="0" y="80"/>
                    <a:pt x="0" y="87"/>
                  </a:cubicBezTo>
                  <a:cubicBezTo>
                    <a:pt x="0" y="93"/>
                    <a:pt x="0" y="98"/>
                    <a:pt x="1" y="99"/>
                  </a:cubicBezTo>
                  <a:cubicBezTo>
                    <a:pt x="1" y="100"/>
                    <a:pt x="1" y="101"/>
                    <a:pt x="2" y="100"/>
                  </a:cubicBezTo>
                  <a:cubicBezTo>
                    <a:pt x="2" y="100"/>
                    <a:pt x="4" y="99"/>
                    <a:pt x="5" y="99"/>
                  </a:cubicBezTo>
                  <a:cubicBezTo>
                    <a:pt x="7" y="99"/>
                    <a:pt x="9" y="99"/>
                    <a:pt x="12" y="99"/>
                  </a:cubicBezTo>
                  <a:cubicBezTo>
                    <a:pt x="14" y="100"/>
                    <a:pt x="17" y="101"/>
                    <a:pt x="18" y="102"/>
                  </a:cubicBezTo>
                  <a:cubicBezTo>
                    <a:pt x="20" y="103"/>
                    <a:pt x="23" y="105"/>
                    <a:pt x="25" y="106"/>
                  </a:cubicBezTo>
                  <a:cubicBezTo>
                    <a:pt x="26" y="107"/>
                    <a:pt x="28" y="109"/>
                    <a:pt x="29" y="110"/>
                  </a:cubicBezTo>
                  <a:cubicBezTo>
                    <a:pt x="29" y="112"/>
                    <a:pt x="30" y="114"/>
                    <a:pt x="30" y="115"/>
                  </a:cubicBezTo>
                  <a:cubicBezTo>
                    <a:pt x="30" y="116"/>
                    <a:pt x="32" y="117"/>
                    <a:pt x="35" y="117"/>
                  </a:cubicBezTo>
                  <a:cubicBezTo>
                    <a:pt x="37" y="117"/>
                    <a:pt x="40" y="117"/>
                    <a:pt x="41" y="117"/>
                  </a:cubicBezTo>
                  <a:cubicBezTo>
                    <a:pt x="43" y="117"/>
                    <a:pt x="45" y="117"/>
                    <a:pt x="47" y="118"/>
                  </a:cubicBezTo>
                  <a:cubicBezTo>
                    <a:pt x="48" y="119"/>
                    <a:pt x="50" y="121"/>
                    <a:pt x="51" y="122"/>
                  </a:cubicBezTo>
                  <a:cubicBezTo>
                    <a:pt x="52" y="123"/>
                    <a:pt x="53" y="125"/>
                    <a:pt x="54" y="127"/>
                  </a:cubicBezTo>
                  <a:cubicBezTo>
                    <a:pt x="54" y="129"/>
                    <a:pt x="56" y="130"/>
                    <a:pt x="58" y="129"/>
                  </a:cubicBezTo>
                  <a:cubicBezTo>
                    <a:pt x="60" y="128"/>
                    <a:pt x="63" y="128"/>
                    <a:pt x="65" y="128"/>
                  </a:cubicBezTo>
                  <a:cubicBezTo>
                    <a:pt x="67" y="128"/>
                    <a:pt x="70" y="129"/>
                    <a:pt x="71" y="130"/>
                  </a:cubicBezTo>
                  <a:cubicBezTo>
                    <a:pt x="72" y="131"/>
                    <a:pt x="74" y="133"/>
                    <a:pt x="75" y="134"/>
                  </a:cubicBezTo>
                  <a:cubicBezTo>
                    <a:pt x="77" y="136"/>
                    <a:pt x="78" y="138"/>
                    <a:pt x="78" y="140"/>
                  </a:cubicBezTo>
                  <a:cubicBezTo>
                    <a:pt x="79" y="141"/>
                    <a:pt x="79" y="144"/>
                    <a:pt x="79" y="145"/>
                  </a:cubicBezTo>
                  <a:cubicBezTo>
                    <a:pt x="80" y="146"/>
                    <a:pt x="81" y="146"/>
                    <a:pt x="82" y="145"/>
                  </a:cubicBezTo>
                  <a:cubicBezTo>
                    <a:pt x="83" y="144"/>
                    <a:pt x="86" y="143"/>
                    <a:pt x="89" y="143"/>
                  </a:cubicBezTo>
                  <a:cubicBezTo>
                    <a:pt x="91" y="144"/>
                    <a:pt x="94" y="145"/>
                    <a:pt x="95" y="145"/>
                  </a:cubicBezTo>
                  <a:cubicBezTo>
                    <a:pt x="96" y="146"/>
                    <a:pt x="98" y="148"/>
                    <a:pt x="99" y="149"/>
                  </a:cubicBezTo>
                  <a:cubicBezTo>
                    <a:pt x="100" y="150"/>
                    <a:pt x="102" y="152"/>
                    <a:pt x="104" y="154"/>
                  </a:cubicBezTo>
                  <a:cubicBezTo>
                    <a:pt x="105" y="155"/>
                    <a:pt x="107" y="157"/>
                    <a:pt x="107" y="158"/>
                  </a:cubicBezTo>
                  <a:cubicBezTo>
                    <a:pt x="108" y="159"/>
                    <a:pt x="108" y="161"/>
                    <a:pt x="109" y="16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110"/>
            <p:cNvSpPr>
              <a:spLocks/>
            </p:cNvSpPr>
            <p:nvPr/>
          </p:nvSpPr>
          <p:spPr bwMode="auto">
            <a:xfrm>
              <a:off x="6422345" y="3659188"/>
              <a:ext cx="382588" cy="236538"/>
            </a:xfrm>
            <a:custGeom>
              <a:avLst/>
              <a:gdLst>
                <a:gd name="T0" fmla="*/ 101 w 102"/>
                <a:gd name="T1" fmla="*/ 57 h 63"/>
                <a:gd name="T2" fmla="*/ 99 w 102"/>
                <a:gd name="T3" fmla="*/ 54 h 63"/>
                <a:gd name="T4" fmla="*/ 94 w 102"/>
                <a:gd name="T5" fmla="*/ 49 h 63"/>
                <a:gd name="T6" fmla="*/ 90 w 102"/>
                <a:gd name="T7" fmla="*/ 46 h 63"/>
                <a:gd name="T8" fmla="*/ 84 w 102"/>
                <a:gd name="T9" fmla="*/ 45 h 63"/>
                <a:gd name="T10" fmla="*/ 78 w 102"/>
                <a:gd name="T11" fmla="*/ 47 h 63"/>
                <a:gd name="T12" fmla="*/ 73 w 102"/>
                <a:gd name="T13" fmla="*/ 45 h 63"/>
                <a:gd name="T14" fmla="*/ 72 w 102"/>
                <a:gd name="T15" fmla="*/ 40 h 63"/>
                <a:gd name="T16" fmla="*/ 70 w 102"/>
                <a:gd name="T17" fmla="*/ 35 h 63"/>
                <a:gd name="T18" fmla="*/ 66 w 102"/>
                <a:gd name="T19" fmla="*/ 31 h 63"/>
                <a:gd name="T20" fmla="*/ 60 w 102"/>
                <a:gd name="T21" fmla="*/ 29 h 63"/>
                <a:gd name="T22" fmla="*/ 53 w 102"/>
                <a:gd name="T23" fmla="*/ 30 h 63"/>
                <a:gd name="T24" fmla="*/ 48 w 102"/>
                <a:gd name="T25" fmla="*/ 28 h 63"/>
                <a:gd name="T26" fmla="*/ 46 w 102"/>
                <a:gd name="T27" fmla="*/ 22 h 63"/>
                <a:gd name="T28" fmla="*/ 42 w 102"/>
                <a:gd name="T29" fmla="*/ 19 h 63"/>
                <a:gd name="T30" fmla="*/ 36 w 102"/>
                <a:gd name="T31" fmla="*/ 17 h 63"/>
                <a:gd name="T32" fmla="*/ 28 w 102"/>
                <a:gd name="T33" fmla="*/ 18 h 63"/>
                <a:gd name="T34" fmla="*/ 23 w 102"/>
                <a:gd name="T35" fmla="*/ 16 h 63"/>
                <a:gd name="T36" fmla="*/ 22 w 102"/>
                <a:gd name="T37" fmla="*/ 11 h 63"/>
                <a:gd name="T38" fmla="*/ 20 w 102"/>
                <a:gd name="T39" fmla="*/ 6 h 63"/>
                <a:gd name="T40" fmla="*/ 15 w 102"/>
                <a:gd name="T41" fmla="*/ 3 h 63"/>
                <a:gd name="T42" fmla="*/ 8 w 102"/>
                <a:gd name="T43" fmla="*/ 0 h 63"/>
                <a:gd name="T44" fmla="*/ 2 w 102"/>
                <a:gd name="T45" fmla="*/ 0 h 63"/>
                <a:gd name="T46" fmla="*/ 0 w 102"/>
                <a:gd name="T47" fmla="*/ 2 h 63"/>
                <a:gd name="T48" fmla="*/ 0 w 102"/>
                <a:gd name="T49" fmla="*/ 8 h 63"/>
                <a:gd name="T50" fmla="*/ 3 w 102"/>
                <a:gd name="T51" fmla="*/ 15 h 63"/>
                <a:gd name="T52" fmla="*/ 7 w 102"/>
                <a:gd name="T53" fmla="*/ 19 h 63"/>
                <a:gd name="T54" fmla="*/ 14 w 102"/>
                <a:gd name="T55" fmla="*/ 21 h 63"/>
                <a:gd name="T56" fmla="*/ 22 w 102"/>
                <a:gd name="T57" fmla="*/ 19 h 63"/>
                <a:gd name="T58" fmla="*/ 26 w 102"/>
                <a:gd name="T59" fmla="*/ 21 h 63"/>
                <a:gd name="T60" fmla="*/ 26 w 102"/>
                <a:gd name="T61" fmla="*/ 27 h 63"/>
                <a:gd name="T62" fmla="*/ 29 w 102"/>
                <a:gd name="T63" fmla="*/ 34 h 63"/>
                <a:gd name="T64" fmla="*/ 35 w 102"/>
                <a:gd name="T65" fmla="*/ 39 h 63"/>
                <a:gd name="T66" fmla="*/ 44 w 102"/>
                <a:gd name="T67" fmla="*/ 39 h 63"/>
                <a:gd name="T68" fmla="*/ 48 w 102"/>
                <a:gd name="T69" fmla="*/ 41 h 63"/>
                <a:gd name="T70" fmla="*/ 50 w 102"/>
                <a:gd name="T71" fmla="*/ 46 h 63"/>
                <a:gd name="T72" fmla="*/ 55 w 102"/>
                <a:gd name="T73" fmla="*/ 50 h 63"/>
                <a:gd name="T74" fmla="*/ 62 w 102"/>
                <a:gd name="T75" fmla="*/ 53 h 63"/>
                <a:gd name="T76" fmla="*/ 68 w 102"/>
                <a:gd name="T77" fmla="*/ 53 h 63"/>
                <a:gd name="T78" fmla="*/ 71 w 102"/>
                <a:gd name="T79" fmla="*/ 54 h 63"/>
                <a:gd name="T80" fmla="*/ 73 w 102"/>
                <a:gd name="T81" fmla="*/ 58 h 63"/>
                <a:gd name="T82" fmla="*/ 79 w 102"/>
                <a:gd name="T83" fmla="*/ 62 h 63"/>
                <a:gd name="T84" fmla="*/ 90 w 102"/>
                <a:gd name="T85" fmla="*/ 61 h 63"/>
                <a:gd name="T86" fmla="*/ 100 w 102"/>
                <a:gd name="T87" fmla="*/ 59 h 63"/>
                <a:gd name="T88" fmla="*/ 101 w 102"/>
                <a:gd name="T89" fmla="*/ 57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02" h="63">
                  <a:moveTo>
                    <a:pt x="101" y="57"/>
                  </a:moveTo>
                  <a:cubicBezTo>
                    <a:pt x="101" y="57"/>
                    <a:pt x="100" y="55"/>
                    <a:pt x="99" y="54"/>
                  </a:cubicBezTo>
                  <a:cubicBezTo>
                    <a:pt x="97" y="52"/>
                    <a:pt x="95" y="50"/>
                    <a:pt x="94" y="49"/>
                  </a:cubicBezTo>
                  <a:cubicBezTo>
                    <a:pt x="93" y="48"/>
                    <a:pt x="91" y="47"/>
                    <a:pt x="90" y="46"/>
                  </a:cubicBezTo>
                  <a:cubicBezTo>
                    <a:pt x="88" y="46"/>
                    <a:pt x="86" y="45"/>
                    <a:pt x="84" y="45"/>
                  </a:cubicBezTo>
                  <a:cubicBezTo>
                    <a:pt x="83" y="45"/>
                    <a:pt x="80" y="46"/>
                    <a:pt x="78" y="47"/>
                  </a:cubicBezTo>
                  <a:cubicBezTo>
                    <a:pt x="76" y="48"/>
                    <a:pt x="74" y="47"/>
                    <a:pt x="73" y="45"/>
                  </a:cubicBezTo>
                  <a:cubicBezTo>
                    <a:pt x="73" y="44"/>
                    <a:pt x="73" y="41"/>
                    <a:pt x="72" y="40"/>
                  </a:cubicBezTo>
                  <a:cubicBezTo>
                    <a:pt x="72" y="38"/>
                    <a:pt x="71" y="36"/>
                    <a:pt x="70" y="35"/>
                  </a:cubicBezTo>
                  <a:cubicBezTo>
                    <a:pt x="69" y="33"/>
                    <a:pt x="67" y="31"/>
                    <a:pt x="66" y="31"/>
                  </a:cubicBezTo>
                  <a:cubicBezTo>
                    <a:pt x="65" y="30"/>
                    <a:pt x="62" y="29"/>
                    <a:pt x="60" y="29"/>
                  </a:cubicBezTo>
                  <a:cubicBezTo>
                    <a:pt x="58" y="29"/>
                    <a:pt x="55" y="29"/>
                    <a:pt x="53" y="30"/>
                  </a:cubicBezTo>
                  <a:cubicBezTo>
                    <a:pt x="51" y="31"/>
                    <a:pt x="49" y="30"/>
                    <a:pt x="48" y="28"/>
                  </a:cubicBezTo>
                  <a:cubicBezTo>
                    <a:pt x="47" y="26"/>
                    <a:pt x="46" y="24"/>
                    <a:pt x="46" y="22"/>
                  </a:cubicBezTo>
                  <a:cubicBezTo>
                    <a:pt x="45" y="21"/>
                    <a:pt x="44" y="20"/>
                    <a:pt x="42" y="19"/>
                  </a:cubicBezTo>
                  <a:cubicBezTo>
                    <a:pt x="41" y="18"/>
                    <a:pt x="38" y="17"/>
                    <a:pt x="36" y="17"/>
                  </a:cubicBezTo>
                  <a:cubicBezTo>
                    <a:pt x="34" y="17"/>
                    <a:pt x="31" y="17"/>
                    <a:pt x="28" y="18"/>
                  </a:cubicBezTo>
                  <a:cubicBezTo>
                    <a:pt x="26" y="18"/>
                    <a:pt x="24" y="17"/>
                    <a:pt x="23" y="16"/>
                  </a:cubicBezTo>
                  <a:cubicBezTo>
                    <a:pt x="23" y="15"/>
                    <a:pt x="22" y="12"/>
                    <a:pt x="22" y="11"/>
                  </a:cubicBezTo>
                  <a:cubicBezTo>
                    <a:pt x="22" y="9"/>
                    <a:pt x="21" y="7"/>
                    <a:pt x="20" y="6"/>
                  </a:cubicBezTo>
                  <a:cubicBezTo>
                    <a:pt x="19" y="6"/>
                    <a:pt x="17" y="4"/>
                    <a:pt x="15" y="3"/>
                  </a:cubicBezTo>
                  <a:cubicBezTo>
                    <a:pt x="13" y="2"/>
                    <a:pt x="10" y="1"/>
                    <a:pt x="8" y="0"/>
                  </a:cubicBezTo>
                  <a:cubicBezTo>
                    <a:pt x="6" y="0"/>
                    <a:pt x="4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6"/>
                    <a:pt x="0" y="8"/>
                  </a:cubicBezTo>
                  <a:cubicBezTo>
                    <a:pt x="1" y="10"/>
                    <a:pt x="2" y="13"/>
                    <a:pt x="3" y="15"/>
                  </a:cubicBezTo>
                  <a:cubicBezTo>
                    <a:pt x="3" y="16"/>
                    <a:pt x="6" y="18"/>
                    <a:pt x="7" y="19"/>
                  </a:cubicBezTo>
                  <a:cubicBezTo>
                    <a:pt x="9" y="20"/>
                    <a:pt x="12" y="21"/>
                    <a:pt x="14" y="21"/>
                  </a:cubicBezTo>
                  <a:cubicBezTo>
                    <a:pt x="16" y="21"/>
                    <a:pt x="19" y="20"/>
                    <a:pt x="22" y="19"/>
                  </a:cubicBezTo>
                  <a:cubicBezTo>
                    <a:pt x="24" y="19"/>
                    <a:pt x="26" y="19"/>
                    <a:pt x="26" y="21"/>
                  </a:cubicBezTo>
                  <a:cubicBezTo>
                    <a:pt x="26" y="22"/>
                    <a:pt x="26" y="25"/>
                    <a:pt x="26" y="27"/>
                  </a:cubicBezTo>
                  <a:cubicBezTo>
                    <a:pt x="26" y="29"/>
                    <a:pt x="28" y="32"/>
                    <a:pt x="29" y="34"/>
                  </a:cubicBezTo>
                  <a:cubicBezTo>
                    <a:pt x="30" y="35"/>
                    <a:pt x="33" y="37"/>
                    <a:pt x="35" y="39"/>
                  </a:cubicBezTo>
                  <a:cubicBezTo>
                    <a:pt x="37" y="40"/>
                    <a:pt x="41" y="40"/>
                    <a:pt x="44" y="39"/>
                  </a:cubicBezTo>
                  <a:cubicBezTo>
                    <a:pt x="46" y="38"/>
                    <a:pt x="48" y="39"/>
                    <a:pt x="48" y="41"/>
                  </a:cubicBezTo>
                  <a:cubicBezTo>
                    <a:pt x="48" y="42"/>
                    <a:pt x="49" y="44"/>
                    <a:pt x="50" y="46"/>
                  </a:cubicBezTo>
                  <a:cubicBezTo>
                    <a:pt x="51" y="47"/>
                    <a:pt x="53" y="49"/>
                    <a:pt x="55" y="50"/>
                  </a:cubicBezTo>
                  <a:cubicBezTo>
                    <a:pt x="56" y="51"/>
                    <a:pt x="59" y="53"/>
                    <a:pt x="62" y="53"/>
                  </a:cubicBezTo>
                  <a:cubicBezTo>
                    <a:pt x="64" y="53"/>
                    <a:pt x="67" y="53"/>
                    <a:pt x="68" y="53"/>
                  </a:cubicBezTo>
                  <a:cubicBezTo>
                    <a:pt x="70" y="53"/>
                    <a:pt x="71" y="53"/>
                    <a:pt x="71" y="54"/>
                  </a:cubicBezTo>
                  <a:cubicBezTo>
                    <a:pt x="71" y="55"/>
                    <a:pt x="72" y="57"/>
                    <a:pt x="73" y="58"/>
                  </a:cubicBezTo>
                  <a:cubicBezTo>
                    <a:pt x="74" y="60"/>
                    <a:pt x="76" y="61"/>
                    <a:pt x="79" y="62"/>
                  </a:cubicBezTo>
                  <a:cubicBezTo>
                    <a:pt x="81" y="63"/>
                    <a:pt x="86" y="62"/>
                    <a:pt x="90" y="61"/>
                  </a:cubicBezTo>
                  <a:cubicBezTo>
                    <a:pt x="95" y="60"/>
                    <a:pt x="99" y="59"/>
                    <a:pt x="100" y="59"/>
                  </a:cubicBezTo>
                  <a:cubicBezTo>
                    <a:pt x="101" y="58"/>
                    <a:pt x="102" y="57"/>
                    <a:pt x="101" y="5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73" name="组合 172"/>
          <p:cNvGrpSpPr/>
          <p:nvPr/>
        </p:nvGrpSpPr>
        <p:grpSpPr>
          <a:xfrm>
            <a:off x="746873" y="2666366"/>
            <a:ext cx="879476" cy="1011238"/>
            <a:chOff x="5072970" y="2933701"/>
            <a:chExt cx="879476" cy="1011238"/>
          </a:xfrm>
        </p:grpSpPr>
        <p:sp>
          <p:nvSpPr>
            <p:cNvPr id="111" name="Freeform 111"/>
            <p:cNvSpPr>
              <a:spLocks/>
            </p:cNvSpPr>
            <p:nvPr/>
          </p:nvSpPr>
          <p:spPr bwMode="auto">
            <a:xfrm>
              <a:off x="5072970" y="3654426"/>
              <a:ext cx="868363" cy="290513"/>
            </a:xfrm>
            <a:custGeom>
              <a:avLst/>
              <a:gdLst>
                <a:gd name="T0" fmla="*/ 231 w 231"/>
                <a:gd name="T1" fmla="*/ 31 h 77"/>
                <a:gd name="T2" fmla="*/ 189 w 231"/>
                <a:gd name="T3" fmla="*/ 0 h 77"/>
                <a:gd name="T4" fmla="*/ 168 w 231"/>
                <a:gd name="T5" fmla="*/ 25 h 77"/>
                <a:gd name="T6" fmla="*/ 116 w 231"/>
                <a:gd name="T7" fmla="*/ 39 h 77"/>
                <a:gd name="T8" fmla="*/ 58 w 231"/>
                <a:gd name="T9" fmla="*/ 20 h 77"/>
                <a:gd name="T10" fmla="*/ 42 w 231"/>
                <a:gd name="T11" fmla="*/ 0 h 77"/>
                <a:gd name="T12" fmla="*/ 0 w 231"/>
                <a:gd name="T13" fmla="*/ 31 h 77"/>
                <a:gd name="T14" fmla="*/ 116 w 231"/>
                <a:gd name="T15" fmla="*/ 77 h 77"/>
                <a:gd name="T16" fmla="*/ 231 w 231"/>
                <a:gd name="T17" fmla="*/ 31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1" h="77">
                  <a:moveTo>
                    <a:pt x="231" y="31"/>
                  </a:moveTo>
                  <a:cubicBezTo>
                    <a:pt x="231" y="14"/>
                    <a:pt x="212" y="5"/>
                    <a:pt x="189" y="0"/>
                  </a:cubicBezTo>
                  <a:cubicBezTo>
                    <a:pt x="183" y="10"/>
                    <a:pt x="176" y="18"/>
                    <a:pt x="168" y="25"/>
                  </a:cubicBezTo>
                  <a:cubicBezTo>
                    <a:pt x="151" y="39"/>
                    <a:pt x="131" y="39"/>
                    <a:pt x="116" y="39"/>
                  </a:cubicBezTo>
                  <a:cubicBezTo>
                    <a:pt x="97" y="39"/>
                    <a:pt x="76" y="37"/>
                    <a:pt x="58" y="20"/>
                  </a:cubicBezTo>
                  <a:cubicBezTo>
                    <a:pt x="52" y="14"/>
                    <a:pt x="47" y="8"/>
                    <a:pt x="42" y="0"/>
                  </a:cubicBezTo>
                  <a:cubicBezTo>
                    <a:pt x="19" y="5"/>
                    <a:pt x="0" y="15"/>
                    <a:pt x="0" y="31"/>
                  </a:cubicBezTo>
                  <a:cubicBezTo>
                    <a:pt x="0" y="65"/>
                    <a:pt x="81" y="77"/>
                    <a:pt x="116" y="77"/>
                  </a:cubicBezTo>
                  <a:cubicBezTo>
                    <a:pt x="150" y="77"/>
                    <a:pt x="231" y="65"/>
                    <a:pt x="231" y="3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112"/>
            <p:cNvSpPr>
              <a:spLocks noEditPoints="1"/>
            </p:cNvSpPr>
            <p:nvPr/>
          </p:nvSpPr>
          <p:spPr bwMode="auto">
            <a:xfrm>
              <a:off x="5204733" y="3305176"/>
              <a:ext cx="747713" cy="450850"/>
            </a:xfrm>
            <a:custGeom>
              <a:avLst/>
              <a:gdLst>
                <a:gd name="T0" fmla="*/ 0 w 199"/>
                <a:gd name="T1" fmla="*/ 18 h 120"/>
                <a:gd name="T2" fmla="*/ 0 w 199"/>
                <a:gd name="T3" fmla="*/ 22 h 120"/>
                <a:gd name="T4" fmla="*/ 32 w 199"/>
                <a:gd name="T5" fmla="*/ 104 h 120"/>
                <a:gd name="T6" fmla="*/ 81 w 199"/>
                <a:gd name="T7" fmla="*/ 120 h 120"/>
                <a:gd name="T8" fmla="*/ 125 w 199"/>
                <a:gd name="T9" fmla="*/ 108 h 120"/>
                <a:gd name="T10" fmla="*/ 143 w 199"/>
                <a:gd name="T11" fmla="*/ 87 h 120"/>
                <a:gd name="T12" fmla="*/ 145 w 199"/>
                <a:gd name="T13" fmla="*/ 87 h 120"/>
                <a:gd name="T14" fmla="*/ 167 w 199"/>
                <a:gd name="T15" fmla="*/ 85 h 120"/>
                <a:gd name="T16" fmla="*/ 193 w 199"/>
                <a:gd name="T17" fmla="*/ 65 h 120"/>
                <a:gd name="T18" fmla="*/ 197 w 199"/>
                <a:gd name="T19" fmla="*/ 40 h 120"/>
                <a:gd name="T20" fmla="*/ 162 w 199"/>
                <a:gd name="T21" fmla="*/ 25 h 120"/>
                <a:gd name="T22" fmla="*/ 162 w 199"/>
                <a:gd name="T23" fmla="*/ 22 h 120"/>
                <a:gd name="T24" fmla="*/ 162 w 199"/>
                <a:gd name="T25" fmla="*/ 20 h 120"/>
                <a:gd name="T26" fmla="*/ 81 w 199"/>
                <a:gd name="T27" fmla="*/ 0 h 120"/>
                <a:gd name="T28" fmla="*/ 0 w 199"/>
                <a:gd name="T29" fmla="*/ 18 h 120"/>
                <a:gd name="T30" fmla="*/ 158 w 199"/>
                <a:gd name="T31" fmla="*/ 49 h 120"/>
                <a:gd name="T32" fmla="*/ 160 w 199"/>
                <a:gd name="T33" fmla="*/ 49 h 120"/>
                <a:gd name="T34" fmla="*/ 170 w 199"/>
                <a:gd name="T35" fmla="*/ 48 h 120"/>
                <a:gd name="T36" fmla="*/ 172 w 199"/>
                <a:gd name="T37" fmla="*/ 49 h 120"/>
                <a:gd name="T38" fmla="*/ 172 w 199"/>
                <a:gd name="T39" fmla="*/ 53 h 120"/>
                <a:gd name="T40" fmla="*/ 162 w 199"/>
                <a:gd name="T41" fmla="*/ 61 h 120"/>
                <a:gd name="T42" fmla="*/ 154 w 199"/>
                <a:gd name="T43" fmla="*/ 62 h 120"/>
                <a:gd name="T44" fmla="*/ 158 w 199"/>
                <a:gd name="T45" fmla="*/ 49 h 120"/>
                <a:gd name="T46" fmla="*/ 82 w 199"/>
                <a:gd name="T47" fmla="*/ 12 h 120"/>
                <a:gd name="T48" fmla="*/ 145 w 199"/>
                <a:gd name="T49" fmla="*/ 21 h 120"/>
                <a:gd name="T50" fmla="*/ 82 w 199"/>
                <a:gd name="T51" fmla="*/ 31 h 120"/>
                <a:gd name="T52" fmla="*/ 19 w 199"/>
                <a:gd name="T53" fmla="*/ 21 h 120"/>
                <a:gd name="T54" fmla="*/ 82 w 199"/>
                <a:gd name="T55" fmla="*/ 12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99" h="120">
                  <a:moveTo>
                    <a:pt x="0" y="18"/>
                  </a:moveTo>
                  <a:cubicBezTo>
                    <a:pt x="0" y="20"/>
                    <a:pt x="0" y="21"/>
                    <a:pt x="0" y="22"/>
                  </a:cubicBezTo>
                  <a:cubicBezTo>
                    <a:pt x="0" y="48"/>
                    <a:pt x="12" y="85"/>
                    <a:pt x="32" y="104"/>
                  </a:cubicBezTo>
                  <a:cubicBezTo>
                    <a:pt x="47" y="118"/>
                    <a:pt x="64" y="120"/>
                    <a:pt x="81" y="120"/>
                  </a:cubicBezTo>
                  <a:cubicBezTo>
                    <a:pt x="95" y="120"/>
                    <a:pt x="111" y="120"/>
                    <a:pt x="125" y="108"/>
                  </a:cubicBezTo>
                  <a:cubicBezTo>
                    <a:pt x="132" y="103"/>
                    <a:pt x="138" y="95"/>
                    <a:pt x="143" y="87"/>
                  </a:cubicBezTo>
                  <a:cubicBezTo>
                    <a:pt x="143" y="87"/>
                    <a:pt x="144" y="87"/>
                    <a:pt x="145" y="87"/>
                  </a:cubicBezTo>
                  <a:cubicBezTo>
                    <a:pt x="150" y="87"/>
                    <a:pt x="158" y="86"/>
                    <a:pt x="167" y="85"/>
                  </a:cubicBezTo>
                  <a:cubicBezTo>
                    <a:pt x="177" y="82"/>
                    <a:pt x="187" y="75"/>
                    <a:pt x="193" y="65"/>
                  </a:cubicBezTo>
                  <a:cubicBezTo>
                    <a:pt x="198" y="57"/>
                    <a:pt x="199" y="48"/>
                    <a:pt x="197" y="40"/>
                  </a:cubicBezTo>
                  <a:cubicBezTo>
                    <a:pt x="193" y="26"/>
                    <a:pt x="177" y="23"/>
                    <a:pt x="162" y="25"/>
                  </a:cubicBezTo>
                  <a:cubicBezTo>
                    <a:pt x="162" y="24"/>
                    <a:pt x="162" y="23"/>
                    <a:pt x="162" y="22"/>
                  </a:cubicBezTo>
                  <a:cubicBezTo>
                    <a:pt x="162" y="22"/>
                    <a:pt x="162" y="21"/>
                    <a:pt x="162" y="20"/>
                  </a:cubicBezTo>
                  <a:cubicBezTo>
                    <a:pt x="161" y="9"/>
                    <a:pt x="125" y="0"/>
                    <a:pt x="81" y="0"/>
                  </a:cubicBezTo>
                  <a:cubicBezTo>
                    <a:pt x="39" y="0"/>
                    <a:pt x="5" y="8"/>
                    <a:pt x="0" y="18"/>
                  </a:cubicBezTo>
                  <a:close/>
                  <a:moveTo>
                    <a:pt x="158" y="49"/>
                  </a:moveTo>
                  <a:cubicBezTo>
                    <a:pt x="159" y="49"/>
                    <a:pt x="159" y="49"/>
                    <a:pt x="160" y="49"/>
                  </a:cubicBezTo>
                  <a:cubicBezTo>
                    <a:pt x="163" y="49"/>
                    <a:pt x="167" y="48"/>
                    <a:pt x="170" y="48"/>
                  </a:cubicBezTo>
                  <a:cubicBezTo>
                    <a:pt x="171" y="48"/>
                    <a:pt x="172" y="48"/>
                    <a:pt x="172" y="49"/>
                  </a:cubicBezTo>
                  <a:cubicBezTo>
                    <a:pt x="173" y="50"/>
                    <a:pt x="173" y="52"/>
                    <a:pt x="172" y="53"/>
                  </a:cubicBezTo>
                  <a:cubicBezTo>
                    <a:pt x="170" y="57"/>
                    <a:pt x="165" y="60"/>
                    <a:pt x="162" y="61"/>
                  </a:cubicBezTo>
                  <a:cubicBezTo>
                    <a:pt x="159" y="62"/>
                    <a:pt x="156" y="62"/>
                    <a:pt x="154" y="62"/>
                  </a:cubicBezTo>
                  <a:cubicBezTo>
                    <a:pt x="156" y="58"/>
                    <a:pt x="157" y="54"/>
                    <a:pt x="158" y="49"/>
                  </a:cubicBezTo>
                  <a:close/>
                  <a:moveTo>
                    <a:pt x="82" y="12"/>
                  </a:moveTo>
                  <a:cubicBezTo>
                    <a:pt x="117" y="12"/>
                    <a:pt x="145" y="16"/>
                    <a:pt x="145" y="21"/>
                  </a:cubicBezTo>
                  <a:cubicBezTo>
                    <a:pt x="145" y="27"/>
                    <a:pt x="117" y="31"/>
                    <a:pt x="82" y="31"/>
                  </a:cubicBezTo>
                  <a:cubicBezTo>
                    <a:pt x="47" y="31"/>
                    <a:pt x="19" y="27"/>
                    <a:pt x="19" y="21"/>
                  </a:cubicBezTo>
                  <a:cubicBezTo>
                    <a:pt x="19" y="16"/>
                    <a:pt x="47" y="12"/>
                    <a:pt x="82" y="1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113"/>
            <p:cNvSpPr>
              <a:spLocks/>
            </p:cNvSpPr>
            <p:nvPr/>
          </p:nvSpPr>
          <p:spPr bwMode="auto">
            <a:xfrm>
              <a:off x="5317445" y="2933701"/>
              <a:ext cx="150813" cy="360363"/>
            </a:xfrm>
            <a:custGeom>
              <a:avLst/>
              <a:gdLst>
                <a:gd name="T0" fmla="*/ 1 w 40"/>
                <a:gd name="T1" fmla="*/ 63 h 96"/>
                <a:gd name="T2" fmla="*/ 18 w 40"/>
                <a:gd name="T3" fmla="*/ 90 h 96"/>
                <a:gd name="T4" fmla="*/ 28 w 40"/>
                <a:gd name="T5" fmla="*/ 73 h 96"/>
                <a:gd name="T6" fmla="*/ 35 w 40"/>
                <a:gd name="T7" fmla="*/ 43 h 96"/>
                <a:gd name="T8" fmla="*/ 27 w 40"/>
                <a:gd name="T9" fmla="*/ 10 h 96"/>
                <a:gd name="T10" fmla="*/ 13 w 40"/>
                <a:gd name="T11" fmla="*/ 25 h 96"/>
                <a:gd name="T12" fmla="*/ 7 w 40"/>
                <a:gd name="T13" fmla="*/ 47 h 96"/>
                <a:gd name="T14" fmla="*/ 1 w 40"/>
                <a:gd name="T15" fmla="*/ 63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0" h="96">
                  <a:moveTo>
                    <a:pt x="1" y="63"/>
                  </a:moveTo>
                  <a:cubicBezTo>
                    <a:pt x="0" y="75"/>
                    <a:pt x="7" y="85"/>
                    <a:pt x="18" y="90"/>
                  </a:cubicBezTo>
                  <a:cubicBezTo>
                    <a:pt x="29" y="96"/>
                    <a:pt x="39" y="79"/>
                    <a:pt x="28" y="73"/>
                  </a:cubicBezTo>
                  <a:cubicBezTo>
                    <a:pt x="12" y="65"/>
                    <a:pt x="31" y="53"/>
                    <a:pt x="35" y="43"/>
                  </a:cubicBezTo>
                  <a:cubicBezTo>
                    <a:pt x="40" y="30"/>
                    <a:pt x="35" y="20"/>
                    <a:pt x="27" y="10"/>
                  </a:cubicBezTo>
                  <a:cubicBezTo>
                    <a:pt x="19" y="0"/>
                    <a:pt x="4" y="15"/>
                    <a:pt x="13" y="25"/>
                  </a:cubicBezTo>
                  <a:cubicBezTo>
                    <a:pt x="21" y="35"/>
                    <a:pt x="13" y="39"/>
                    <a:pt x="7" y="47"/>
                  </a:cubicBezTo>
                  <a:cubicBezTo>
                    <a:pt x="4" y="52"/>
                    <a:pt x="1" y="57"/>
                    <a:pt x="1" y="6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114"/>
            <p:cNvSpPr>
              <a:spLocks/>
            </p:cNvSpPr>
            <p:nvPr/>
          </p:nvSpPr>
          <p:spPr bwMode="auto">
            <a:xfrm>
              <a:off x="5449208" y="2933701"/>
              <a:ext cx="150813" cy="360363"/>
            </a:xfrm>
            <a:custGeom>
              <a:avLst/>
              <a:gdLst>
                <a:gd name="T0" fmla="*/ 1 w 40"/>
                <a:gd name="T1" fmla="*/ 63 h 96"/>
                <a:gd name="T2" fmla="*/ 18 w 40"/>
                <a:gd name="T3" fmla="*/ 90 h 96"/>
                <a:gd name="T4" fmla="*/ 28 w 40"/>
                <a:gd name="T5" fmla="*/ 73 h 96"/>
                <a:gd name="T6" fmla="*/ 35 w 40"/>
                <a:gd name="T7" fmla="*/ 43 h 96"/>
                <a:gd name="T8" fmla="*/ 27 w 40"/>
                <a:gd name="T9" fmla="*/ 10 h 96"/>
                <a:gd name="T10" fmla="*/ 13 w 40"/>
                <a:gd name="T11" fmla="*/ 25 h 96"/>
                <a:gd name="T12" fmla="*/ 7 w 40"/>
                <a:gd name="T13" fmla="*/ 47 h 96"/>
                <a:gd name="T14" fmla="*/ 1 w 40"/>
                <a:gd name="T15" fmla="*/ 63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0" h="96">
                  <a:moveTo>
                    <a:pt x="1" y="63"/>
                  </a:moveTo>
                  <a:cubicBezTo>
                    <a:pt x="0" y="75"/>
                    <a:pt x="7" y="85"/>
                    <a:pt x="18" y="90"/>
                  </a:cubicBezTo>
                  <a:cubicBezTo>
                    <a:pt x="29" y="96"/>
                    <a:pt x="39" y="79"/>
                    <a:pt x="28" y="73"/>
                  </a:cubicBezTo>
                  <a:cubicBezTo>
                    <a:pt x="12" y="65"/>
                    <a:pt x="31" y="53"/>
                    <a:pt x="35" y="43"/>
                  </a:cubicBezTo>
                  <a:cubicBezTo>
                    <a:pt x="40" y="30"/>
                    <a:pt x="35" y="20"/>
                    <a:pt x="27" y="10"/>
                  </a:cubicBezTo>
                  <a:cubicBezTo>
                    <a:pt x="19" y="0"/>
                    <a:pt x="5" y="15"/>
                    <a:pt x="13" y="25"/>
                  </a:cubicBezTo>
                  <a:cubicBezTo>
                    <a:pt x="21" y="35"/>
                    <a:pt x="14" y="39"/>
                    <a:pt x="7" y="47"/>
                  </a:cubicBezTo>
                  <a:cubicBezTo>
                    <a:pt x="4" y="52"/>
                    <a:pt x="2" y="57"/>
                    <a:pt x="1" y="6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115"/>
            <p:cNvSpPr>
              <a:spLocks/>
            </p:cNvSpPr>
            <p:nvPr/>
          </p:nvSpPr>
          <p:spPr bwMode="auto">
            <a:xfrm>
              <a:off x="5580970" y="2933701"/>
              <a:ext cx="149225" cy="360363"/>
            </a:xfrm>
            <a:custGeom>
              <a:avLst/>
              <a:gdLst>
                <a:gd name="T0" fmla="*/ 1 w 40"/>
                <a:gd name="T1" fmla="*/ 63 h 96"/>
                <a:gd name="T2" fmla="*/ 18 w 40"/>
                <a:gd name="T3" fmla="*/ 90 h 96"/>
                <a:gd name="T4" fmla="*/ 28 w 40"/>
                <a:gd name="T5" fmla="*/ 73 h 96"/>
                <a:gd name="T6" fmla="*/ 35 w 40"/>
                <a:gd name="T7" fmla="*/ 43 h 96"/>
                <a:gd name="T8" fmla="*/ 27 w 40"/>
                <a:gd name="T9" fmla="*/ 10 h 96"/>
                <a:gd name="T10" fmla="*/ 13 w 40"/>
                <a:gd name="T11" fmla="*/ 25 h 96"/>
                <a:gd name="T12" fmla="*/ 7 w 40"/>
                <a:gd name="T13" fmla="*/ 47 h 96"/>
                <a:gd name="T14" fmla="*/ 1 w 40"/>
                <a:gd name="T15" fmla="*/ 63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0" h="96">
                  <a:moveTo>
                    <a:pt x="1" y="63"/>
                  </a:moveTo>
                  <a:cubicBezTo>
                    <a:pt x="0" y="75"/>
                    <a:pt x="7" y="85"/>
                    <a:pt x="18" y="90"/>
                  </a:cubicBezTo>
                  <a:cubicBezTo>
                    <a:pt x="29" y="96"/>
                    <a:pt x="39" y="79"/>
                    <a:pt x="28" y="73"/>
                  </a:cubicBezTo>
                  <a:cubicBezTo>
                    <a:pt x="12" y="65"/>
                    <a:pt x="31" y="53"/>
                    <a:pt x="35" y="43"/>
                  </a:cubicBezTo>
                  <a:cubicBezTo>
                    <a:pt x="40" y="30"/>
                    <a:pt x="35" y="20"/>
                    <a:pt x="27" y="10"/>
                  </a:cubicBezTo>
                  <a:cubicBezTo>
                    <a:pt x="19" y="0"/>
                    <a:pt x="5" y="15"/>
                    <a:pt x="13" y="25"/>
                  </a:cubicBezTo>
                  <a:cubicBezTo>
                    <a:pt x="21" y="35"/>
                    <a:pt x="14" y="39"/>
                    <a:pt x="7" y="47"/>
                  </a:cubicBezTo>
                  <a:cubicBezTo>
                    <a:pt x="4" y="52"/>
                    <a:pt x="2" y="57"/>
                    <a:pt x="1" y="6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82" name="组合 181"/>
          <p:cNvGrpSpPr/>
          <p:nvPr/>
        </p:nvGrpSpPr>
        <p:grpSpPr>
          <a:xfrm>
            <a:off x="6815332" y="2985297"/>
            <a:ext cx="717550" cy="800100"/>
            <a:chOff x="7692345" y="3027363"/>
            <a:chExt cx="717550" cy="800100"/>
          </a:xfrm>
        </p:grpSpPr>
        <p:sp>
          <p:nvSpPr>
            <p:cNvPr id="116" name="Freeform 116"/>
            <p:cNvSpPr>
              <a:spLocks/>
            </p:cNvSpPr>
            <p:nvPr/>
          </p:nvSpPr>
          <p:spPr bwMode="auto">
            <a:xfrm>
              <a:off x="7882845" y="3027363"/>
              <a:ext cx="527050" cy="800100"/>
            </a:xfrm>
            <a:custGeom>
              <a:avLst/>
              <a:gdLst>
                <a:gd name="T0" fmla="*/ 126 w 140"/>
                <a:gd name="T1" fmla="*/ 187 h 213"/>
                <a:gd name="T2" fmla="*/ 135 w 140"/>
                <a:gd name="T3" fmla="*/ 173 h 213"/>
                <a:gd name="T4" fmla="*/ 133 w 140"/>
                <a:gd name="T5" fmla="*/ 155 h 213"/>
                <a:gd name="T6" fmla="*/ 139 w 140"/>
                <a:gd name="T7" fmla="*/ 141 h 213"/>
                <a:gd name="T8" fmla="*/ 132 w 140"/>
                <a:gd name="T9" fmla="*/ 126 h 213"/>
                <a:gd name="T10" fmla="*/ 139 w 140"/>
                <a:gd name="T11" fmla="*/ 118 h 213"/>
                <a:gd name="T12" fmla="*/ 112 w 140"/>
                <a:gd name="T13" fmla="*/ 95 h 213"/>
                <a:gd name="T14" fmla="*/ 78 w 140"/>
                <a:gd name="T15" fmla="*/ 81 h 213"/>
                <a:gd name="T16" fmla="*/ 86 w 140"/>
                <a:gd name="T17" fmla="*/ 6 h 213"/>
                <a:gd name="T18" fmla="*/ 68 w 140"/>
                <a:gd name="T19" fmla="*/ 31 h 213"/>
                <a:gd name="T20" fmla="*/ 50 w 140"/>
                <a:gd name="T21" fmla="*/ 61 h 213"/>
                <a:gd name="T22" fmla="*/ 26 w 140"/>
                <a:gd name="T23" fmla="*/ 102 h 213"/>
                <a:gd name="T24" fmla="*/ 9 w 140"/>
                <a:gd name="T25" fmla="*/ 124 h 213"/>
                <a:gd name="T26" fmla="*/ 1 w 140"/>
                <a:gd name="T27" fmla="*/ 158 h 213"/>
                <a:gd name="T28" fmla="*/ 8 w 140"/>
                <a:gd name="T29" fmla="*/ 195 h 213"/>
                <a:gd name="T30" fmla="*/ 44 w 140"/>
                <a:gd name="T31" fmla="*/ 209 h 213"/>
                <a:gd name="T32" fmla="*/ 86 w 140"/>
                <a:gd name="T33" fmla="*/ 212 h 213"/>
                <a:gd name="T34" fmla="*/ 121 w 140"/>
                <a:gd name="T35" fmla="*/ 204 h 213"/>
                <a:gd name="T36" fmla="*/ 126 w 140"/>
                <a:gd name="T37" fmla="*/ 187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40" h="213">
                  <a:moveTo>
                    <a:pt x="126" y="187"/>
                  </a:moveTo>
                  <a:cubicBezTo>
                    <a:pt x="128" y="182"/>
                    <a:pt x="134" y="179"/>
                    <a:pt x="135" y="173"/>
                  </a:cubicBezTo>
                  <a:cubicBezTo>
                    <a:pt x="136" y="166"/>
                    <a:pt x="127" y="161"/>
                    <a:pt x="133" y="155"/>
                  </a:cubicBezTo>
                  <a:cubicBezTo>
                    <a:pt x="137" y="149"/>
                    <a:pt x="140" y="150"/>
                    <a:pt x="139" y="141"/>
                  </a:cubicBezTo>
                  <a:cubicBezTo>
                    <a:pt x="139" y="136"/>
                    <a:pt x="132" y="132"/>
                    <a:pt x="132" y="126"/>
                  </a:cubicBezTo>
                  <a:cubicBezTo>
                    <a:pt x="132" y="122"/>
                    <a:pt x="140" y="123"/>
                    <a:pt x="139" y="118"/>
                  </a:cubicBezTo>
                  <a:cubicBezTo>
                    <a:pt x="136" y="101"/>
                    <a:pt x="127" y="98"/>
                    <a:pt x="112" y="95"/>
                  </a:cubicBezTo>
                  <a:cubicBezTo>
                    <a:pt x="104" y="93"/>
                    <a:pt x="81" y="90"/>
                    <a:pt x="78" y="81"/>
                  </a:cubicBezTo>
                  <a:cubicBezTo>
                    <a:pt x="73" y="63"/>
                    <a:pt x="117" y="21"/>
                    <a:pt x="86" y="6"/>
                  </a:cubicBezTo>
                  <a:cubicBezTo>
                    <a:pt x="72" y="0"/>
                    <a:pt x="72" y="23"/>
                    <a:pt x="68" y="31"/>
                  </a:cubicBezTo>
                  <a:cubicBezTo>
                    <a:pt x="63" y="42"/>
                    <a:pt x="57" y="52"/>
                    <a:pt x="50" y="61"/>
                  </a:cubicBezTo>
                  <a:cubicBezTo>
                    <a:pt x="40" y="74"/>
                    <a:pt x="34" y="88"/>
                    <a:pt x="26" y="102"/>
                  </a:cubicBezTo>
                  <a:cubicBezTo>
                    <a:pt x="20" y="114"/>
                    <a:pt x="16" y="119"/>
                    <a:pt x="9" y="124"/>
                  </a:cubicBezTo>
                  <a:cubicBezTo>
                    <a:pt x="4" y="127"/>
                    <a:pt x="0" y="139"/>
                    <a:pt x="1" y="158"/>
                  </a:cubicBezTo>
                  <a:cubicBezTo>
                    <a:pt x="1" y="163"/>
                    <a:pt x="2" y="184"/>
                    <a:pt x="8" y="195"/>
                  </a:cubicBezTo>
                  <a:cubicBezTo>
                    <a:pt x="10" y="198"/>
                    <a:pt x="15" y="205"/>
                    <a:pt x="44" y="209"/>
                  </a:cubicBezTo>
                  <a:cubicBezTo>
                    <a:pt x="58" y="211"/>
                    <a:pt x="71" y="213"/>
                    <a:pt x="86" y="212"/>
                  </a:cubicBezTo>
                  <a:cubicBezTo>
                    <a:pt x="98" y="211"/>
                    <a:pt x="112" y="213"/>
                    <a:pt x="121" y="204"/>
                  </a:cubicBezTo>
                  <a:cubicBezTo>
                    <a:pt x="128" y="198"/>
                    <a:pt x="123" y="194"/>
                    <a:pt x="126" y="18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117"/>
            <p:cNvSpPr>
              <a:spLocks/>
            </p:cNvSpPr>
            <p:nvPr/>
          </p:nvSpPr>
          <p:spPr bwMode="auto">
            <a:xfrm>
              <a:off x="7692345" y="3505201"/>
              <a:ext cx="157163" cy="307975"/>
            </a:xfrm>
            <a:custGeom>
              <a:avLst/>
              <a:gdLst>
                <a:gd name="T0" fmla="*/ 10 w 42"/>
                <a:gd name="T1" fmla="*/ 0 h 82"/>
                <a:gd name="T2" fmla="*/ 1 w 42"/>
                <a:gd name="T3" fmla="*/ 36 h 82"/>
                <a:gd name="T4" fmla="*/ 9 w 42"/>
                <a:gd name="T5" fmla="*/ 82 h 82"/>
                <a:gd name="T6" fmla="*/ 42 w 42"/>
                <a:gd name="T7" fmla="*/ 77 h 82"/>
                <a:gd name="T8" fmla="*/ 32 w 42"/>
                <a:gd name="T9" fmla="*/ 31 h 82"/>
                <a:gd name="T10" fmla="*/ 36 w 42"/>
                <a:gd name="T11" fmla="*/ 0 h 82"/>
                <a:gd name="T12" fmla="*/ 10 w 42"/>
                <a:gd name="T13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82">
                  <a:moveTo>
                    <a:pt x="10" y="0"/>
                  </a:moveTo>
                  <a:cubicBezTo>
                    <a:pt x="6" y="8"/>
                    <a:pt x="0" y="22"/>
                    <a:pt x="1" y="36"/>
                  </a:cubicBezTo>
                  <a:cubicBezTo>
                    <a:pt x="1" y="45"/>
                    <a:pt x="0" y="67"/>
                    <a:pt x="9" y="82"/>
                  </a:cubicBezTo>
                  <a:cubicBezTo>
                    <a:pt x="42" y="77"/>
                    <a:pt x="42" y="77"/>
                    <a:pt x="42" y="77"/>
                  </a:cubicBezTo>
                  <a:cubicBezTo>
                    <a:pt x="33" y="63"/>
                    <a:pt x="32" y="40"/>
                    <a:pt x="32" y="31"/>
                  </a:cubicBezTo>
                  <a:cubicBezTo>
                    <a:pt x="32" y="19"/>
                    <a:pt x="33" y="8"/>
                    <a:pt x="36" y="0"/>
                  </a:cubicBezTo>
                  <a:lnTo>
                    <a:pt x="1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88" name="组合 187"/>
          <p:cNvGrpSpPr/>
          <p:nvPr/>
        </p:nvGrpSpPr>
        <p:grpSpPr>
          <a:xfrm>
            <a:off x="8159026" y="2841627"/>
            <a:ext cx="703263" cy="1082675"/>
            <a:chOff x="8844870" y="2895601"/>
            <a:chExt cx="703263" cy="1082675"/>
          </a:xfrm>
        </p:grpSpPr>
        <p:sp>
          <p:nvSpPr>
            <p:cNvPr id="118" name="Freeform 118"/>
            <p:cNvSpPr>
              <a:spLocks/>
            </p:cNvSpPr>
            <p:nvPr/>
          </p:nvSpPr>
          <p:spPr bwMode="auto">
            <a:xfrm>
              <a:off x="9070295" y="3730626"/>
              <a:ext cx="477838" cy="247650"/>
            </a:xfrm>
            <a:custGeom>
              <a:avLst/>
              <a:gdLst>
                <a:gd name="T0" fmla="*/ 126 w 127"/>
                <a:gd name="T1" fmla="*/ 52 h 66"/>
                <a:gd name="T2" fmla="*/ 123 w 127"/>
                <a:gd name="T3" fmla="*/ 45 h 66"/>
                <a:gd name="T4" fmla="*/ 85 w 127"/>
                <a:gd name="T5" fmla="*/ 0 h 66"/>
                <a:gd name="T6" fmla="*/ 74 w 127"/>
                <a:gd name="T7" fmla="*/ 31 h 66"/>
                <a:gd name="T8" fmla="*/ 72 w 127"/>
                <a:gd name="T9" fmla="*/ 30 h 66"/>
                <a:gd name="T10" fmla="*/ 69 w 127"/>
                <a:gd name="T11" fmla="*/ 18 h 66"/>
                <a:gd name="T12" fmla="*/ 70 w 127"/>
                <a:gd name="T13" fmla="*/ 12 h 66"/>
                <a:gd name="T14" fmla="*/ 72 w 127"/>
                <a:gd name="T15" fmla="*/ 10 h 66"/>
                <a:gd name="T16" fmla="*/ 72 w 127"/>
                <a:gd name="T17" fmla="*/ 5 h 66"/>
                <a:gd name="T18" fmla="*/ 67 w 127"/>
                <a:gd name="T19" fmla="*/ 1 h 66"/>
                <a:gd name="T20" fmla="*/ 67 w 127"/>
                <a:gd name="T21" fmla="*/ 1 h 66"/>
                <a:gd name="T22" fmla="*/ 60 w 127"/>
                <a:gd name="T23" fmla="*/ 1 h 66"/>
                <a:gd name="T24" fmla="*/ 60 w 127"/>
                <a:gd name="T25" fmla="*/ 1 h 66"/>
                <a:gd name="T26" fmla="*/ 55 w 127"/>
                <a:gd name="T27" fmla="*/ 5 h 66"/>
                <a:gd name="T28" fmla="*/ 55 w 127"/>
                <a:gd name="T29" fmla="*/ 10 h 66"/>
                <a:gd name="T30" fmla="*/ 57 w 127"/>
                <a:gd name="T31" fmla="*/ 12 h 66"/>
                <a:gd name="T32" fmla="*/ 58 w 127"/>
                <a:gd name="T33" fmla="*/ 18 h 66"/>
                <a:gd name="T34" fmla="*/ 55 w 127"/>
                <a:gd name="T35" fmla="*/ 30 h 66"/>
                <a:gd name="T36" fmla="*/ 53 w 127"/>
                <a:gd name="T37" fmla="*/ 31 h 66"/>
                <a:gd name="T38" fmla="*/ 41 w 127"/>
                <a:gd name="T39" fmla="*/ 0 h 66"/>
                <a:gd name="T40" fmla="*/ 4 w 127"/>
                <a:gd name="T41" fmla="*/ 42 h 66"/>
                <a:gd name="T42" fmla="*/ 1 w 127"/>
                <a:gd name="T43" fmla="*/ 52 h 66"/>
                <a:gd name="T44" fmla="*/ 8 w 127"/>
                <a:gd name="T45" fmla="*/ 62 h 66"/>
                <a:gd name="T46" fmla="*/ 63 w 127"/>
                <a:gd name="T47" fmla="*/ 66 h 66"/>
                <a:gd name="T48" fmla="*/ 119 w 127"/>
                <a:gd name="T49" fmla="*/ 62 h 66"/>
                <a:gd name="T50" fmla="*/ 126 w 127"/>
                <a:gd name="T51" fmla="*/ 52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7" h="66">
                  <a:moveTo>
                    <a:pt x="126" y="52"/>
                  </a:moveTo>
                  <a:cubicBezTo>
                    <a:pt x="126" y="52"/>
                    <a:pt x="125" y="50"/>
                    <a:pt x="123" y="45"/>
                  </a:cubicBezTo>
                  <a:cubicBezTo>
                    <a:pt x="117" y="25"/>
                    <a:pt x="106" y="8"/>
                    <a:pt x="85" y="0"/>
                  </a:cubicBezTo>
                  <a:cubicBezTo>
                    <a:pt x="74" y="31"/>
                    <a:pt x="74" y="31"/>
                    <a:pt x="74" y="31"/>
                  </a:cubicBezTo>
                  <a:cubicBezTo>
                    <a:pt x="73" y="32"/>
                    <a:pt x="72" y="32"/>
                    <a:pt x="72" y="30"/>
                  </a:cubicBezTo>
                  <a:cubicBezTo>
                    <a:pt x="69" y="18"/>
                    <a:pt x="69" y="18"/>
                    <a:pt x="69" y="18"/>
                  </a:cubicBezTo>
                  <a:cubicBezTo>
                    <a:pt x="68" y="16"/>
                    <a:pt x="69" y="13"/>
                    <a:pt x="70" y="12"/>
                  </a:cubicBezTo>
                  <a:cubicBezTo>
                    <a:pt x="72" y="10"/>
                    <a:pt x="72" y="10"/>
                    <a:pt x="72" y="10"/>
                  </a:cubicBezTo>
                  <a:cubicBezTo>
                    <a:pt x="73" y="9"/>
                    <a:pt x="73" y="6"/>
                    <a:pt x="72" y="5"/>
                  </a:cubicBezTo>
                  <a:cubicBezTo>
                    <a:pt x="71" y="3"/>
                    <a:pt x="68" y="2"/>
                    <a:pt x="67" y="1"/>
                  </a:cubicBezTo>
                  <a:cubicBezTo>
                    <a:pt x="67" y="1"/>
                    <a:pt x="67" y="1"/>
                    <a:pt x="67" y="1"/>
                  </a:cubicBezTo>
                  <a:cubicBezTo>
                    <a:pt x="65" y="1"/>
                    <a:pt x="62" y="1"/>
                    <a:pt x="60" y="1"/>
                  </a:cubicBezTo>
                  <a:cubicBezTo>
                    <a:pt x="60" y="1"/>
                    <a:pt x="60" y="1"/>
                    <a:pt x="60" y="1"/>
                  </a:cubicBezTo>
                  <a:cubicBezTo>
                    <a:pt x="58" y="2"/>
                    <a:pt x="56" y="3"/>
                    <a:pt x="55" y="5"/>
                  </a:cubicBezTo>
                  <a:cubicBezTo>
                    <a:pt x="54" y="6"/>
                    <a:pt x="54" y="9"/>
                    <a:pt x="55" y="10"/>
                  </a:cubicBezTo>
                  <a:cubicBezTo>
                    <a:pt x="57" y="12"/>
                    <a:pt x="57" y="12"/>
                    <a:pt x="57" y="12"/>
                  </a:cubicBezTo>
                  <a:cubicBezTo>
                    <a:pt x="58" y="13"/>
                    <a:pt x="59" y="16"/>
                    <a:pt x="58" y="18"/>
                  </a:cubicBezTo>
                  <a:cubicBezTo>
                    <a:pt x="55" y="30"/>
                    <a:pt x="55" y="30"/>
                    <a:pt x="55" y="30"/>
                  </a:cubicBezTo>
                  <a:cubicBezTo>
                    <a:pt x="54" y="32"/>
                    <a:pt x="54" y="32"/>
                    <a:pt x="53" y="31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21" y="7"/>
                    <a:pt x="10" y="24"/>
                    <a:pt x="4" y="42"/>
                  </a:cubicBezTo>
                  <a:cubicBezTo>
                    <a:pt x="2" y="48"/>
                    <a:pt x="1" y="52"/>
                    <a:pt x="1" y="52"/>
                  </a:cubicBezTo>
                  <a:cubicBezTo>
                    <a:pt x="0" y="56"/>
                    <a:pt x="3" y="61"/>
                    <a:pt x="8" y="62"/>
                  </a:cubicBezTo>
                  <a:cubicBezTo>
                    <a:pt x="8" y="62"/>
                    <a:pt x="28" y="66"/>
                    <a:pt x="63" y="66"/>
                  </a:cubicBezTo>
                  <a:cubicBezTo>
                    <a:pt x="98" y="66"/>
                    <a:pt x="119" y="62"/>
                    <a:pt x="119" y="62"/>
                  </a:cubicBezTo>
                  <a:cubicBezTo>
                    <a:pt x="124" y="61"/>
                    <a:pt x="127" y="56"/>
                    <a:pt x="126" y="5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119"/>
            <p:cNvSpPr>
              <a:spLocks noEditPoints="1"/>
            </p:cNvSpPr>
            <p:nvPr/>
          </p:nvSpPr>
          <p:spPr bwMode="auto">
            <a:xfrm>
              <a:off x="9103633" y="3286126"/>
              <a:ext cx="409575" cy="425450"/>
            </a:xfrm>
            <a:custGeom>
              <a:avLst/>
              <a:gdLst>
                <a:gd name="T0" fmla="*/ 98 w 109"/>
                <a:gd name="T1" fmla="*/ 44 h 113"/>
                <a:gd name="T2" fmla="*/ 90 w 109"/>
                <a:gd name="T3" fmla="*/ 13 h 113"/>
                <a:gd name="T4" fmla="*/ 89 w 109"/>
                <a:gd name="T5" fmla="*/ 11 h 113"/>
                <a:gd name="T6" fmla="*/ 54 w 109"/>
                <a:gd name="T7" fmla="*/ 0 h 113"/>
                <a:gd name="T8" fmla="*/ 11 w 109"/>
                <a:gd name="T9" fmla="*/ 44 h 113"/>
                <a:gd name="T10" fmla="*/ 0 w 109"/>
                <a:gd name="T11" fmla="*/ 56 h 113"/>
                <a:gd name="T12" fmla="*/ 11 w 109"/>
                <a:gd name="T13" fmla="*/ 69 h 113"/>
                <a:gd name="T14" fmla="*/ 54 w 109"/>
                <a:gd name="T15" fmla="*/ 113 h 113"/>
                <a:gd name="T16" fmla="*/ 98 w 109"/>
                <a:gd name="T17" fmla="*/ 69 h 113"/>
                <a:gd name="T18" fmla="*/ 103 w 109"/>
                <a:gd name="T19" fmla="*/ 67 h 113"/>
                <a:gd name="T20" fmla="*/ 109 w 109"/>
                <a:gd name="T21" fmla="*/ 56 h 113"/>
                <a:gd name="T22" fmla="*/ 98 w 109"/>
                <a:gd name="T23" fmla="*/ 44 h 113"/>
                <a:gd name="T24" fmla="*/ 100 w 109"/>
                <a:gd name="T25" fmla="*/ 63 h 113"/>
                <a:gd name="T26" fmla="*/ 96 w 109"/>
                <a:gd name="T27" fmla="*/ 64 h 113"/>
                <a:gd name="T28" fmla="*/ 94 w 109"/>
                <a:gd name="T29" fmla="*/ 64 h 113"/>
                <a:gd name="T30" fmla="*/ 93 w 109"/>
                <a:gd name="T31" fmla="*/ 66 h 113"/>
                <a:gd name="T32" fmla="*/ 54 w 109"/>
                <a:gd name="T33" fmla="*/ 108 h 113"/>
                <a:gd name="T34" fmla="*/ 16 w 109"/>
                <a:gd name="T35" fmla="*/ 66 h 113"/>
                <a:gd name="T36" fmla="*/ 15 w 109"/>
                <a:gd name="T37" fmla="*/ 64 h 113"/>
                <a:gd name="T38" fmla="*/ 14 w 109"/>
                <a:gd name="T39" fmla="*/ 64 h 113"/>
                <a:gd name="T40" fmla="*/ 13 w 109"/>
                <a:gd name="T41" fmla="*/ 64 h 113"/>
                <a:gd name="T42" fmla="*/ 6 w 109"/>
                <a:gd name="T43" fmla="*/ 56 h 113"/>
                <a:gd name="T44" fmla="*/ 13 w 109"/>
                <a:gd name="T45" fmla="*/ 49 h 113"/>
                <a:gd name="T46" fmla="*/ 15 w 109"/>
                <a:gd name="T47" fmla="*/ 49 h 113"/>
                <a:gd name="T48" fmla="*/ 16 w 109"/>
                <a:gd name="T49" fmla="*/ 46 h 113"/>
                <a:gd name="T50" fmla="*/ 18 w 109"/>
                <a:gd name="T51" fmla="*/ 32 h 113"/>
                <a:gd name="T52" fmla="*/ 29 w 109"/>
                <a:gd name="T53" fmla="*/ 24 h 113"/>
                <a:gd name="T54" fmla="*/ 89 w 109"/>
                <a:gd name="T55" fmla="*/ 24 h 113"/>
                <a:gd name="T56" fmla="*/ 93 w 109"/>
                <a:gd name="T57" fmla="*/ 46 h 113"/>
                <a:gd name="T58" fmla="*/ 94 w 109"/>
                <a:gd name="T59" fmla="*/ 49 h 113"/>
                <a:gd name="T60" fmla="*/ 96 w 109"/>
                <a:gd name="T61" fmla="*/ 49 h 113"/>
                <a:gd name="T62" fmla="*/ 103 w 109"/>
                <a:gd name="T63" fmla="*/ 56 h 113"/>
                <a:gd name="T64" fmla="*/ 100 w 109"/>
                <a:gd name="T65" fmla="*/ 63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9" h="113">
                  <a:moveTo>
                    <a:pt x="98" y="44"/>
                  </a:moveTo>
                  <a:cubicBezTo>
                    <a:pt x="97" y="30"/>
                    <a:pt x="95" y="20"/>
                    <a:pt x="90" y="13"/>
                  </a:cubicBezTo>
                  <a:cubicBezTo>
                    <a:pt x="90" y="12"/>
                    <a:pt x="89" y="11"/>
                    <a:pt x="89" y="11"/>
                  </a:cubicBezTo>
                  <a:cubicBezTo>
                    <a:pt x="83" y="3"/>
                    <a:pt x="73" y="0"/>
                    <a:pt x="54" y="0"/>
                  </a:cubicBezTo>
                  <a:cubicBezTo>
                    <a:pt x="21" y="0"/>
                    <a:pt x="14" y="13"/>
                    <a:pt x="11" y="44"/>
                  </a:cubicBezTo>
                  <a:cubicBezTo>
                    <a:pt x="7" y="45"/>
                    <a:pt x="0" y="48"/>
                    <a:pt x="0" y="56"/>
                  </a:cubicBezTo>
                  <a:cubicBezTo>
                    <a:pt x="0" y="65"/>
                    <a:pt x="7" y="68"/>
                    <a:pt x="11" y="69"/>
                  </a:cubicBezTo>
                  <a:cubicBezTo>
                    <a:pt x="14" y="97"/>
                    <a:pt x="30" y="113"/>
                    <a:pt x="54" y="113"/>
                  </a:cubicBezTo>
                  <a:cubicBezTo>
                    <a:pt x="73" y="113"/>
                    <a:pt x="94" y="102"/>
                    <a:pt x="98" y="69"/>
                  </a:cubicBezTo>
                  <a:cubicBezTo>
                    <a:pt x="99" y="69"/>
                    <a:pt x="101" y="68"/>
                    <a:pt x="103" y="67"/>
                  </a:cubicBezTo>
                  <a:cubicBezTo>
                    <a:pt x="106" y="65"/>
                    <a:pt x="109" y="62"/>
                    <a:pt x="109" y="56"/>
                  </a:cubicBezTo>
                  <a:cubicBezTo>
                    <a:pt x="109" y="48"/>
                    <a:pt x="102" y="45"/>
                    <a:pt x="98" y="44"/>
                  </a:cubicBezTo>
                  <a:close/>
                  <a:moveTo>
                    <a:pt x="100" y="63"/>
                  </a:moveTo>
                  <a:cubicBezTo>
                    <a:pt x="98" y="64"/>
                    <a:pt x="97" y="64"/>
                    <a:pt x="96" y="64"/>
                  </a:cubicBezTo>
                  <a:cubicBezTo>
                    <a:pt x="95" y="64"/>
                    <a:pt x="95" y="64"/>
                    <a:pt x="94" y="64"/>
                  </a:cubicBezTo>
                  <a:cubicBezTo>
                    <a:pt x="93" y="65"/>
                    <a:pt x="93" y="66"/>
                    <a:pt x="93" y="66"/>
                  </a:cubicBezTo>
                  <a:cubicBezTo>
                    <a:pt x="91" y="92"/>
                    <a:pt x="76" y="108"/>
                    <a:pt x="54" y="108"/>
                  </a:cubicBezTo>
                  <a:cubicBezTo>
                    <a:pt x="32" y="108"/>
                    <a:pt x="18" y="93"/>
                    <a:pt x="16" y="66"/>
                  </a:cubicBezTo>
                  <a:cubicBezTo>
                    <a:pt x="16" y="66"/>
                    <a:pt x="16" y="65"/>
                    <a:pt x="15" y="64"/>
                  </a:cubicBezTo>
                  <a:cubicBezTo>
                    <a:pt x="15" y="64"/>
                    <a:pt x="14" y="64"/>
                    <a:pt x="14" y="64"/>
                  </a:cubicBezTo>
                  <a:cubicBezTo>
                    <a:pt x="14" y="64"/>
                    <a:pt x="13" y="64"/>
                    <a:pt x="13" y="64"/>
                  </a:cubicBezTo>
                  <a:cubicBezTo>
                    <a:pt x="13" y="64"/>
                    <a:pt x="6" y="64"/>
                    <a:pt x="6" y="56"/>
                  </a:cubicBezTo>
                  <a:cubicBezTo>
                    <a:pt x="6" y="50"/>
                    <a:pt x="12" y="49"/>
                    <a:pt x="13" y="49"/>
                  </a:cubicBezTo>
                  <a:cubicBezTo>
                    <a:pt x="14" y="49"/>
                    <a:pt x="14" y="49"/>
                    <a:pt x="15" y="49"/>
                  </a:cubicBezTo>
                  <a:cubicBezTo>
                    <a:pt x="16" y="48"/>
                    <a:pt x="16" y="47"/>
                    <a:pt x="16" y="46"/>
                  </a:cubicBezTo>
                  <a:cubicBezTo>
                    <a:pt x="17" y="41"/>
                    <a:pt x="17" y="37"/>
                    <a:pt x="18" y="32"/>
                  </a:cubicBezTo>
                  <a:cubicBezTo>
                    <a:pt x="23" y="32"/>
                    <a:pt x="27" y="29"/>
                    <a:pt x="29" y="24"/>
                  </a:cubicBezTo>
                  <a:cubicBezTo>
                    <a:pt x="36" y="40"/>
                    <a:pt x="82" y="14"/>
                    <a:pt x="89" y="24"/>
                  </a:cubicBezTo>
                  <a:cubicBezTo>
                    <a:pt x="91" y="30"/>
                    <a:pt x="92" y="37"/>
                    <a:pt x="93" y="46"/>
                  </a:cubicBezTo>
                  <a:cubicBezTo>
                    <a:pt x="93" y="47"/>
                    <a:pt x="93" y="48"/>
                    <a:pt x="94" y="49"/>
                  </a:cubicBezTo>
                  <a:cubicBezTo>
                    <a:pt x="94" y="49"/>
                    <a:pt x="95" y="49"/>
                    <a:pt x="96" y="49"/>
                  </a:cubicBezTo>
                  <a:cubicBezTo>
                    <a:pt x="96" y="49"/>
                    <a:pt x="103" y="49"/>
                    <a:pt x="103" y="56"/>
                  </a:cubicBezTo>
                  <a:cubicBezTo>
                    <a:pt x="103" y="59"/>
                    <a:pt x="102" y="61"/>
                    <a:pt x="100" y="6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120"/>
            <p:cNvSpPr>
              <a:spLocks noEditPoints="1"/>
            </p:cNvSpPr>
            <p:nvPr/>
          </p:nvSpPr>
          <p:spPr bwMode="auto">
            <a:xfrm>
              <a:off x="8844870" y="2895601"/>
              <a:ext cx="511175" cy="357188"/>
            </a:xfrm>
            <a:custGeom>
              <a:avLst/>
              <a:gdLst>
                <a:gd name="T0" fmla="*/ 25 w 136"/>
                <a:gd name="T1" fmla="*/ 95 h 95"/>
                <a:gd name="T2" fmla="*/ 104 w 136"/>
                <a:gd name="T3" fmla="*/ 95 h 95"/>
                <a:gd name="T4" fmla="*/ 136 w 136"/>
                <a:gd name="T5" fmla="*/ 63 h 95"/>
                <a:gd name="T6" fmla="*/ 112 w 136"/>
                <a:gd name="T7" fmla="*/ 33 h 95"/>
                <a:gd name="T8" fmla="*/ 73 w 136"/>
                <a:gd name="T9" fmla="*/ 0 h 95"/>
                <a:gd name="T10" fmla="*/ 42 w 136"/>
                <a:gd name="T11" fmla="*/ 15 h 95"/>
                <a:gd name="T12" fmla="*/ 11 w 136"/>
                <a:gd name="T13" fmla="*/ 46 h 95"/>
                <a:gd name="T14" fmla="*/ 11 w 136"/>
                <a:gd name="T15" fmla="*/ 49 h 95"/>
                <a:gd name="T16" fmla="*/ 0 w 136"/>
                <a:gd name="T17" fmla="*/ 70 h 95"/>
                <a:gd name="T18" fmla="*/ 25 w 136"/>
                <a:gd name="T19" fmla="*/ 95 h 95"/>
                <a:gd name="T20" fmla="*/ 22 w 136"/>
                <a:gd name="T21" fmla="*/ 59 h 95"/>
                <a:gd name="T22" fmla="*/ 25 w 136"/>
                <a:gd name="T23" fmla="*/ 56 h 95"/>
                <a:gd name="T24" fmla="*/ 26 w 136"/>
                <a:gd name="T25" fmla="*/ 52 h 95"/>
                <a:gd name="T26" fmla="*/ 25 w 136"/>
                <a:gd name="T27" fmla="*/ 46 h 95"/>
                <a:gd name="T28" fmla="*/ 42 w 136"/>
                <a:gd name="T29" fmla="*/ 29 h 95"/>
                <a:gd name="T30" fmla="*/ 45 w 136"/>
                <a:gd name="T31" fmla="*/ 29 h 95"/>
                <a:gd name="T32" fmla="*/ 46 w 136"/>
                <a:gd name="T33" fmla="*/ 29 h 95"/>
                <a:gd name="T34" fmla="*/ 51 w 136"/>
                <a:gd name="T35" fmla="*/ 27 h 95"/>
                <a:gd name="T36" fmla="*/ 73 w 136"/>
                <a:gd name="T37" fmla="*/ 14 h 95"/>
                <a:gd name="T38" fmla="*/ 99 w 136"/>
                <a:gd name="T39" fmla="*/ 40 h 95"/>
                <a:gd name="T40" fmla="*/ 104 w 136"/>
                <a:gd name="T41" fmla="*/ 46 h 95"/>
                <a:gd name="T42" fmla="*/ 122 w 136"/>
                <a:gd name="T43" fmla="*/ 63 h 95"/>
                <a:gd name="T44" fmla="*/ 104 w 136"/>
                <a:gd name="T45" fmla="*/ 81 h 95"/>
                <a:gd name="T46" fmla="*/ 25 w 136"/>
                <a:gd name="T47" fmla="*/ 81 h 95"/>
                <a:gd name="T48" fmla="*/ 14 w 136"/>
                <a:gd name="T49" fmla="*/ 70 h 95"/>
                <a:gd name="T50" fmla="*/ 22 w 136"/>
                <a:gd name="T51" fmla="*/ 59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36" h="95">
                  <a:moveTo>
                    <a:pt x="25" y="95"/>
                  </a:moveTo>
                  <a:cubicBezTo>
                    <a:pt x="104" y="95"/>
                    <a:pt x="104" y="95"/>
                    <a:pt x="104" y="95"/>
                  </a:cubicBezTo>
                  <a:cubicBezTo>
                    <a:pt x="122" y="95"/>
                    <a:pt x="136" y="81"/>
                    <a:pt x="136" y="63"/>
                  </a:cubicBezTo>
                  <a:cubicBezTo>
                    <a:pt x="136" y="49"/>
                    <a:pt x="126" y="36"/>
                    <a:pt x="112" y="33"/>
                  </a:cubicBezTo>
                  <a:cubicBezTo>
                    <a:pt x="109" y="14"/>
                    <a:pt x="92" y="0"/>
                    <a:pt x="73" y="0"/>
                  </a:cubicBezTo>
                  <a:cubicBezTo>
                    <a:pt x="61" y="0"/>
                    <a:pt x="49" y="6"/>
                    <a:pt x="42" y="15"/>
                  </a:cubicBezTo>
                  <a:cubicBezTo>
                    <a:pt x="25" y="15"/>
                    <a:pt x="11" y="29"/>
                    <a:pt x="11" y="46"/>
                  </a:cubicBezTo>
                  <a:cubicBezTo>
                    <a:pt x="11" y="47"/>
                    <a:pt x="11" y="48"/>
                    <a:pt x="11" y="49"/>
                  </a:cubicBezTo>
                  <a:cubicBezTo>
                    <a:pt x="4" y="53"/>
                    <a:pt x="0" y="61"/>
                    <a:pt x="0" y="70"/>
                  </a:cubicBezTo>
                  <a:cubicBezTo>
                    <a:pt x="0" y="84"/>
                    <a:pt x="11" y="95"/>
                    <a:pt x="25" y="95"/>
                  </a:cubicBezTo>
                  <a:close/>
                  <a:moveTo>
                    <a:pt x="22" y="59"/>
                  </a:moveTo>
                  <a:cubicBezTo>
                    <a:pt x="23" y="58"/>
                    <a:pt x="24" y="57"/>
                    <a:pt x="25" y="56"/>
                  </a:cubicBezTo>
                  <a:cubicBezTo>
                    <a:pt x="26" y="55"/>
                    <a:pt x="26" y="53"/>
                    <a:pt x="26" y="52"/>
                  </a:cubicBezTo>
                  <a:cubicBezTo>
                    <a:pt x="25" y="50"/>
                    <a:pt x="25" y="48"/>
                    <a:pt x="25" y="46"/>
                  </a:cubicBezTo>
                  <a:cubicBezTo>
                    <a:pt x="25" y="37"/>
                    <a:pt x="32" y="29"/>
                    <a:pt x="42" y="29"/>
                  </a:cubicBezTo>
                  <a:cubicBezTo>
                    <a:pt x="43" y="29"/>
                    <a:pt x="44" y="29"/>
                    <a:pt x="45" y="29"/>
                  </a:cubicBezTo>
                  <a:cubicBezTo>
                    <a:pt x="45" y="29"/>
                    <a:pt x="46" y="29"/>
                    <a:pt x="46" y="29"/>
                  </a:cubicBezTo>
                  <a:cubicBezTo>
                    <a:pt x="48" y="29"/>
                    <a:pt x="50" y="28"/>
                    <a:pt x="51" y="27"/>
                  </a:cubicBezTo>
                  <a:cubicBezTo>
                    <a:pt x="55" y="19"/>
                    <a:pt x="64" y="14"/>
                    <a:pt x="73" y="14"/>
                  </a:cubicBezTo>
                  <a:cubicBezTo>
                    <a:pt x="87" y="14"/>
                    <a:pt x="99" y="26"/>
                    <a:pt x="99" y="40"/>
                  </a:cubicBezTo>
                  <a:cubicBezTo>
                    <a:pt x="99" y="43"/>
                    <a:pt x="101" y="46"/>
                    <a:pt x="104" y="46"/>
                  </a:cubicBezTo>
                  <a:cubicBezTo>
                    <a:pt x="114" y="46"/>
                    <a:pt x="122" y="54"/>
                    <a:pt x="122" y="63"/>
                  </a:cubicBezTo>
                  <a:cubicBezTo>
                    <a:pt x="122" y="73"/>
                    <a:pt x="114" y="81"/>
                    <a:pt x="104" y="81"/>
                  </a:cubicBezTo>
                  <a:cubicBezTo>
                    <a:pt x="25" y="81"/>
                    <a:pt x="25" y="81"/>
                    <a:pt x="25" y="81"/>
                  </a:cubicBezTo>
                  <a:cubicBezTo>
                    <a:pt x="19" y="81"/>
                    <a:pt x="14" y="76"/>
                    <a:pt x="14" y="70"/>
                  </a:cubicBezTo>
                  <a:cubicBezTo>
                    <a:pt x="14" y="65"/>
                    <a:pt x="17" y="60"/>
                    <a:pt x="22" y="5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121"/>
            <p:cNvSpPr>
              <a:spLocks/>
            </p:cNvSpPr>
            <p:nvPr/>
          </p:nvSpPr>
          <p:spPr bwMode="auto">
            <a:xfrm>
              <a:off x="8995683" y="3268663"/>
              <a:ext cx="112713" cy="77788"/>
            </a:xfrm>
            <a:custGeom>
              <a:avLst/>
              <a:gdLst>
                <a:gd name="T0" fmla="*/ 0 w 30"/>
                <a:gd name="T1" fmla="*/ 15 h 21"/>
                <a:gd name="T2" fmla="*/ 6 w 30"/>
                <a:gd name="T3" fmla="*/ 21 h 21"/>
                <a:gd name="T4" fmla="*/ 23 w 30"/>
                <a:gd name="T5" fmla="*/ 21 h 21"/>
                <a:gd name="T6" fmla="*/ 30 w 30"/>
                <a:gd name="T7" fmla="*/ 14 h 21"/>
                <a:gd name="T8" fmla="*/ 25 w 30"/>
                <a:gd name="T9" fmla="*/ 7 h 21"/>
                <a:gd name="T10" fmla="*/ 16 w 30"/>
                <a:gd name="T11" fmla="*/ 0 h 21"/>
                <a:gd name="T12" fmla="*/ 9 w 30"/>
                <a:gd name="T13" fmla="*/ 3 h 21"/>
                <a:gd name="T14" fmla="*/ 3 w 30"/>
                <a:gd name="T15" fmla="*/ 10 h 21"/>
                <a:gd name="T16" fmla="*/ 3 w 30"/>
                <a:gd name="T17" fmla="*/ 11 h 21"/>
                <a:gd name="T18" fmla="*/ 0 w 30"/>
                <a:gd name="T19" fmla="*/ 15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" h="21">
                  <a:moveTo>
                    <a:pt x="0" y="15"/>
                  </a:moveTo>
                  <a:cubicBezTo>
                    <a:pt x="0" y="18"/>
                    <a:pt x="3" y="21"/>
                    <a:pt x="6" y="21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7" y="21"/>
                    <a:pt x="30" y="18"/>
                    <a:pt x="30" y="14"/>
                  </a:cubicBezTo>
                  <a:cubicBezTo>
                    <a:pt x="30" y="11"/>
                    <a:pt x="28" y="8"/>
                    <a:pt x="25" y="7"/>
                  </a:cubicBezTo>
                  <a:cubicBezTo>
                    <a:pt x="24" y="3"/>
                    <a:pt x="20" y="0"/>
                    <a:pt x="16" y="0"/>
                  </a:cubicBezTo>
                  <a:cubicBezTo>
                    <a:pt x="13" y="0"/>
                    <a:pt x="11" y="1"/>
                    <a:pt x="9" y="3"/>
                  </a:cubicBezTo>
                  <a:cubicBezTo>
                    <a:pt x="6" y="3"/>
                    <a:pt x="3" y="6"/>
                    <a:pt x="3" y="10"/>
                  </a:cubicBezTo>
                  <a:cubicBezTo>
                    <a:pt x="3" y="10"/>
                    <a:pt x="3" y="10"/>
                    <a:pt x="3" y="11"/>
                  </a:cubicBezTo>
                  <a:cubicBezTo>
                    <a:pt x="1" y="12"/>
                    <a:pt x="0" y="13"/>
                    <a:pt x="0" y="1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122"/>
            <p:cNvSpPr>
              <a:spLocks/>
            </p:cNvSpPr>
            <p:nvPr/>
          </p:nvSpPr>
          <p:spPr bwMode="auto">
            <a:xfrm>
              <a:off x="9048070" y="3365501"/>
              <a:ext cx="79375" cy="52388"/>
            </a:xfrm>
            <a:custGeom>
              <a:avLst/>
              <a:gdLst>
                <a:gd name="T0" fmla="*/ 4 w 21"/>
                <a:gd name="T1" fmla="*/ 14 h 14"/>
                <a:gd name="T2" fmla="*/ 16 w 21"/>
                <a:gd name="T3" fmla="*/ 14 h 14"/>
                <a:gd name="T4" fmla="*/ 21 w 21"/>
                <a:gd name="T5" fmla="*/ 10 h 14"/>
                <a:gd name="T6" fmla="*/ 17 w 21"/>
                <a:gd name="T7" fmla="*/ 5 h 14"/>
                <a:gd name="T8" fmla="*/ 11 w 21"/>
                <a:gd name="T9" fmla="*/ 0 h 14"/>
                <a:gd name="T10" fmla="*/ 6 w 21"/>
                <a:gd name="T11" fmla="*/ 2 h 14"/>
                <a:gd name="T12" fmla="*/ 1 w 21"/>
                <a:gd name="T13" fmla="*/ 7 h 14"/>
                <a:gd name="T14" fmla="*/ 1 w 21"/>
                <a:gd name="T15" fmla="*/ 7 h 14"/>
                <a:gd name="T16" fmla="*/ 0 w 21"/>
                <a:gd name="T17" fmla="*/ 10 h 14"/>
                <a:gd name="T18" fmla="*/ 4 w 21"/>
                <a:gd name="T1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" h="14">
                  <a:moveTo>
                    <a:pt x="4" y="14"/>
                  </a:moveTo>
                  <a:cubicBezTo>
                    <a:pt x="16" y="14"/>
                    <a:pt x="16" y="14"/>
                    <a:pt x="16" y="14"/>
                  </a:cubicBezTo>
                  <a:cubicBezTo>
                    <a:pt x="18" y="14"/>
                    <a:pt x="21" y="12"/>
                    <a:pt x="21" y="10"/>
                  </a:cubicBezTo>
                  <a:cubicBezTo>
                    <a:pt x="21" y="7"/>
                    <a:pt x="19" y="5"/>
                    <a:pt x="17" y="5"/>
                  </a:cubicBezTo>
                  <a:cubicBezTo>
                    <a:pt x="16" y="2"/>
                    <a:pt x="14" y="0"/>
                    <a:pt x="11" y="0"/>
                  </a:cubicBezTo>
                  <a:cubicBezTo>
                    <a:pt x="9" y="0"/>
                    <a:pt x="7" y="1"/>
                    <a:pt x="6" y="2"/>
                  </a:cubicBezTo>
                  <a:cubicBezTo>
                    <a:pt x="3" y="2"/>
                    <a:pt x="1" y="4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8"/>
                    <a:pt x="0" y="9"/>
                    <a:pt x="0" y="10"/>
                  </a:cubicBezTo>
                  <a:cubicBezTo>
                    <a:pt x="0" y="13"/>
                    <a:pt x="1" y="14"/>
                    <a:pt x="4" y="1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80" name="组合 179"/>
          <p:cNvGrpSpPr/>
          <p:nvPr/>
        </p:nvGrpSpPr>
        <p:grpSpPr>
          <a:xfrm>
            <a:off x="5465503" y="4627246"/>
            <a:ext cx="781050" cy="1187451"/>
            <a:chOff x="8863920" y="5421313"/>
            <a:chExt cx="781050" cy="1187451"/>
          </a:xfrm>
        </p:grpSpPr>
        <p:sp>
          <p:nvSpPr>
            <p:cNvPr id="123" name="Freeform 123"/>
            <p:cNvSpPr>
              <a:spLocks/>
            </p:cNvSpPr>
            <p:nvPr/>
          </p:nvSpPr>
          <p:spPr bwMode="auto">
            <a:xfrm>
              <a:off x="9168720" y="6359526"/>
              <a:ext cx="476250" cy="249238"/>
            </a:xfrm>
            <a:custGeom>
              <a:avLst/>
              <a:gdLst>
                <a:gd name="T0" fmla="*/ 123 w 127"/>
                <a:gd name="T1" fmla="*/ 44 h 66"/>
                <a:gd name="T2" fmla="*/ 85 w 127"/>
                <a:gd name="T3" fmla="*/ 0 h 66"/>
                <a:gd name="T4" fmla="*/ 74 w 127"/>
                <a:gd name="T5" fmla="*/ 31 h 66"/>
                <a:gd name="T6" fmla="*/ 72 w 127"/>
                <a:gd name="T7" fmla="*/ 30 h 66"/>
                <a:gd name="T8" fmla="*/ 69 w 127"/>
                <a:gd name="T9" fmla="*/ 18 h 66"/>
                <a:gd name="T10" fmla="*/ 70 w 127"/>
                <a:gd name="T11" fmla="*/ 12 h 66"/>
                <a:gd name="T12" fmla="*/ 72 w 127"/>
                <a:gd name="T13" fmla="*/ 10 h 66"/>
                <a:gd name="T14" fmla="*/ 72 w 127"/>
                <a:gd name="T15" fmla="*/ 5 h 66"/>
                <a:gd name="T16" fmla="*/ 67 w 127"/>
                <a:gd name="T17" fmla="*/ 1 h 66"/>
                <a:gd name="T18" fmla="*/ 67 w 127"/>
                <a:gd name="T19" fmla="*/ 1 h 66"/>
                <a:gd name="T20" fmla="*/ 60 w 127"/>
                <a:gd name="T21" fmla="*/ 1 h 66"/>
                <a:gd name="T22" fmla="*/ 60 w 127"/>
                <a:gd name="T23" fmla="*/ 1 h 66"/>
                <a:gd name="T24" fmla="*/ 55 w 127"/>
                <a:gd name="T25" fmla="*/ 5 h 66"/>
                <a:gd name="T26" fmla="*/ 55 w 127"/>
                <a:gd name="T27" fmla="*/ 10 h 66"/>
                <a:gd name="T28" fmla="*/ 57 w 127"/>
                <a:gd name="T29" fmla="*/ 12 h 66"/>
                <a:gd name="T30" fmla="*/ 58 w 127"/>
                <a:gd name="T31" fmla="*/ 18 h 66"/>
                <a:gd name="T32" fmla="*/ 55 w 127"/>
                <a:gd name="T33" fmla="*/ 30 h 66"/>
                <a:gd name="T34" fmla="*/ 53 w 127"/>
                <a:gd name="T35" fmla="*/ 31 h 66"/>
                <a:gd name="T36" fmla="*/ 41 w 127"/>
                <a:gd name="T37" fmla="*/ 0 h 66"/>
                <a:gd name="T38" fmla="*/ 4 w 127"/>
                <a:gd name="T39" fmla="*/ 42 h 66"/>
                <a:gd name="T40" fmla="*/ 1 w 127"/>
                <a:gd name="T41" fmla="*/ 52 h 66"/>
                <a:gd name="T42" fmla="*/ 8 w 127"/>
                <a:gd name="T43" fmla="*/ 62 h 66"/>
                <a:gd name="T44" fmla="*/ 63 w 127"/>
                <a:gd name="T45" fmla="*/ 66 h 66"/>
                <a:gd name="T46" fmla="*/ 119 w 127"/>
                <a:gd name="T47" fmla="*/ 62 h 66"/>
                <a:gd name="T48" fmla="*/ 126 w 127"/>
                <a:gd name="T49" fmla="*/ 52 h 66"/>
                <a:gd name="T50" fmla="*/ 123 w 127"/>
                <a:gd name="T51" fmla="*/ 44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7" h="66">
                  <a:moveTo>
                    <a:pt x="123" y="44"/>
                  </a:moveTo>
                  <a:cubicBezTo>
                    <a:pt x="117" y="25"/>
                    <a:pt x="106" y="8"/>
                    <a:pt x="85" y="0"/>
                  </a:cubicBezTo>
                  <a:cubicBezTo>
                    <a:pt x="74" y="31"/>
                    <a:pt x="74" y="31"/>
                    <a:pt x="74" y="31"/>
                  </a:cubicBezTo>
                  <a:cubicBezTo>
                    <a:pt x="73" y="32"/>
                    <a:pt x="72" y="32"/>
                    <a:pt x="72" y="30"/>
                  </a:cubicBezTo>
                  <a:cubicBezTo>
                    <a:pt x="69" y="18"/>
                    <a:pt x="69" y="18"/>
                    <a:pt x="69" y="18"/>
                  </a:cubicBezTo>
                  <a:cubicBezTo>
                    <a:pt x="68" y="16"/>
                    <a:pt x="69" y="13"/>
                    <a:pt x="70" y="12"/>
                  </a:cubicBezTo>
                  <a:cubicBezTo>
                    <a:pt x="72" y="10"/>
                    <a:pt x="72" y="10"/>
                    <a:pt x="72" y="10"/>
                  </a:cubicBezTo>
                  <a:cubicBezTo>
                    <a:pt x="73" y="9"/>
                    <a:pt x="73" y="6"/>
                    <a:pt x="72" y="5"/>
                  </a:cubicBezTo>
                  <a:cubicBezTo>
                    <a:pt x="71" y="3"/>
                    <a:pt x="68" y="2"/>
                    <a:pt x="67" y="1"/>
                  </a:cubicBezTo>
                  <a:cubicBezTo>
                    <a:pt x="67" y="1"/>
                    <a:pt x="67" y="1"/>
                    <a:pt x="67" y="1"/>
                  </a:cubicBezTo>
                  <a:cubicBezTo>
                    <a:pt x="65" y="1"/>
                    <a:pt x="62" y="1"/>
                    <a:pt x="60" y="1"/>
                  </a:cubicBezTo>
                  <a:cubicBezTo>
                    <a:pt x="60" y="1"/>
                    <a:pt x="60" y="1"/>
                    <a:pt x="60" y="1"/>
                  </a:cubicBezTo>
                  <a:cubicBezTo>
                    <a:pt x="58" y="2"/>
                    <a:pt x="56" y="3"/>
                    <a:pt x="55" y="5"/>
                  </a:cubicBezTo>
                  <a:cubicBezTo>
                    <a:pt x="54" y="6"/>
                    <a:pt x="54" y="9"/>
                    <a:pt x="55" y="10"/>
                  </a:cubicBezTo>
                  <a:cubicBezTo>
                    <a:pt x="57" y="12"/>
                    <a:pt x="57" y="12"/>
                    <a:pt x="57" y="12"/>
                  </a:cubicBezTo>
                  <a:cubicBezTo>
                    <a:pt x="58" y="13"/>
                    <a:pt x="59" y="16"/>
                    <a:pt x="58" y="18"/>
                  </a:cubicBezTo>
                  <a:cubicBezTo>
                    <a:pt x="55" y="30"/>
                    <a:pt x="55" y="30"/>
                    <a:pt x="55" y="30"/>
                  </a:cubicBezTo>
                  <a:cubicBezTo>
                    <a:pt x="55" y="32"/>
                    <a:pt x="54" y="32"/>
                    <a:pt x="53" y="31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21" y="7"/>
                    <a:pt x="10" y="24"/>
                    <a:pt x="4" y="42"/>
                  </a:cubicBezTo>
                  <a:cubicBezTo>
                    <a:pt x="2" y="48"/>
                    <a:pt x="1" y="52"/>
                    <a:pt x="1" y="52"/>
                  </a:cubicBezTo>
                  <a:cubicBezTo>
                    <a:pt x="0" y="56"/>
                    <a:pt x="3" y="61"/>
                    <a:pt x="8" y="62"/>
                  </a:cubicBezTo>
                  <a:cubicBezTo>
                    <a:pt x="8" y="62"/>
                    <a:pt x="28" y="66"/>
                    <a:pt x="63" y="66"/>
                  </a:cubicBezTo>
                  <a:cubicBezTo>
                    <a:pt x="98" y="66"/>
                    <a:pt x="119" y="62"/>
                    <a:pt x="119" y="62"/>
                  </a:cubicBezTo>
                  <a:cubicBezTo>
                    <a:pt x="124" y="61"/>
                    <a:pt x="127" y="56"/>
                    <a:pt x="126" y="52"/>
                  </a:cubicBezTo>
                  <a:cubicBezTo>
                    <a:pt x="126" y="52"/>
                    <a:pt x="125" y="50"/>
                    <a:pt x="123" y="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124"/>
            <p:cNvSpPr>
              <a:spLocks noEditPoints="1"/>
            </p:cNvSpPr>
            <p:nvPr/>
          </p:nvSpPr>
          <p:spPr bwMode="auto">
            <a:xfrm>
              <a:off x="9202058" y="5916613"/>
              <a:ext cx="409575" cy="425450"/>
            </a:xfrm>
            <a:custGeom>
              <a:avLst/>
              <a:gdLst>
                <a:gd name="T0" fmla="*/ 54 w 109"/>
                <a:gd name="T1" fmla="*/ 0 h 113"/>
                <a:gd name="T2" fmla="*/ 11 w 109"/>
                <a:gd name="T3" fmla="*/ 44 h 113"/>
                <a:gd name="T4" fmla="*/ 0 w 109"/>
                <a:gd name="T5" fmla="*/ 56 h 113"/>
                <a:gd name="T6" fmla="*/ 11 w 109"/>
                <a:gd name="T7" fmla="*/ 69 h 113"/>
                <a:gd name="T8" fmla="*/ 54 w 109"/>
                <a:gd name="T9" fmla="*/ 113 h 113"/>
                <a:gd name="T10" fmla="*/ 98 w 109"/>
                <a:gd name="T11" fmla="*/ 69 h 113"/>
                <a:gd name="T12" fmla="*/ 103 w 109"/>
                <a:gd name="T13" fmla="*/ 67 h 113"/>
                <a:gd name="T14" fmla="*/ 109 w 109"/>
                <a:gd name="T15" fmla="*/ 56 h 113"/>
                <a:gd name="T16" fmla="*/ 98 w 109"/>
                <a:gd name="T17" fmla="*/ 44 h 113"/>
                <a:gd name="T18" fmla="*/ 90 w 109"/>
                <a:gd name="T19" fmla="*/ 12 h 113"/>
                <a:gd name="T20" fmla="*/ 89 w 109"/>
                <a:gd name="T21" fmla="*/ 11 h 113"/>
                <a:gd name="T22" fmla="*/ 54 w 109"/>
                <a:gd name="T23" fmla="*/ 0 h 113"/>
                <a:gd name="T24" fmla="*/ 89 w 109"/>
                <a:gd name="T25" fmla="*/ 24 h 113"/>
                <a:gd name="T26" fmla="*/ 93 w 109"/>
                <a:gd name="T27" fmla="*/ 46 h 113"/>
                <a:gd name="T28" fmla="*/ 94 w 109"/>
                <a:gd name="T29" fmla="*/ 49 h 113"/>
                <a:gd name="T30" fmla="*/ 96 w 109"/>
                <a:gd name="T31" fmla="*/ 49 h 113"/>
                <a:gd name="T32" fmla="*/ 103 w 109"/>
                <a:gd name="T33" fmla="*/ 56 h 113"/>
                <a:gd name="T34" fmla="*/ 100 w 109"/>
                <a:gd name="T35" fmla="*/ 63 h 113"/>
                <a:gd name="T36" fmla="*/ 96 w 109"/>
                <a:gd name="T37" fmla="*/ 64 h 113"/>
                <a:gd name="T38" fmla="*/ 94 w 109"/>
                <a:gd name="T39" fmla="*/ 64 h 113"/>
                <a:gd name="T40" fmla="*/ 93 w 109"/>
                <a:gd name="T41" fmla="*/ 66 h 113"/>
                <a:gd name="T42" fmla="*/ 54 w 109"/>
                <a:gd name="T43" fmla="*/ 108 h 113"/>
                <a:gd name="T44" fmla="*/ 16 w 109"/>
                <a:gd name="T45" fmla="*/ 66 h 113"/>
                <a:gd name="T46" fmla="*/ 15 w 109"/>
                <a:gd name="T47" fmla="*/ 64 h 113"/>
                <a:gd name="T48" fmla="*/ 14 w 109"/>
                <a:gd name="T49" fmla="*/ 64 h 113"/>
                <a:gd name="T50" fmla="*/ 13 w 109"/>
                <a:gd name="T51" fmla="*/ 64 h 113"/>
                <a:gd name="T52" fmla="*/ 6 w 109"/>
                <a:gd name="T53" fmla="*/ 56 h 113"/>
                <a:gd name="T54" fmla="*/ 13 w 109"/>
                <a:gd name="T55" fmla="*/ 49 h 113"/>
                <a:gd name="T56" fmla="*/ 15 w 109"/>
                <a:gd name="T57" fmla="*/ 48 h 113"/>
                <a:gd name="T58" fmla="*/ 16 w 109"/>
                <a:gd name="T59" fmla="*/ 46 h 113"/>
                <a:gd name="T60" fmla="*/ 18 w 109"/>
                <a:gd name="T61" fmla="*/ 32 h 113"/>
                <a:gd name="T62" fmla="*/ 29 w 109"/>
                <a:gd name="T63" fmla="*/ 24 h 113"/>
                <a:gd name="T64" fmla="*/ 89 w 109"/>
                <a:gd name="T65" fmla="*/ 24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9" h="113">
                  <a:moveTo>
                    <a:pt x="54" y="0"/>
                  </a:moveTo>
                  <a:cubicBezTo>
                    <a:pt x="21" y="0"/>
                    <a:pt x="14" y="13"/>
                    <a:pt x="11" y="44"/>
                  </a:cubicBezTo>
                  <a:cubicBezTo>
                    <a:pt x="7" y="45"/>
                    <a:pt x="0" y="48"/>
                    <a:pt x="0" y="56"/>
                  </a:cubicBezTo>
                  <a:cubicBezTo>
                    <a:pt x="0" y="65"/>
                    <a:pt x="7" y="68"/>
                    <a:pt x="11" y="69"/>
                  </a:cubicBezTo>
                  <a:cubicBezTo>
                    <a:pt x="14" y="97"/>
                    <a:pt x="30" y="113"/>
                    <a:pt x="54" y="113"/>
                  </a:cubicBezTo>
                  <a:cubicBezTo>
                    <a:pt x="73" y="113"/>
                    <a:pt x="94" y="102"/>
                    <a:pt x="98" y="69"/>
                  </a:cubicBezTo>
                  <a:cubicBezTo>
                    <a:pt x="99" y="69"/>
                    <a:pt x="101" y="68"/>
                    <a:pt x="103" y="67"/>
                  </a:cubicBezTo>
                  <a:cubicBezTo>
                    <a:pt x="106" y="65"/>
                    <a:pt x="109" y="62"/>
                    <a:pt x="109" y="56"/>
                  </a:cubicBezTo>
                  <a:cubicBezTo>
                    <a:pt x="109" y="48"/>
                    <a:pt x="102" y="45"/>
                    <a:pt x="98" y="44"/>
                  </a:cubicBezTo>
                  <a:cubicBezTo>
                    <a:pt x="97" y="30"/>
                    <a:pt x="95" y="20"/>
                    <a:pt x="90" y="12"/>
                  </a:cubicBezTo>
                  <a:cubicBezTo>
                    <a:pt x="90" y="12"/>
                    <a:pt x="89" y="11"/>
                    <a:pt x="89" y="11"/>
                  </a:cubicBezTo>
                  <a:cubicBezTo>
                    <a:pt x="83" y="3"/>
                    <a:pt x="73" y="0"/>
                    <a:pt x="54" y="0"/>
                  </a:cubicBezTo>
                  <a:close/>
                  <a:moveTo>
                    <a:pt x="89" y="24"/>
                  </a:moveTo>
                  <a:cubicBezTo>
                    <a:pt x="91" y="30"/>
                    <a:pt x="92" y="37"/>
                    <a:pt x="93" y="46"/>
                  </a:cubicBezTo>
                  <a:cubicBezTo>
                    <a:pt x="93" y="47"/>
                    <a:pt x="93" y="48"/>
                    <a:pt x="94" y="49"/>
                  </a:cubicBezTo>
                  <a:cubicBezTo>
                    <a:pt x="94" y="49"/>
                    <a:pt x="95" y="49"/>
                    <a:pt x="96" y="49"/>
                  </a:cubicBezTo>
                  <a:cubicBezTo>
                    <a:pt x="96" y="49"/>
                    <a:pt x="103" y="49"/>
                    <a:pt x="103" y="56"/>
                  </a:cubicBezTo>
                  <a:cubicBezTo>
                    <a:pt x="103" y="59"/>
                    <a:pt x="102" y="61"/>
                    <a:pt x="100" y="63"/>
                  </a:cubicBezTo>
                  <a:cubicBezTo>
                    <a:pt x="98" y="64"/>
                    <a:pt x="97" y="64"/>
                    <a:pt x="96" y="64"/>
                  </a:cubicBezTo>
                  <a:cubicBezTo>
                    <a:pt x="95" y="64"/>
                    <a:pt x="95" y="64"/>
                    <a:pt x="94" y="64"/>
                  </a:cubicBezTo>
                  <a:cubicBezTo>
                    <a:pt x="93" y="65"/>
                    <a:pt x="93" y="66"/>
                    <a:pt x="93" y="66"/>
                  </a:cubicBezTo>
                  <a:cubicBezTo>
                    <a:pt x="91" y="92"/>
                    <a:pt x="76" y="108"/>
                    <a:pt x="54" y="108"/>
                  </a:cubicBezTo>
                  <a:cubicBezTo>
                    <a:pt x="32" y="108"/>
                    <a:pt x="18" y="93"/>
                    <a:pt x="16" y="66"/>
                  </a:cubicBezTo>
                  <a:cubicBezTo>
                    <a:pt x="16" y="66"/>
                    <a:pt x="16" y="65"/>
                    <a:pt x="15" y="64"/>
                  </a:cubicBezTo>
                  <a:cubicBezTo>
                    <a:pt x="15" y="64"/>
                    <a:pt x="14" y="64"/>
                    <a:pt x="14" y="64"/>
                  </a:cubicBezTo>
                  <a:cubicBezTo>
                    <a:pt x="14" y="64"/>
                    <a:pt x="13" y="64"/>
                    <a:pt x="13" y="64"/>
                  </a:cubicBezTo>
                  <a:cubicBezTo>
                    <a:pt x="13" y="64"/>
                    <a:pt x="6" y="64"/>
                    <a:pt x="6" y="56"/>
                  </a:cubicBezTo>
                  <a:cubicBezTo>
                    <a:pt x="6" y="50"/>
                    <a:pt x="12" y="49"/>
                    <a:pt x="13" y="49"/>
                  </a:cubicBezTo>
                  <a:cubicBezTo>
                    <a:pt x="14" y="49"/>
                    <a:pt x="14" y="49"/>
                    <a:pt x="15" y="48"/>
                  </a:cubicBezTo>
                  <a:cubicBezTo>
                    <a:pt x="16" y="48"/>
                    <a:pt x="16" y="47"/>
                    <a:pt x="16" y="46"/>
                  </a:cubicBezTo>
                  <a:cubicBezTo>
                    <a:pt x="17" y="41"/>
                    <a:pt x="17" y="37"/>
                    <a:pt x="18" y="32"/>
                  </a:cubicBezTo>
                  <a:cubicBezTo>
                    <a:pt x="23" y="32"/>
                    <a:pt x="27" y="29"/>
                    <a:pt x="29" y="24"/>
                  </a:cubicBezTo>
                  <a:cubicBezTo>
                    <a:pt x="36" y="40"/>
                    <a:pt x="82" y="14"/>
                    <a:pt x="89" y="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125"/>
            <p:cNvSpPr>
              <a:spLocks/>
            </p:cNvSpPr>
            <p:nvPr/>
          </p:nvSpPr>
          <p:spPr bwMode="auto">
            <a:xfrm>
              <a:off x="9292545" y="5653088"/>
              <a:ext cx="153988" cy="155575"/>
            </a:xfrm>
            <a:custGeom>
              <a:avLst/>
              <a:gdLst>
                <a:gd name="T0" fmla="*/ 26 w 41"/>
                <a:gd name="T1" fmla="*/ 38 h 41"/>
                <a:gd name="T2" fmla="*/ 27 w 41"/>
                <a:gd name="T3" fmla="*/ 36 h 41"/>
                <a:gd name="T4" fmla="*/ 32 w 41"/>
                <a:gd name="T5" fmla="*/ 35 h 41"/>
                <a:gd name="T6" fmla="*/ 34 w 41"/>
                <a:gd name="T7" fmla="*/ 36 h 41"/>
                <a:gd name="T8" fmla="*/ 38 w 41"/>
                <a:gd name="T9" fmla="*/ 30 h 41"/>
                <a:gd name="T10" fmla="*/ 36 w 41"/>
                <a:gd name="T11" fmla="*/ 27 h 41"/>
                <a:gd name="T12" fmla="*/ 39 w 41"/>
                <a:gd name="T13" fmla="*/ 23 h 41"/>
                <a:gd name="T14" fmla="*/ 41 w 41"/>
                <a:gd name="T15" fmla="*/ 22 h 41"/>
                <a:gd name="T16" fmla="*/ 39 w 41"/>
                <a:gd name="T17" fmla="*/ 15 h 41"/>
                <a:gd name="T18" fmla="*/ 37 w 41"/>
                <a:gd name="T19" fmla="*/ 14 h 41"/>
                <a:gd name="T20" fmla="*/ 35 w 41"/>
                <a:gd name="T21" fmla="*/ 9 h 41"/>
                <a:gd name="T22" fmla="*/ 36 w 41"/>
                <a:gd name="T23" fmla="*/ 7 h 41"/>
                <a:gd name="T24" fmla="*/ 30 w 41"/>
                <a:gd name="T25" fmla="*/ 3 h 41"/>
                <a:gd name="T26" fmla="*/ 28 w 41"/>
                <a:gd name="T27" fmla="*/ 5 h 41"/>
                <a:gd name="T28" fmla="*/ 23 w 41"/>
                <a:gd name="T29" fmla="*/ 2 h 41"/>
                <a:gd name="T30" fmla="*/ 22 w 41"/>
                <a:gd name="T31" fmla="*/ 0 h 41"/>
                <a:gd name="T32" fmla="*/ 16 w 41"/>
                <a:gd name="T33" fmla="*/ 2 h 41"/>
                <a:gd name="T34" fmla="*/ 15 w 41"/>
                <a:gd name="T35" fmla="*/ 5 h 41"/>
                <a:gd name="T36" fmla="*/ 9 w 41"/>
                <a:gd name="T37" fmla="*/ 6 h 41"/>
                <a:gd name="T38" fmla="*/ 7 w 41"/>
                <a:gd name="T39" fmla="*/ 5 h 41"/>
                <a:gd name="T40" fmla="*/ 4 w 41"/>
                <a:gd name="T41" fmla="*/ 11 h 41"/>
                <a:gd name="T42" fmla="*/ 5 w 41"/>
                <a:gd name="T43" fmla="*/ 13 h 41"/>
                <a:gd name="T44" fmla="*/ 2 w 41"/>
                <a:gd name="T45" fmla="*/ 18 h 41"/>
                <a:gd name="T46" fmla="*/ 0 w 41"/>
                <a:gd name="T47" fmla="*/ 19 h 41"/>
                <a:gd name="T48" fmla="*/ 2 w 41"/>
                <a:gd name="T49" fmla="*/ 25 h 41"/>
                <a:gd name="T50" fmla="*/ 4 w 41"/>
                <a:gd name="T51" fmla="*/ 25 h 41"/>
                <a:gd name="T52" fmla="*/ 6 w 41"/>
                <a:gd name="T53" fmla="*/ 29 h 41"/>
                <a:gd name="T54" fmla="*/ 5 w 41"/>
                <a:gd name="T55" fmla="*/ 32 h 41"/>
                <a:gd name="T56" fmla="*/ 9 w 41"/>
                <a:gd name="T57" fmla="*/ 38 h 41"/>
                <a:gd name="T58" fmla="*/ 12 w 41"/>
                <a:gd name="T59" fmla="*/ 36 h 41"/>
                <a:gd name="T60" fmla="*/ 17 w 41"/>
                <a:gd name="T61" fmla="*/ 37 h 41"/>
                <a:gd name="T62" fmla="*/ 18 w 41"/>
                <a:gd name="T63" fmla="*/ 40 h 41"/>
                <a:gd name="T64" fmla="*/ 25 w 41"/>
                <a:gd name="T65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1" h="41">
                  <a:moveTo>
                    <a:pt x="26" y="39"/>
                  </a:moveTo>
                  <a:cubicBezTo>
                    <a:pt x="26" y="38"/>
                    <a:pt x="26" y="38"/>
                    <a:pt x="26" y="38"/>
                  </a:cubicBezTo>
                  <a:cubicBezTo>
                    <a:pt x="25" y="37"/>
                    <a:pt x="25" y="37"/>
                    <a:pt x="25" y="37"/>
                  </a:cubicBezTo>
                  <a:cubicBezTo>
                    <a:pt x="25" y="37"/>
                    <a:pt x="26" y="36"/>
                    <a:pt x="27" y="36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30" y="34"/>
                    <a:pt x="31" y="34"/>
                    <a:pt x="32" y="35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33" y="36"/>
                    <a:pt x="34" y="36"/>
                    <a:pt x="34" y="36"/>
                  </a:cubicBezTo>
                  <a:cubicBezTo>
                    <a:pt x="38" y="32"/>
                    <a:pt x="38" y="32"/>
                    <a:pt x="38" y="32"/>
                  </a:cubicBezTo>
                  <a:cubicBezTo>
                    <a:pt x="38" y="31"/>
                    <a:pt x="38" y="30"/>
                    <a:pt x="38" y="30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36" y="29"/>
                    <a:pt x="36" y="28"/>
                    <a:pt x="36" y="27"/>
                  </a:cubicBezTo>
                  <a:cubicBezTo>
                    <a:pt x="37" y="24"/>
                    <a:pt x="37" y="24"/>
                    <a:pt x="37" y="24"/>
                  </a:cubicBezTo>
                  <a:cubicBezTo>
                    <a:pt x="37" y="23"/>
                    <a:pt x="38" y="23"/>
                    <a:pt x="39" y="23"/>
                  </a:cubicBezTo>
                  <a:cubicBezTo>
                    <a:pt x="40" y="23"/>
                    <a:pt x="40" y="23"/>
                    <a:pt x="40" y="23"/>
                  </a:cubicBezTo>
                  <a:cubicBezTo>
                    <a:pt x="41" y="23"/>
                    <a:pt x="41" y="22"/>
                    <a:pt x="41" y="22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41" y="15"/>
                    <a:pt x="40" y="15"/>
                    <a:pt x="39" y="15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8" y="16"/>
                    <a:pt x="37" y="15"/>
                    <a:pt x="37" y="14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35" y="11"/>
                    <a:pt x="35" y="10"/>
                    <a:pt x="35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7" y="8"/>
                    <a:pt x="37" y="7"/>
                    <a:pt x="36" y="7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2" y="3"/>
                    <a:pt x="31" y="3"/>
                    <a:pt x="30" y="3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29" y="5"/>
                    <a:pt x="28" y="5"/>
                    <a:pt x="28" y="5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4" y="4"/>
                    <a:pt x="23" y="3"/>
                    <a:pt x="23" y="2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0"/>
                    <a:pt x="23" y="0"/>
                    <a:pt x="22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6" y="0"/>
                    <a:pt x="15" y="1"/>
                    <a:pt x="16" y="2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6" y="3"/>
                    <a:pt x="16" y="4"/>
                    <a:pt x="15" y="5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1" y="7"/>
                    <a:pt x="10" y="6"/>
                    <a:pt x="9" y="6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8" y="4"/>
                    <a:pt x="8" y="4"/>
                    <a:pt x="7" y="5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10"/>
                    <a:pt x="4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2"/>
                    <a:pt x="6" y="13"/>
                    <a:pt x="5" y="13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3" y="18"/>
                    <a:pt x="2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0" y="18"/>
                    <a:pt x="0" y="19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5"/>
                    <a:pt x="1" y="26"/>
                    <a:pt x="2" y="25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4" y="25"/>
                    <a:pt x="5" y="25"/>
                    <a:pt x="5" y="26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7" y="30"/>
                    <a:pt x="7" y="31"/>
                    <a:pt x="6" y="32"/>
                  </a:cubicBezTo>
                  <a:cubicBezTo>
                    <a:pt x="5" y="32"/>
                    <a:pt x="5" y="32"/>
                    <a:pt x="5" y="32"/>
                  </a:cubicBezTo>
                  <a:cubicBezTo>
                    <a:pt x="5" y="33"/>
                    <a:pt x="5" y="34"/>
                    <a:pt x="5" y="34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10" y="38"/>
                    <a:pt x="11" y="38"/>
                    <a:pt x="11" y="37"/>
                  </a:cubicBezTo>
                  <a:cubicBezTo>
                    <a:pt x="12" y="36"/>
                    <a:pt x="12" y="36"/>
                    <a:pt x="12" y="36"/>
                  </a:cubicBezTo>
                  <a:cubicBezTo>
                    <a:pt x="12" y="36"/>
                    <a:pt x="13" y="35"/>
                    <a:pt x="14" y="36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8" y="37"/>
                    <a:pt x="18" y="38"/>
                    <a:pt x="18" y="39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8" y="40"/>
                    <a:pt x="19" y="41"/>
                    <a:pt x="19" y="41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6" y="41"/>
                    <a:pt x="26" y="40"/>
                    <a:pt x="26" y="3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126"/>
            <p:cNvSpPr>
              <a:spLocks/>
            </p:cNvSpPr>
            <p:nvPr/>
          </p:nvSpPr>
          <p:spPr bwMode="auto">
            <a:xfrm>
              <a:off x="8998858" y="5578476"/>
              <a:ext cx="153988" cy="158750"/>
            </a:xfrm>
            <a:custGeom>
              <a:avLst/>
              <a:gdLst>
                <a:gd name="T0" fmla="*/ 39 w 41"/>
                <a:gd name="T1" fmla="*/ 16 h 42"/>
                <a:gd name="T2" fmla="*/ 35 w 41"/>
                <a:gd name="T3" fmla="*/ 12 h 42"/>
                <a:gd name="T4" fmla="*/ 36 w 41"/>
                <a:gd name="T5" fmla="*/ 9 h 42"/>
                <a:gd name="T6" fmla="*/ 32 w 41"/>
                <a:gd name="T7" fmla="*/ 4 h 42"/>
                <a:gd name="T8" fmla="*/ 30 w 41"/>
                <a:gd name="T9" fmla="*/ 5 h 42"/>
                <a:gd name="T10" fmla="*/ 24 w 41"/>
                <a:gd name="T11" fmla="*/ 4 h 42"/>
                <a:gd name="T12" fmla="*/ 23 w 41"/>
                <a:gd name="T13" fmla="*/ 2 h 42"/>
                <a:gd name="T14" fmla="*/ 17 w 41"/>
                <a:gd name="T15" fmla="*/ 1 h 42"/>
                <a:gd name="T16" fmla="*/ 16 w 41"/>
                <a:gd name="T17" fmla="*/ 3 h 42"/>
                <a:gd name="T18" fmla="*/ 12 w 41"/>
                <a:gd name="T19" fmla="*/ 7 h 42"/>
                <a:gd name="T20" fmla="*/ 9 w 41"/>
                <a:gd name="T21" fmla="*/ 6 h 42"/>
                <a:gd name="T22" fmla="*/ 3 w 41"/>
                <a:gd name="T23" fmla="*/ 9 h 42"/>
                <a:gd name="T24" fmla="*/ 5 w 41"/>
                <a:gd name="T25" fmla="*/ 12 h 42"/>
                <a:gd name="T26" fmla="*/ 4 w 41"/>
                <a:gd name="T27" fmla="*/ 17 h 42"/>
                <a:gd name="T28" fmla="*/ 1 w 41"/>
                <a:gd name="T29" fmla="*/ 18 h 42"/>
                <a:gd name="T30" fmla="*/ 0 w 41"/>
                <a:gd name="T31" fmla="*/ 25 h 42"/>
                <a:gd name="T32" fmla="*/ 3 w 41"/>
                <a:gd name="T33" fmla="*/ 26 h 42"/>
                <a:gd name="T34" fmla="*/ 5 w 41"/>
                <a:gd name="T35" fmla="*/ 27 h 42"/>
                <a:gd name="T36" fmla="*/ 6 w 41"/>
                <a:gd name="T37" fmla="*/ 32 h 42"/>
                <a:gd name="T38" fmla="*/ 5 w 41"/>
                <a:gd name="T39" fmla="*/ 35 h 42"/>
                <a:gd name="T40" fmla="*/ 11 w 41"/>
                <a:gd name="T41" fmla="*/ 38 h 42"/>
                <a:gd name="T42" fmla="*/ 14 w 41"/>
                <a:gd name="T43" fmla="*/ 36 h 42"/>
                <a:gd name="T44" fmla="*/ 18 w 41"/>
                <a:gd name="T45" fmla="*/ 39 h 42"/>
                <a:gd name="T46" fmla="*/ 19 w 41"/>
                <a:gd name="T47" fmla="*/ 42 h 42"/>
                <a:gd name="T48" fmla="*/ 26 w 41"/>
                <a:gd name="T49" fmla="*/ 40 h 42"/>
                <a:gd name="T50" fmla="*/ 25 w 41"/>
                <a:gd name="T51" fmla="*/ 37 h 42"/>
                <a:gd name="T52" fmla="*/ 30 w 41"/>
                <a:gd name="T53" fmla="*/ 35 h 42"/>
                <a:gd name="T54" fmla="*/ 33 w 41"/>
                <a:gd name="T55" fmla="*/ 36 h 42"/>
                <a:gd name="T56" fmla="*/ 38 w 41"/>
                <a:gd name="T57" fmla="*/ 33 h 42"/>
                <a:gd name="T58" fmla="*/ 37 w 41"/>
                <a:gd name="T59" fmla="*/ 30 h 42"/>
                <a:gd name="T60" fmla="*/ 37 w 41"/>
                <a:gd name="T61" fmla="*/ 25 h 42"/>
                <a:gd name="T62" fmla="*/ 40 w 41"/>
                <a:gd name="T63" fmla="*/ 24 h 42"/>
                <a:gd name="T64" fmla="*/ 41 w 41"/>
                <a:gd name="T65" fmla="*/ 17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1" h="42">
                  <a:moveTo>
                    <a:pt x="39" y="16"/>
                  </a:moveTo>
                  <a:cubicBezTo>
                    <a:pt x="39" y="16"/>
                    <a:pt x="39" y="16"/>
                    <a:pt x="39" y="16"/>
                  </a:cubicBezTo>
                  <a:cubicBezTo>
                    <a:pt x="38" y="16"/>
                    <a:pt x="37" y="16"/>
                    <a:pt x="37" y="15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5" y="11"/>
                    <a:pt x="35" y="10"/>
                    <a:pt x="35" y="10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7" y="9"/>
                    <a:pt x="37" y="8"/>
                    <a:pt x="36" y="7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32" y="3"/>
                    <a:pt x="31" y="3"/>
                    <a:pt x="30" y="4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29" y="6"/>
                    <a:pt x="29" y="6"/>
                    <a:pt x="28" y="6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4" y="4"/>
                    <a:pt x="23" y="3"/>
                    <a:pt x="23" y="3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3" y="0"/>
                    <a:pt x="22" y="0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6" y="1"/>
                    <a:pt x="15" y="1"/>
                    <a:pt x="16" y="2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6" y="4"/>
                    <a:pt x="16" y="5"/>
                    <a:pt x="15" y="5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1" y="7"/>
                    <a:pt x="10" y="7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8" y="5"/>
                    <a:pt x="8" y="5"/>
                    <a:pt x="7" y="5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10"/>
                    <a:pt x="3" y="11"/>
                    <a:pt x="4" y="11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12"/>
                    <a:pt x="6" y="13"/>
                    <a:pt x="5" y="14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8"/>
                    <a:pt x="3" y="19"/>
                    <a:pt x="2" y="19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0" y="19"/>
                    <a:pt x="0" y="20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6"/>
                    <a:pt x="1" y="26"/>
                    <a:pt x="2" y="26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4" y="26"/>
                    <a:pt x="4" y="25"/>
                    <a:pt x="4" y="25"/>
                  </a:cubicBezTo>
                  <a:cubicBezTo>
                    <a:pt x="4" y="25"/>
                    <a:pt x="5" y="26"/>
                    <a:pt x="5" y="27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7" y="31"/>
                    <a:pt x="7" y="32"/>
                    <a:pt x="6" y="32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5" y="33"/>
                    <a:pt x="5" y="34"/>
                    <a:pt x="5" y="35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10" y="39"/>
                    <a:pt x="11" y="39"/>
                    <a:pt x="11" y="38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2" y="36"/>
                    <a:pt x="13" y="36"/>
                    <a:pt x="14" y="36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8" y="38"/>
                    <a:pt x="18" y="38"/>
                    <a:pt x="18" y="39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8" y="41"/>
                    <a:pt x="19" y="42"/>
                    <a:pt x="19" y="42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6" y="41"/>
                    <a:pt x="26" y="40"/>
                    <a:pt x="26" y="40"/>
                  </a:cubicBezTo>
                  <a:cubicBezTo>
                    <a:pt x="26" y="39"/>
                    <a:pt x="26" y="39"/>
                    <a:pt x="26" y="39"/>
                  </a:cubicBezTo>
                  <a:cubicBezTo>
                    <a:pt x="25" y="38"/>
                    <a:pt x="25" y="37"/>
                    <a:pt x="25" y="37"/>
                  </a:cubicBezTo>
                  <a:cubicBezTo>
                    <a:pt x="25" y="37"/>
                    <a:pt x="26" y="37"/>
                    <a:pt x="27" y="37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30" y="35"/>
                    <a:pt x="31" y="35"/>
                    <a:pt x="32" y="36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3" y="37"/>
                    <a:pt x="34" y="37"/>
                    <a:pt x="34" y="37"/>
                  </a:cubicBezTo>
                  <a:cubicBezTo>
                    <a:pt x="38" y="33"/>
                    <a:pt x="38" y="33"/>
                    <a:pt x="38" y="33"/>
                  </a:cubicBezTo>
                  <a:cubicBezTo>
                    <a:pt x="38" y="32"/>
                    <a:pt x="38" y="31"/>
                    <a:pt x="38" y="31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6" y="30"/>
                    <a:pt x="36" y="29"/>
                    <a:pt x="36" y="28"/>
                  </a:cubicBezTo>
                  <a:cubicBezTo>
                    <a:pt x="37" y="25"/>
                    <a:pt x="37" y="25"/>
                    <a:pt x="37" y="25"/>
                  </a:cubicBezTo>
                  <a:cubicBezTo>
                    <a:pt x="37" y="24"/>
                    <a:pt x="38" y="23"/>
                    <a:pt x="39" y="23"/>
                  </a:cubicBezTo>
                  <a:cubicBezTo>
                    <a:pt x="40" y="24"/>
                    <a:pt x="40" y="24"/>
                    <a:pt x="40" y="24"/>
                  </a:cubicBezTo>
                  <a:cubicBezTo>
                    <a:pt x="41" y="24"/>
                    <a:pt x="41" y="23"/>
                    <a:pt x="41" y="22"/>
                  </a:cubicBezTo>
                  <a:cubicBezTo>
                    <a:pt x="41" y="17"/>
                    <a:pt x="41" y="17"/>
                    <a:pt x="41" y="17"/>
                  </a:cubicBezTo>
                  <a:cubicBezTo>
                    <a:pt x="41" y="16"/>
                    <a:pt x="40" y="16"/>
                    <a:pt x="39" y="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127"/>
            <p:cNvSpPr>
              <a:spLocks/>
            </p:cNvSpPr>
            <p:nvPr/>
          </p:nvSpPr>
          <p:spPr bwMode="auto">
            <a:xfrm>
              <a:off x="9213170" y="5583238"/>
              <a:ext cx="60325" cy="58738"/>
            </a:xfrm>
            <a:custGeom>
              <a:avLst/>
              <a:gdLst>
                <a:gd name="T0" fmla="*/ 15 w 16"/>
                <a:gd name="T1" fmla="*/ 6 h 16"/>
                <a:gd name="T2" fmla="*/ 6 w 16"/>
                <a:gd name="T3" fmla="*/ 1 h 16"/>
                <a:gd name="T4" fmla="*/ 1 w 16"/>
                <a:gd name="T5" fmla="*/ 10 h 16"/>
                <a:gd name="T6" fmla="*/ 10 w 16"/>
                <a:gd name="T7" fmla="*/ 15 h 16"/>
                <a:gd name="T8" fmla="*/ 15 w 16"/>
                <a:gd name="T9" fmla="*/ 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6">
                  <a:moveTo>
                    <a:pt x="15" y="6"/>
                  </a:moveTo>
                  <a:cubicBezTo>
                    <a:pt x="14" y="2"/>
                    <a:pt x="10" y="0"/>
                    <a:pt x="6" y="1"/>
                  </a:cubicBezTo>
                  <a:cubicBezTo>
                    <a:pt x="2" y="2"/>
                    <a:pt x="0" y="6"/>
                    <a:pt x="1" y="10"/>
                  </a:cubicBezTo>
                  <a:cubicBezTo>
                    <a:pt x="2" y="14"/>
                    <a:pt x="6" y="16"/>
                    <a:pt x="10" y="15"/>
                  </a:cubicBezTo>
                  <a:cubicBezTo>
                    <a:pt x="14" y="14"/>
                    <a:pt x="16" y="10"/>
                    <a:pt x="15" y="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128"/>
            <p:cNvSpPr>
              <a:spLocks noEditPoints="1"/>
            </p:cNvSpPr>
            <p:nvPr/>
          </p:nvSpPr>
          <p:spPr bwMode="auto">
            <a:xfrm>
              <a:off x="8863920" y="5421313"/>
              <a:ext cx="665163" cy="461963"/>
            </a:xfrm>
            <a:custGeom>
              <a:avLst/>
              <a:gdLst>
                <a:gd name="T0" fmla="*/ 95 w 177"/>
                <a:gd name="T1" fmla="*/ 0 h 123"/>
                <a:gd name="T2" fmla="*/ 15 w 177"/>
                <a:gd name="T3" fmla="*/ 63 h 123"/>
                <a:gd name="T4" fmla="*/ 136 w 177"/>
                <a:gd name="T5" fmla="*/ 123 h 123"/>
                <a:gd name="T6" fmla="*/ 88 w 177"/>
                <a:gd name="T7" fmla="*/ 78 h 123"/>
                <a:gd name="T8" fmla="*/ 80 w 177"/>
                <a:gd name="T9" fmla="*/ 79 h 123"/>
                <a:gd name="T10" fmla="*/ 77 w 177"/>
                <a:gd name="T11" fmla="*/ 88 h 123"/>
                <a:gd name="T12" fmla="*/ 65 w 177"/>
                <a:gd name="T13" fmla="*/ 94 h 123"/>
                <a:gd name="T14" fmla="*/ 56 w 177"/>
                <a:gd name="T15" fmla="*/ 91 h 123"/>
                <a:gd name="T16" fmla="*/ 53 w 177"/>
                <a:gd name="T17" fmla="*/ 95 h 123"/>
                <a:gd name="T18" fmla="*/ 41 w 177"/>
                <a:gd name="T19" fmla="*/ 91 h 123"/>
                <a:gd name="T20" fmla="*/ 36 w 177"/>
                <a:gd name="T21" fmla="*/ 82 h 123"/>
                <a:gd name="T22" fmla="*/ 28 w 177"/>
                <a:gd name="T23" fmla="*/ 82 h 123"/>
                <a:gd name="T24" fmla="*/ 27 w 177"/>
                <a:gd name="T25" fmla="*/ 71 h 123"/>
                <a:gd name="T26" fmla="*/ 29 w 177"/>
                <a:gd name="T27" fmla="*/ 60 h 123"/>
                <a:gd name="T28" fmla="*/ 23 w 177"/>
                <a:gd name="T29" fmla="*/ 57 h 123"/>
                <a:gd name="T30" fmla="*/ 30 w 177"/>
                <a:gd name="T31" fmla="*/ 48 h 123"/>
                <a:gd name="T32" fmla="*/ 38 w 177"/>
                <a:gd name="T33" fmla="*/ 39 h 123"/>
                <a:gd name="T34" fmla="*/ 45 w 177"/>
                <a:gd name="T35" fmla="*/ 31 h 123"/>
                <a:gd name="T36" fmla="*/ 52 w 177"/>
                <a:gd name="T37" fmla="*/ 36 h 123"/>
                <a:gd name="T38" fmla="*/ 60 w 177"/>
                <a:gd name="T39" fmla="*/ 31 h 123"/>
                <a:gd name="T40" fmla="*/ 73 w 177"/>
                <a:gd name="T41" fmla="*/ 35 h 123"/>
                <a:gd name="T42" fmla="*/ 77 w 177"/>
                <a:gd name="T43" fmla="*/ 44 h 123"/>
                <a:gd name="T44" fmla="*/ 85 w 177"/>
                <a:gd name="T45" fmla="*/ 44 h 123"/>
                <a:gd name="T46" fmla="*/ 86 w 177"/>
                <a:gd name="T47" fmla="*/ 55 h 123"/>
                <a:gd name="T48" fmla="*/ 87 w 177"/>
                <a:gd name="T49" fmla="*/ 67 h 123"/>
                <a:gd name="T50" fmla="*/ 95 w 177"/>
                <a:gd name="T51" fmla="*/ 63 h 123"/>
                <a:gd name="T52" fmla="*/ 86 w 177"/>
                <a:gd name="T53" fmla="*/ 59 h 123"/>
                <a:gd name="T54" fmla="*/ 90 w 177"/>
                <a:gd name="T55" fmla="*/ 52 h 123"/>
                <a:gd name="T56" fmla="*/ 87 w 177"/>
                <a:gd name="T57" fmla="*/ 43 h 123"/>
                <a:gd name="T58" fmla="*/ 95 w 177"/>
                <a:gd name="T59" fmla="*/ 36 h 123"/>
                <a:gd name="T60" fmla="*/ 104 w 177"/>
                <a:gd name="T61" fmla="*/ 40 h 123"/>
                <a:gd name="T62" fmla="*/ 112 w 177"/>
                <a:gd name="T63" fmla="*/ 37 h 123"/>
                <a:gd name="T64" fmla="*/ 114 w 177"/>
                <a:gd name="T65" fmla="*/ 46 h 123"/>
                <a:gd name="T66" fmla="*/ 113 w 177"/>
                <a:gd name="T67" fmla="*/ 57 h 123"/>
                <a:gd name="T68" fmla="*/ 110 w 177"/>
                <a:gd name="T69" fmla="*/ 66 h 123"/>
                <a:gd name="T70" fmla="*/ 103 w 177"/>
                <a:gd name="T71" fmla="*/ 62 h 123"/>
                <a:gd name="T72" fmla="*/ 131 w 177"/>
                <a:gd name="T73" fmla="*/ 110 h 123"/>
                <a:gd name="T74" fmla="*/ 128 w 177"/>
                <a:gd name="T75" fmla="*/ 116 h 123"/>
                <a:gd name="T76" fmla="*/ 120 w 177"/>
                <a:gd name="T77" fmla="*/ 109 h 123"/>
                <a:gd name="T78" fmla="*/ 111 w 177"/>
                <a:gd name="T79" fmla="*/ 101 h 123"/>
                <a:gd name="T80" fmla="*/ 102 w 177"/>
                <a:gd name="T81" fmla="*/ 94 h 123"/>
                <a:gd name="T82" fmla="*/ 107 w 177"/>
                <a:gd name="T83" fmla="*/ 87 h 123"/>
                <a:gd name="T84" fmla="*/ 104 w 177"/>
                <a:gd name="T85" fmla="*/ 79 h 123"/>
                <a:gd name="T86" fmla="*/ 104 w 177"/>
                <a:gd name="T87" fmla="*/ 68 h 123"/>
                <a:gd name="T88" fmla="*/ 112 w 177"/>
                <a:gd name="T89" fmla="*/ 67 h 123"/>
                <a:gd name="T90" fmla="*/ 115 w 177"/>
                <a:gd name="T91" fmla="*/ 57 h 123"/>
                <a:gd name="T92" fmla="*/ 126 w 177"/>
                <a:gd name="T93" fmla="*/ 51 h 123"/>
                <a:gd name="T94" fmla="*/ 136 w 177"/>
                <a:gd name="T95" fmla="*/ 54 h 123"/>
                <a:gd name="T96" fmla="*/ 141 w 177"/>
                <a:gd name="T97" fmla="*/ 49 h 123"/>
                <a:gd name="T98" fmla="*/ 150 w 177"/>
                <a:gd name="T99" fmla="*/ 56 h 123"/>
                <a:gd name="T100" fmla="*/ 159 w 177"/>
                <a:gd name="T101" fmla="*/ 64 h 123"/>
                <a:gd name="T102" fmla="*/ 167 w 177"/>
                <a:gd name="T103" fmla="*/ 71 h 123"/>
                <a:gd name="T104" fmla="*/ 162 w 177"/>
                <a:gd name="T105" fmla="*/ 77 h 123"/>
                <a:gd name="T106" fmla="*/ 166 w 177"/>
                <a:gd name="T107" fmla="*/ 86 h 123"/>
                <a:gd name="T108" fmla="*/ 163 w 177"/>
                <a:gd name="T109" fmla="*/ 98 h 123"/>
                <a:gd name="T110" fmla="*/ 154 w 177"/>
                <a:gd name="T111" fmla="*/ 103 h 123"/>
                <a:gd name="T112" fmla="*/ 154 w 177"/>
                <a:gd name="T113" fmla="*/ 111 h 123"/>
                <a:gd name="T114" fmla="*/ 143 w 177"/>
                <a:gd name="T115" fmla="*/ 112 h 123"/>
                <a:gd name="T116" fmla="*/ 131 w 177"/>
                <a:gd name="T117" fmla="*/ 11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77" h="123">
                  <a:moveTo>
                    <a:pt x="177" y="82"/>
                  </a:moveTo>
                  <a:cubicBezTo>
                    <a:pt x="177" y="63"/>
                    <a:pt x="164" y="47"/>
                    <a:pt x="146" y="42"/>
                  </a:cubicBezTo>
                  <a:cubicBezTo>
                    <a:pt x="142" y="18"/>
                    <a:pt x="121" y="0"/>
                    <a:pt x="95" y="0"/>
                  </a:cubicBezTo>
                  <a:cubicBezTo>
                    <a:pt x="79" y="0"/>
                    <a:pt x="65" y="7"/>
                    <a:pt x="55" y="19"/>
                  </a:cubicBezTo>
                  <a:cubicBezTo>
                    <a:pt x="33" y="19"/>
                    <a:pt x="15" y="37"/>
                    <a:pt x="15" y="60"/>
                  </a:cubicBezTo>
                  <a:cubicBezTo>
                    <a:pt x="15" y="61"/>
                    <a:pt x="15" y="62"/>
                    <a:pt x="15" y="63"/>
                  </a:cubicBezTo>
                  <a:cubicBezTo>
                    <a:pt x="6" y="69"/>
                    <a:pt x="0" y="79"/>
                    <a:pt x="0" y="90"/>
                  </a:cubicBezTo>
                  <a:cubicBezTo>
                    <a:pt x="0" y="108"/>
                    <a:pt x="15" y="123"/>
                    <a:pt x="33" y="123"/>
                  </a:cubicBezTo>
                  <a:cubicBezTo>
                    <a:pt x="136" y="123"/>
                    <a:pt x="136" y="123"/>
                    <a:pt x="136" y="123"/>
                  </a:cubicBezTo>
                  <a:cubicBezTo>
                    <a:pt x="159" y="123"/>
                    <a:pt x="177" y="105"/>
                    <a:pt x="177" y="82"/>
                  </a:cubicBezTo>
                  <a:close/>
                  <a:moveTo>
                    <a:pt x="90" y="69"/>
                  </a:moveTo>
                  <a:cubicBezTo>
                    <a:pt x="88" y="78"/>
                    <a:pt x="88" y="78"/>
                    <a:pt x="88" y="78"/>
                  </a:cubicBezTo>
                  <a:cubicBezTo>
                    <a:pt x="87" y="79"/>
                    <a:pt x="86" y="79"/>
                    <a:pt x="85" y="79"/>
                  </a:cubicBezTo>
                  <a:cubicBezTo>
                    <a:pt x="83" y="78"/>
                    <a:pt x="83" y="78"/>
                    <a:pt x="83" y="78"/>
                  </a:cubicBezTo>
                  <a:cubicBezTo>
                    <a:pt x="82" y="77"/>
                    <a:pt x="80" y="78"/>
                    <a:pt x="80" y="79"/>
                  </a:cubicBezTo>
                  <a:cubicBezTo>
                    <a:pt x="76" y="83"/>
                    <a:pt x="76" y="83"/>
                    <a:pt x="76" y="83"/>
                  </a:cubicBezTo>
                  <a:cubicBezTo>
                    <a:pt x="75" y="84"/>
                    <a:pt x="75" y="86"/>
                    <a:pt x="76" y="87"/>
                  </a:cubicBezTo>
                  <a:cubicBezTo>
                    <a:pt x="77" y="88"/>
                    <a:pt x="77" y="88"/>
                    <a:pt x="77" y="88"/>
                  </a:cubicBezTo>
                  <a:cubicBezTo>
                    <a:pt x="77" y="89"/>
                    <a:pt x="77" y="91"/>
                    <a:pt x="76" y="91"/>
                  </a:cubicBezTo>
                  <a:cubicBezTo>
                    <a:pt x="68" y="95"/>
                    <a:pt x="68" y="95"/>
                    <a:pt x="68" y="95"/>
                  </a:cubicBezTo>
                  <a:cubicBezTo>
                    <a:pt x="67" y="96"/>
                    <a:pt x="66" y="95"/>
                    <a:pt x="65" y="94"/>
                  </a:cubicBezTo>
                  <a:cubicBezTo>
                    <a:pt x="65" y="92"/>
                    <a:pt x="65" y="92"/>
                    <a:pt x="65" y="92"/>
                  </a:cubicBezTo>
                  <a:cubicBezTo>
                    <a:pt x="64" y="91"/>
                    <a:pt x="63" y="90"/>
                    <a:pt x="62" y="90"/>
                  </a:cubicBezTo>
                  <a:cubicBezTo>
                    <a:pt x="56" y="91"/>
                    <a:pt x="56" y="91"/>
                    <a:pt x="56" y="91"/>
                  </a:cubicBezTo>
                  <a:cubicBezTo>
                    <a:pt x="55" y="91"/>
                    <a:pt x="53" y="91"/>
                    <a:pt x="53" y="91"/>
                  </a:cubicBezTo>
                  <a:cubicBezTo>
                    <a:pt x="53" y="91"/>
                    <a:pt x="53" y="92"/>
                    <a:pt x="53" y="93"/>
                  </a:cubicBezTo>
                  <a:cubicBezTo>
                    <a:pt x="53" y="95"/>
                    <a:pt x="53" y="95"/>
                    <a:pt x="53" y="95"/>
                  </a:cubicBezTo>
                  <a:cubicBezTo>
                    <a:pt x="53" y="96"/>
                    <a:pt x="52" y="97"/>
                    <a:pt x="50" y="97"/>
                  </a:cubicBezTo>
                  <a:cubicBezTo>
                    <a:pt x="42" y="94"/>
                    <a:pt x="42" y="94"/>
                    <a:pt x="42" y="94"/>
                  </a:cubicBezTo>
                  <a:cubicBezTo>
                    <a:pt x="41" y="93"/>
                    <a:pt x="40" y="92"/>
                    <a:pt x="41" y="91"/>
                  </a:cubicBezTo>
                  <a:cubicBezTo>
                    <a:pt x="42" y="89"/>
                    <a:pt x="42" y="89"/>
                    <a:pt x="42" y="89"/>
                  </a:cubicBezTo>
                  <a:cubicBezTo>
                    <a:pt x="42" y="88"/>
                    <a:pt x="42" y="87"/>
                    <a:pt x="41" y="86"/>
                  </a:cubicBezTo>
                  <a:cubicBezTo>
                    <a:pt x="36" y="82"/>
                    <a:pt x="36" y="82"/>
                    <a:pt x="36" y="82"/>
                  </a:cubicBezTo>
                  <a:cubicBezTo>
                    <a:pt x="35" y="81"/>
                    <a:pt x="34" y="81"/>
                    <a:pt x="33" y="82"/>
                  </a:cubicBezTo>
                  <a:cubicBezTo>
                    <a:pt x="32" y="83"/>
                    <a:pt x="32" y="83"/>
                    <a:pt x="32" y="83"/>
                  </a:cubicBezTo>
                  <a:cubicBezTo>
                    <a:pt x="31" y="84"/>
                    <a:pt x="29" y="83"/>
                    <a:pt x="28" y="82"/>
                  </a:cubicBezTo>
                  <a:cubicBezTo>
                    <a:pt x="24" y="74"/>
                    <a:pt x="24" y="74"/>
                    <a:pt x="24" y="74"/>
                  </a:cubicBezTo>
                  <a:cubicBezTo>
                    <a:pt x="24" y="73"/>
                    <a:pt x="25" y="72"/>
                    <a:pt x="26" y="71"/>
                  </a:cubicBezTo>
                  <a:cubicBezTo>
                    <a:pt x="27" y="71"/>
                    <a:pt x="27" y="71"/>
                    <a:pt x="27" y="71"/>
                  </a:cubicBezTo>
                  <a:cubicBezTo>
                    <a:pt x="29" y="71"/>
                    <a:pt x="30" y="69"/>
                    <a:pt x="29" y="68"/>
                  </a:cubicBezTo>
                  <a:cubicBezTo>
                    <a:pt x="29" y="62"/>
                    <a:pt x="29" y="62"/>
                    <a:pt x="29" y="62"/>
                  </a:cubicBezTo>
                  <a:cubicBezTo>
                    <a:pt x="29" y="61"/>
                    <a:pt x="29" y="60"/>
                    <a:pt x="29" y="60"/>
                  </a:cubicBezTo>
                  <a:cubicBezTo>
                    <a:pt x="29" y="60"/>
                    <a:pt x="28" y="60"/>
                    <a:pt x="26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24" y="59"/>
                    <a:pt x="23" y="58"/>
                    <a:pt x="23" y="57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26" y="47"/>
                    <a:pt x="28" y="46"/>
                    <a:pt x="29" y="47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31" y="49"/>
                    <a:pt x="33" y="48"/>
                    <a:pt x="34" y="47"/>
                  </a:cubicBezTo>
                  <a:cubicBezTo>
                    <a:pt x="38" y="43"/>
                    <a:pt x="38" y="43"/>
                    <a:pt x="38" y="43"/>
                  </a:cubicBezTo>
                  <a:cubicBezTo>
                    <a:pt x="39" y="42"/>
                    <a:pt x="39" y="40"/>
                    <a:pt x="38" y="39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6" y="37"/>
                    <a:pt x="36" y="35"/>
                    <a:pt x="37" y="35"/>
                  </a:cubicBezTo>
                  <a:cubicBezTo>
                    <a:pt x="45" y="31"/>
                    <a:pt x="45" y="31"/>
                    <a:pt x="45" y="31"/>
                  </a:cubicBezTo>
                  <a:cubicBezTo>
                    <a:pt x="47" y="30"/>
                    <a:pt x="48" y="31"/>
                    <a:pt x="48" y="32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5"/>
                    <a:pt x="50" y="36"/>
                    <a:pt x="52" y="36"/>
                  </a:cubicBezTo>
                  <a:cubicBezTo>
                    <a:pt x="58" y="35"/>
                    <a:pt x="58" y="35"/>
                    <a:pt x="58" y="35"/>
                  </a:cubicBezTo>
                  <a:cubicBezTo>
                    <a:pt x="59" y="35"/>
                    <a:pt x="60" y="34"/>
                    <a:pt x="60" y="33"/>
                  </a:cubicBezTo>
                  <a:cubicBezTo>
                    <a:pt x="60" y="31"/>
                    <a:pt x="60" y="31"/>
                    <a:pt x="60" y="31"/>
                  </a:cubicBezTo>
                  <a:cubicBezTo>
                    <a:pt x="61" y="30"/>
                    <a:pt x="62" y="29"/>
                    <a:pt x="63" y="29"/>
                  </a:cubicBezTo>
                  <a:cubicBezTo>
                    <a:pt x="72" y="32"/>
                    <a:pt x="72" y="32"/>
                    <a:pt x="72" y="32"/>
                  </a:cubicBezTo>
                  <a:cubicBezTo>
                    <a:pt x="73" y="33"/>
                    <a:pt x="73" y="34"/>
                    <a:pt x="73" y="35"/>
                  </a:cubicBezTo>
                  <a:cubicBezTo>
                    <a:pt x="72" y="37"/>
                    <a:pt x="72" y="37"/>
                    <a:pt x="72" y="37"/>
                  </a:cubicBezTo>
                  <a:cubicBezTo>
                    <a:pt x="71" y="38"/>
                    <a:pt x="71" y="39"/>
                    <a:pt x="73" y="40"/>
                  </a:cubicBezTo>
                  <a:cubicBezTo>
                    <a:pt x="77" y="44"/>
                    <a:pt x="77" y="44"/>
                    <a:pt x="77" y="44"/>
                  </a:cubicBezTo>
                  <a:cubicBezTo>
                    <a:pt x="78" y="45"/>
                    <a:pt x="80" y="45"/>
                    <a:pt x="81" y="44"/>
                  </a:cubicBezTo>
                  <a:cubicBezTo>
                    <a:pt x="82" y="43"/>
                    <a:pt x="82" y="43"/>
                    <a:pt x="82" y="43"/>
                  </a:cubicBezTo>
                  <a:cubicBezTo>
                    <a:pt x="83" y="42"/>
                    <a:pt x="84" y="43"/>
                    <a:pt x="85" y="44"/>
                  </a:cubicBezTo>
                  <a:cubicBezTo>
                    <a:pt x="89" y="52"/>
                    <a:pt x="89" y="52"/>
                    <a:pt x="89" y="52"/>
                  </a:cubicBezTo>
                  <a:cubicBezTo>
                    <a:pt x="90" y="53"/>
                    <a:pt x="89" y="54"/>
                    <a:pt x="88" y="55"/>
                  </a:cubicBezTo>
                  <a:cubicBezTo>
                    <a:pt x="86" y="55"/>
                    <a:pt x="86" y="55"/>
                    <a:pt x="86" y="55"/>
                  </a:cubicBezTo>
                  <a:cubicBezTo>
                    <a:pt x="85" y="55"/>
                    <a:pt x="84" y="57"/>
                    <a:pt x="84" y="58"/>
                  </a:cubicBezTo>
                  <a:cubicBezTo>
                    <a:pt x="85" y="64"/>
                    <a:pt x="85" y="64"/>
                    <a:pt x="85" y="64"/>
                  </a:cubicBezTo>
                  <a:cubicBezTo>
                    <a:pt x="85" y="65"/>
                    <a:pt x="86" y="66"/>
                    <a:pt x="87" y="67"/>
                  </a:cubicBezTo>
                  <a:cubicBezTo>
                    <a:pt x="88" y="67"/>
                    <a:pt x="88" y="67"/>
                    <a:pt x="88" y="67"/>
                  </a:cubicBezTo>
                  <a:cubicBezTo>
                    <a:pt x="90" y="67"/>
                    <a:pt x="91" y="68"/>
                    <a:pt x="90" y="69"/>
                  </a:cubicBezTo>
                  <a:close/>
                  <a:moveTo>
                    <a:pt x="95" y="63"/>
                  </a:moveTo>
                  <a:cubicBezTo>
                    <a:pt x="93" y="65"/>
                    <a:pt x="93" y="65"/>
                    <a:pt x="93" y="65"/>
                  </a:cubicBezTo>
                  <a:cubicBezTo>
                    <a:pt x="93" y="65"/>
                    <a:pt x="91" y="65"/>
                    <a:pt x="91" y="64"/>
                  </a:cubicBezTo>
                  <a:cubicBezTo>
                    <a:pt x="86" y="59"/>
                    <a:pt x="86" y="59"/>
                    <a:pt x="86" y="59"/>
                  </a:cubicBezTo>
                  <a:cubicBezTo>
                    <a:pt x="86" y="59"/>
                    <a:pt x="86" y="58"/>
                    <a:pt x="87" y="57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89" y="54"/>
                    <a:pt x="90" y="53"/>
                    <a:pt x="90" y="52"/>
                  </a:cubicBezTo>
                  <a:cubicBezTo>
                    <a:pt x="90" y="48"/>
                    <a:pt x="90" y="48"/>
                    <a:pt x="90" y="48"/>
                  </a:cubicBezTo>
                  <a:cubicBezTo>
                    <a:pt x="90" y="47"/>
                    <a:pt x="90" y="46"/>
                    <a:pt x="89" y="45"/>
                  </a:cubicBezTo>
                  <a:cubicBezTo>
                    <a:pt x="87" y="43"/>
                    <a:pt x="87" y="43"/>
                    <a:pt x="87" y="43"/>
                  </a:cubicBezTo>
                  <a:cubicBezTo>
                    <a:pt x="87" y="42"/>
                    <a:pt x="87" y="41"/>
                    <a:pt x="88" y="40"/>
                  </a:cubicBezTo>
                  <a:cubicBezTo>
                    <a:pt x="93" y="36"/>
                    <a:pt x="93" y="36"/>
                    <a:pt x="93" y="36"/>
                  </a:cubicBezTo>
                  <a:cubicBezTo>
                    <a:pt x="93" y="35"/>
                    <a:pt x="94" y="35"/>
                    <a:pt x="95" y="36"/>
                  </a:cubicBezTo>
                  <a:cubicBezTo>
                    <a:pt x="97" y="38"/>
                    <a:pt x="97" y="38"/>
                    <a:pt x="97" y="38"/>
                  </a:cubicBezTo>
                  <a:cubicBezTo>
                    <a:pt x="98" y="39"/>
                    <a:pt x="99" y="39"/>
                    <a:pt x="100" y="39"/>
                  </a:cubicBezTo>
                  <a:cubicBezTo>
                    <a:pt x="104" y="40"/>
                    <a:pt x="104" y="40"/>
                    <a:pt x="104" y="40"/>
                  </a:cubicBezTo>
                  <a:cubicBezTo>
                    <a:pt x="105" y="40"/>
                    <a:pt x="106" y="40"/>
                    <a:pt x="107" y="39"/>
                  </a:cubicBezTo>
                  <a:cubicBezTo>
                    <a:pt x="109" y="37"/>
                    <a:pt x="109" y="37"/>
                    <a:pt x="109" y="37"/>
                  </a:cubicBezTo>
                  <a:cubicBezTo>
                    <a:pt x="110" y="36"/>
                    <a:pt x="111" y="36"/>
                    <a:pt x="112" y="37"/>
                  </a:cubicBezTo>
                  <a:cubicBezTo>
                    <a:pt x="116" y="42"/>
                    <a:pt x="116" y="42"/>
                    <a:pt x="116" y="42"/>
                  </a:cubicBezTo>
                  <a:cubicBezTo>
                    <a:pt x="117" y="43"/>
                    <a:pt x="117" y="44"/>
                    <a:pt x="116" y="45"/>
                  </a:cubicBezTo>
                  <a:cubicBezTo>
                    <a:pt x="114" y="46"/>
                    <a:pt x="114" y="46"/>
                    <a:pt x="114" y="46"/>
                  </a:cubicBezTo>
                  <a:cubicBezTo>
                    <a:pt x="113" y="47"/>
                    <a:pt x="113" y="48"/>
                    <a:pt x="113" y="49"/>
                  </a:cubicBezTo>
                  <a:cubicBezTo>
                    <a:pt x="112" y="54"/>
                    <a:pt x="112" y="54"/>
                    <a:pt x="112" y="54"/>
                  </a:cubicBezTo>
                  <a:cubicBezTo>
                    <a:pt x="112" y="55"/>
                    <a:pt x="112" y="56"/>
                    <a:pt x="113" y="57"/>
                  </a:cubicBezTo>
                  <a:cubicBezTo>
                    <a:pt x="115" y="59"/>
                    <a:pt x="115" y="59"/>
                    <a:pt x="115" y="59"/>
                  </a:cubicBezTo>
                  <a:cubicBezTo>
                    <a:pt x="116" y="59"/>
                    <a:pt x="116" y="61"/>
                    <a:pt x="115" y="61"/>
                  </a:cubicBezTo>
                  <a:cubicBezTo>
                    <a:pt x="110" y="66"/>
                    <a:pt x="110" y="66"/>
                    <a:pt x="110" y="66"/>
                  </a:cubicBezTo>
                  <a:cubicBezTo>
                    <a:pt x="109" y="66"/>
                    <a:pt x="108" y="66"/>
                    <a:pt x="107" y="65"/>
                  </a:cubicBezTo>
                  <a:cubicBezTo>
                    <a:pt x="106" y="63"/>
                    <a:pt x="106" y="63"/>
                    <a:pt x="106" y="63"/>
                  </a:cubicBezTo>
                  <a:cubicBezTo>
                    <a:pt x="105" y="63"/>
                    <a:pt x="104" y="62"/>
                    <a:pt x="103" y="62"/>
                  </a:cubicBezTo>
                  <a:cubicBezTo>
                    <a:pt x="98" y="62"/>
                    <a:pt x="98" y="62"/>
                    <a:pt x="98" y="62"/>
                  </a:cubicBezTo>
                  <a:cubicBezTo>
                    <a:pt x="97" y="62"/>
                    <a:pt x="96" y="62"/>
                    <a:pt x="95" y="63"/>
                  </a:cubicBezTo>
                  <a:close/>
                  <a:moveTo>
                    <a:pt x="131" y="110"/>
                  </a:moveTo>
                  <a:cubicBezTo>
                    <a:pt x="131" y="110"/>
                    <a:pt x="131" y="111"/>
                    <a:pt x="131" y="113"/>
                  </a:cubicBezTo>
                  <a:cubicBezTo>
                    <a:pt x="131" y="114"/>
                    <a:pt x="131" y="114"/>
                    <a:pt x="131" y="114"/>
                  </a:cubicBezTo>
                  <a:cubicBezTo>
                    <a:pt x="131" y="115"/>
                    <a:pt x="130" y="116"/>
                    <a:pt x="128" y="116"/>
                  </a:cubicBezTo>
                  <a:cubicBezTo>
                    <a:pt x="120" y="113"/>
                    <a:pt x="120" y="113"/>
                    <a:pt x="120" y="113"/>
                  </a:cubicBezTo>
                  <a:cubicBezTo>
                    <a:pt x="119" y="113"/>
                    <a:pt x="118" y="111"/>
                    <a:pt x="119" y="110"/>
                  </a:cubicBezTo>
                  <a:cubicBezTo>
                    <a:pt x="120" y="109"/>
                    <a:pt x="120" y="109"/>
                    <a:pt x="120" y="109"/>
                  </a:cubicBezTo>
                  <a:cubicBezTo>
                    <a:pt x="120" y="108"/>
                    <a:pt x="120" y="106"/>
                    <a:pt x="119" y="105"/>
                  </a:cubicBezTo>
                  <a:cubicBezTo>
                    <a:pt x="114" y="101"/>
                    <a:pt x="114" y="101"/>
                    <a:pt x="114" y="101"/>
                  </a:cubicBezTo>
                  <a:cubicBezTo>
                    <a:pt x="113" y="100"/>
                    <a:pt x="112" y="100"/>
                    <a:pt x="111" y="101"/>
                  </a:cubicBezTo>
                  <a:cubicBezTo>
                    <a:pt x="110" y="102"/>
                    <a:pt x="110" y="102"/>
                    <a:pt x="110" y="102"/>
                  </a:cubicBezTo>
                  <a:cubicBezTo>
                    <a:pt x="108" y="103"/>
                    <a:pt x="107" y="103"/>
                    <a:pt x="106" y="102"/>
                  </a:cubicBezTo>
                  <a:cubicBezTo>
                    <a:pt x="102" y="94"/>
                    <a:pt x="102" y="94"/>
                    <a:pt x="102" y="94"/>
                  </a:cubicBezTo>
                  <a:cubicBezTo>
                    <a:pt x="102" y="92"/>
                    <a:pt x="103" y="91"/>
                    <a:pt x="104" y="91"/>
                  </a:cubicBezTo>
                  <a:cubicBezTo>
                    <a:pt x="105" y="90"/>
                    <a:pt x="105" y="90"/>
                    <a:pt x="105" y="90"/>
                  </a:cubicBezTo>
                  <a:cubicBezTo>
                    <a:pt x="107" y="90"/>
                    <a:pt x="108" y="89"/>
                    <a:pt x="107" y="87"/>
                  </a:cubicBezTo>
                  <a:cubicBezTo>
                    <a:pt x="107" y="81"/>
                    <a:pt x="107" y="81"/>
                    <a:pt x="107" y="81"/>
                  </a:cubicBezTo>
                  <a:cubicBezTo>
                    <a:pt x="107" y="80"/>
                    <a:pt x="107" y="79"/>
                    <a:pt x="107" y="79"/>
                  </a:cubicBezTo>
                  <a:cubicBezTo>
                    <a:pt x="107" y="79"/>
                    <a:pt x="106" y="79"/>
                    <a:pt x="104" y="79"/>
                  </a:cubicBezTo>
                  <a:cubicBezTo>
                    <a:pt x="103" y="79"/>
                    <a:pt x="103" y="79"/>
                    <a:pt x="103" y="79"/>
                  </a:cubicBezTo>
                  <a:cubicBezTo>
                    <a:pt x="102" y="78"/>
                    <a:pt x="101" y="77"/>
                    <a:pt x="101" y="76"/>
                  </a:cubicBezTo>
                  <a:cubicBezTo>
                    <a:pt x="104" y="68"/>
                    <a:pt x="104" y="68"/>
                    <a:pt x="104" y="68"/>
                  </a:cubicBezTo>
                  <a:cubicBezTo>
                    <a:pt x="104" y="66"/>
                    <a:pt x="106" y="66"/>
                    <a:pt x="107" y="67"/>
                  </a:cubicBezTo>
                  <a:cubicBezTo>
                    <a:pt x="108" y="67"/>
                    <a:pt x="108" y="67"/>
                    <a:pt x="108" y="67"/>
                  </a:cubicBezTo>
                  <a:cubicBezTo>
                    <a:pt x="109" y="68"/>
                    <a:pt x="111" y="68"/>
                    <a:pt x="112" y="67"/>
                  </a:cubicBezTo>
                  <a:cubicBezTo>
                    <a:pt x="116" y="62"/>
                    <a:pt x="116" y="62"/>
                    <a:pt x="116" y="62"/>
                  </a:cubicBezTo>
                  <a:cubicBezTo>
                    <a:pt x="117" y="61"/>
                    <a:pt x="117" y="60"/>
                    <a:pt x="116" y="58"/>
                  </a:cubicBezTo>
                  <a:cubicBezTo>
                    <a:pt x="115" y="57"/>
                    <a:pt x="115" y="57"/>
                    <a:pt x="115" y="57"/>
                  </a:cubicBezTo>
                  <a:cubicBezTo>
                    <a:pt x="114" y="56"/>
                    <a:pt x="114" y="55"/>
                    <a:pt x="115" y="54"/>
                  </a:cubicBezTo>
                  <a:cubicBezTo>
                    <a:pt x="123" y="50"/>
                    <a:pt x="123" y="50"/>
                    <a:pt x="123" y="50"/>
                  </a:cubicBezTo>
                  <a:cubicBezTo>
                    <a:pt x="125" y="50"/>
                    <a:pt x="126" y="50"/>
                    <a:pt x="126" y="51"/>
                  </a:cubicBezTo>
                  <a:cubicBezTo>
                    <a:pt x="127" y="53"/>
                    <a:pt x="127" y="53"/>
                    <a:pt x="127" y="53"/>
                  </a:cubicBezTo>
                  <a:cubicBezTo>
                    <a:pt x="127" y="54"/>
                    <a:pt x="128" y="55"/>
                    <a:pt x="130" y="55"/>
                  </a:cubicBezTo>
                  <a:cubicBezTo>
                    <a:pt x="136" y="54"/>
                    <a:pt x="136" y="54"/>
                    <a:pt x="136" y="54"/>
                  </a:cubicBezTo>
                  <a:cubicBezTo>
                    <a:pt x="137" y="55"/>
                    <a:pt x="138" y="53"/>
                    <a:pt x="138" y="52"/>
                  </a:cubicBezTo>
                  <a:cubicBezTo>
                    <a:pt x="138" y="51"/>
                    <a:pt x="138" y="51"/>
                    <a:pt x="138" y="51"/>
                  </a:cubicBezTo>
                  <a:cubicBezTo>
                    <a:pt x="139" y="49"/>
                    <a:pt x="140" y="48"/>
                    <a:pt x="141" y="49"/>
                  </a:cubicBezTo>
                  <a:cubicBezTo>
                    <a:pt x="150" y="51"/>
                    <a:pt x="150" y="51"/>
                    <a:pt x="150" y="51"/>
                  </a:cubicBezTo>
                  <a:cubicBezTo>
                    <a:pt x="151" y="52"/>
                    <a:pt x="151" y="53"/>
                    <a:pt x="151" y="55"/>
                  </a:cubicBezTo>
                  <a:cubicBezTo>
                    <a:pt x="150" y="56"/>
                    <a:pt x="150" y="56"/>
                    <a:pt x="150" y="56"/>
                  </a:cubicBezTo>
                  <a:cubicBezTo>
                    <a:pt x="149" y="57"/>
                    <a:pt x="149" y="59"/>
                    <a:pt x="151" y="59"/>
                  </a:cubicBezTo>
                  <a:cubicBezTo>
                    <a:pt x="155" y="63"/>
                    <a:pt x="155" y="63"/>
                    <a:pt x="155" y="63"/>
                  </a:cubicBezTo>
                  <a:cubicBezTo>
                    <a:pt x="156" y="64"/>
                    <a:pt x="158" y="64"/>
                    <a:pt x="159" y="64"/>
                  </a:cubicBezTo>
                  <a:cubicBezTo>
                    <a:pt x="160" y="63"/>
                    <a:pt x="160" y="63"/>
                    <a:pt x="160" y="63"/>
                  </a:cubicBezTo>
                  <a:cubicBezTo>
                    <a:pt x="161" y="62"/>
                    <a:pt x="162" y="62"/>
                    <a:pt x="163" y="63"/>
                  </a:cubicBezTo>
                  <a:cubicBezTo>
                    <a:pt x="167" y="71"/>
                    <a:pt x="167" y="71"/>
                    <a:pt x="167" y="71"/>
                  </a:cubicBezTo>
                  <a:cubicBezTo>
                    <a:pt x="168" y="72"/>
                    <a:pt x="167" y="74"/>
                    <a:pt x="166" y="74"/>
                  </a:cubicBezTo>
                  <a:cubicBezTo>
                    <a:pt x="164" y="74"/>
                    <a:pt x="164" y="74"/>
                    <a:pt x="164" y="74"/>
                  </a:cubicBezTo>
                  <a:cubicBezTo>
                    <a:pt x="163" y="75"/>
                    <a:pt x="162" y="76"/>
                    <a:pt x="162" y="77"/>
                  </a:cubicBezTo>
                  <a:cubicBezTo>
                    <a:pt x="163" y="83"/>
                    <a:pt x="163" y="83"/>
                    <a:pt x="163" y="83"/>
                  </a:cubicBezTo>
                  <a:cubicBezTo>
                    <a:pt x="163" y="85"/>
                    <a:pt x="164" y="86"/>
                    <a:pt x="165" y="86"/>
                  </a:cubicBezTo>
                  <a:cubicBezTo>
                    <a:pt x="166" y="86"/>
                    <a:pt x="166" y="86"/>
                    <a:pt x="166" y="86"/>
                  </a:cubicBezTo>
                  <a:cubicBezTo>
                    <a:pt x="168" y="86"/>
                    <a:pt x="169" y="87"/>
                    <a:pt x="168" y="89"/>
                  </a:cubicBezTo>
                  <a:cubicBezTo>
                    <a:pt x="166" y="97"/>
                    <a:pt x="166" y="97"/>
                    <a:pt x="166" y="97"/>
                  </a:cubicBezTo>
                  <a:cubicBezTo>
                    <a:pt x="165" y="98"/>
                    <a:pt x="164" y="99"/>
                    <a:pt x="163" y="98"/>
                  </a:cubicBezTo>
                  <a:cubicBezTo>
                    <a:pt x="161" y="97"/>
                    <a:pt x="161" y="97"/>
                    <a:pt x="161" y="97"/>
                  </a:cubicBezTo>
                  <a:cubicBezTo>
                    <a:pt x="160" y="97"/>
                    <a:pt x="158" y="97"/>
                    <a:pt x="158" y="98"/>
                  </a:cubicBezTo>
                  <a:cubicBezTo>
                    <a:pt x="154" y="103"/>
                    <a:pt x="154" y="103"/>
                    <a:pt x="154" y="103"/>
                  </a:cubicBezTo>
                  <a:cubicBezTo>
                    <a:pt x="153" y="104"/>
                    <a:pt x="153" y="105"/>
                    <a:pt x="154" y="106"/>
                  </a:cubicBezTo>
                  <a:cubicBezTo>
                    <a:pt x="155" y="108"/>
                    <a:pt x="155" y="108"/>
                    <a:pt x="155" y="108"/>
                  </a:cubicBezTo>
                  <a:cubicBezTo>
                    <a:pt x="155" y="109"/>
                    <a:pt x="155" y="110"/>
                    <a:pt x="154" y="111"/>
                  </a:cubicBezTo>
                  <a:cubicBezTo>
                    <a:pt x="146" y="115"/>
                    <a:pt x="146" y="115"/>
                    <a:pt x="146" y="115"/>
                  </a:cubicBezTo>
                  <a:cubicBezTo>
                    <a:pt x="145" y="115"/>
                    <a:pt x="144" y="115"/>
                    <a:pt x="143" y="113"/>
                  </a:cubicBezTo>
                  <a:cubicBezTo>
                    <a:pt x="143" y="112"/>
                    <a:pt x="143" y="112"/>
                    <a:pt x="143" y="112"/>
                  </a:cubicBezTo>
                  <a:cubicBezTo>
                    <a:pt x="142" y="110"/>
                    <a:pt x="141" y="110"/>
                    <a:pt x="140" y="110"/>
                  </a:cubicBezTo>
                  <a:cubicBezTo>
                    <a:pt x="134" y="110"/>
                    <a:pt x="134" y="110"/>
                    <a:pt x="134" y="110"/>
                  </a:cubicBezTo>
                  <a:cubicBezTo>
                    <a:pt x="132" y="110"/>
                    <a:pt x="131" y="110"/>
                    <a:pt x="131" y="11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129"/>
            <p:cNvSpPr>
              <a:spLocks/>
            </p:cNvSpPr>
            <p:nvPr/>
          </p:nvSpPr>
          <p:spPr bwMode="auto">
            <a:xfrm>
              <a:off x="9092520" y="5897563"/>
              <a:ext cx="112713" cy="79375"/>
            </a:xfrm>
            <a:custGeom>
              <a:avLst/>
              <a:gdLst>
                <a:gd name="T0" fmla="*/ 30 w 30"/>
                <a:gd name="T1" fmla="*/ 14 h 21"/>
                <a:gd name="T2" fmla="*/ 25 w 30"/>
                <a:gd name="T3" fmla="*/ 7 h 21"/>
                <a:gd name="T4" fmla="*/ 16 w 30"/>
                <a:gd name="T5" fmla="*/ 0 h 21"/>
                <a:gd name="T6" fmla="*/ 9 w 30"/>
                <a:gd name="T7" fmla="*/ 3 h 21"/>
                <a:gd name="T8" fmla="*/ 3 w 30"/>
                <a:gd name="T9" fmla="*/ 10 h 21"/>
                <a:gd name="T10" fmla="*/ 3 w 30"/>
                <a:gd name="T11" fmla="*/ 11 h 21"/>
                <a:gd name="T12" fmla="*/ 0 w 30"/>
                <a:gd name="T13" fmla="*/ 15 h 21"/>
                <a:gd name="T14" fmla="*/ 6 w 30"/>
                <a:gd name="T15" fmla="*/ 21 h 21"/>
                <a:gd name="T16" fmla="*/ 23 w 30"/>
                <a:gd name="T17" fmla="*/ 21 h 21"/>
                <a:gd name="T18" fmla="*/ 30 w 30"/>
                <a:gd name="T19" fmla="*/ 1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" h="21">
                  <a:moveTo>
                    <a:pt x="30" y="14"/>
                  </a:moveTo>
                  <a:cubicBezTo>
                    <a:pt x="30" y="11"/>
                    <a:pt x="28" y="8"/>
                    <a:pt x="25" y="7"/>
                  </a:cubicBezTo>
                  <a:cubicBezTo>
                    <a:pt x="24" y="3"/>
                    <a:pt x="20" y="0"/>
                    <a:pt x="16" y="0"/>
                  </a:cubicBezTo>
                  <a:cubicBezTo>
                    <a:pt x="13" y="0"/>
                    <a:pt x="11" y="1"/>
                    <a:pt x="9" y="3"/>
                  </a:cubicBezTo>
                  <a:cubicBezTo>
                    <a:pt x="6" y="3"/>
                    <a:pt x="3" y="6"/>
                    <a:pt x="3" y="10"/>
                  </a:cubicBezTo>
                  <a:cubicBezTo>
                    <a:pt x="3" y="10"/>
                    <a:pt x="3" y="10"/>
                    <a:pt x="3" y="11"/>
                  </a:cubicBezTo>
                  <a:cubicBezTo>
                    <a:pt x="1" y="12"/>
                    <a:pt x="0" y="13"/>
                    <a:pt x="0" y="15"/>
                  </a:cubicBezTo>
                  <a:cubicBezTo>
                    <a:pt x="0" y="18"/>
                    <a:pt x="3" y="21"/>
                    <a:pt x="6" y="21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7" y="21"/>
                    <a:pt x="30" y="18"/>
                    <a:pt x="30" y="1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130"/>
            <p:cNvSpPr>
              <a:spLocks/>
            </p:cNvSpPr>
            <p:nvPr/>
          </p:nvSpPr>
          <p:spPr bwMode="auto">
            <a:xfrm>
              <a:off x="9144908" y="5995988"/>
              <a:ext cx="79375" cy="52388"/>
            </a:xfrm>
            <a:custGeom>
              <a:avLst/>
              <a:gdLst>
                <a:gd name="T0" fmla="*/ 21 w 21"/>
                <a:gd name="T1" fmla="*/ 10 h 14"/>
                <a:gd name="T2" fmla="*/ 17 w 21"/>
                <a:gd name="T3" fmla="*/ 5 h 14"/>
                <a:gd name="T4" fmla="*/ 11 w 21"/>
                <a:gd name="T5" fmla="*/ 0 h 14"/>
                <a:gd name="T6" fmla="*/ 6 w 21"/>
                <a:gd name="T7" fmla="*/ 2 h 14"/>
                <a:gd name="T8" fmla="*/ 1 w 21"/>
                <a:gd name="T9" fmla="*/ 7 h 14"/>
                <a:gd name="T10" fmla="*/ 1 w 21"/>
                <a:gd name="T11" fmla="*/ 7 h 14"/>
                <a:gd name="T12" fmla="*/ 0 w 21"/>
                <a:gd name="T13" fmla="*/ 10 h 14"/>
                <a:gd name="T14" fmla="*/ 4 w 21"/>
                <a:gd name="T15" fmla="*/ 14 h 14"/>
                <a:gd name="T16" fmla="*/ 16 w 21"/>
                <a:gd name="T17" fmla="*/ 14 h 14"/>
                <a:gd name="T18" fmla="*/ 21 w 21"/>
                <a:gd name="T19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" h="14">
                  <a:moveTo>
                    <a:pt x="21" y="10"/>
                  </a:moveTo>
                  <a:cubicBezTo>
                    <a:pt x="21" y="7"/>
                    <a:pt x="19" y="5"/>
                    <a:pt x="17" y="5"/>
                  </a:cubicBezTo>
                  <a:cubicBezTo>
                    <a:pt x="16" y="2"/>
                    <a:pt x="14" y="0"/>
                    <a:pt x="11" y="0"/>
                  </a:cubicBezTo>
                  <a:cubicBezTo>
                    <a:pt x="9" y="0"/>
                    <a:pt x="7" y="1"/>
                    <a:pt x="6" y="2"/>
                  </a:cubicBezTo>
                  <a:cubicBezTo>
                    <a:pt x="4" y="2"/>
                    <a:pt x="1" y="4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8"/>
                    <a:pt x="0" y="9"/>
                    <a:pt x="0" y="10"/>
                  </a:cubicBezTo>
                  <a:cubicBezTo>
                    <a:pt x="0" y="13"/>
                    <a:pt x="1" y="14"/>
                    <a:pt x="4" y="14"/>
                  </a:cubicBezTo>
                  <a:cubicBezTo>
                    <a:pt x="16" y="14"/>
                    <a:pt x="16" y="14"/>
                    <a:pt x="16" y="14"/>
                  </a:cubicBezTo>
                  <a:cubicBezTo>
                    <a:pt x="19" y="14"/>
                    <a:pt x="21" y="12"/>
                    <a:pt x="21" y="1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90" name="组合 189"/>
          <p:cNvGrpSpPr/>
          <p:nvPr/>
        </p:nvGrpSpPr>
        <p:grpSpPr>
          <a:xfrm>
            <a:off x="8818052" y="4784409"/>
            <a:ext cx="1066800" cy="1019175"/>
            <a:chOff x="8792483" y="4278313"/>
            <a:chExt cx="1066800" cy="1019175"/>
          </a:xfrm>
        </p:grpSpPr>
        <p:sp>
          <p:nvSpPr>
            <p:cNvPr id="5" name="Freeform 5"/>
            <p:cNvSpPr>
              <a:spLocks/>
            </p:cNvSpPr>
            <p:nvPr/>
          </p:nvSpPr>
          <p:spPr bwMode="auto">
            <a:xfrm>
              <a:off x="9468758" y="5060951"/>
              <a:ext cx="134938" cy="107950"/>
            </a:xfrm>
            <a:custGeom>
              <a:avLst/>
              <a:gdLst>
                <a:gd name="T0" fmla="*/ 2 w 36"/>
                <a:gd name="T1" fmla="*/ 5 h 29"/>
                <a:gd name="T2" fmla="*/ 29 w 36"/>
                <a:gd name="T3" fmla="*/ 27 h 29"/>
                <a:gd name="T4" fmla="*/ 34 w 36"/>
                <a:gd name="T5" fmla="*/ 25 h 29"/>
                <a:gd name="T6" fmla="*/ 7 w 36"/>
                <a:gd name="T7" fmla="*/ 1 h 29"/>
                <a:gd name="T8" fmla="*/ 2 w 36"/>
                <a:gd name="T9" fmla="*/ 5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29">
                  <a:moveTo>
                    <a:pt x="2" y="5"/>
                  </a:moveTo>
                  <a:cubicBezTo>
                    <a:pt x="12" y="11"/>
                    <a:pt x="21" y="19"/>
                    <a:pt x="29" y="27"/>
                  </a:cubicBezTo>
                  <a:cubicBezTo>
                    <a:pt x="30" y="29"/>
                    <a:pt x="36" y="27"/>
                    <a:pt x="34" y="25"/>
                  </a:cubicBezTo>
                  <a:cubicBezTo>
                    <a:pt x="26" y="16"/>
                    <a:pt x="17" y="8"/>
                    <a:pt x="7" y="1"/>
                  </a:cubicBezTo>
                  <a:cubicBezTo>
                    <a:pt x="5" y="0"/>
                    <a:pt x="0" y="3"/>
                    <a:pt x="2" y="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6"/>
            <p:cNvSpPr>
              <a:spLocks/>
            </p:cNvSpPr>
            <p:nvPr/>
          </p:nvSpPr>
          <p:spPr bwMode="auto">
            <a:xfrm>
              <a:off x="9625920" y="4910138"/>
              <a:ext cx="169863" cy="49213"/>
            </a:xfrm>
            <a:custGeom>
              <a:avLst/>
              <a:gdLst>
                <a:gd name="T0" fmla="*/ 5 w 45"/>
                <a:gd name="T1" fmla="*/ 1 h 13"/>
                <a:gd name="T2" fmla="*/ 4 w 45"/>
                <a:gd name="T3" fmla="*/ 4 h 13"/>
                <a:gd name="T4" fmla="*/ 21 w 45"/>
                <a:gd name="T5" fmla="*/ 7 h 13"/>
                <a:gd name="T6" fmla="*/ 38 w 45"/>
                <a:gd name="T7" fmla="*/ 13 h 13"/>
                <a:gd name="T8" fmla="*/ 43 w 45"/>
                <a:gd name="T9" fmla="*/ 10 h 13"/>
                <a:gd name="T10" fmla="*/ 5 w 45"/>
                <a:gd name="T11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" h="13">
                  <a:moveTo>
                    <a:pt x="5" y="1"/>
                  </a:moveTo>
                  <a:cubicBezTo>
                    <a:pt x="2" y="2"/>
                    <a:pt x="0" y="5"/>
                    <a:pt x="4" y="4"/>
                  </a:cubicBezTo>
                  <a:cubicBezTo>
                    <a:pt x="10" y="3"/>
                    <a:pt x="16" y="5"/>
                    <a:pt x="21" y="7"/>
                  </a:cubicBezTo>
                  <a:cubicBezTo>
                    <a:pt x="27" y="8"/>
                    <a:pt x="33" y="10"/>
                    <a:pt x="38" y="13"/>
                  </a:cubicBezTo>
                  <a:cubicBezTo>
                    <a:pt x="40" y="13"/>
                    <a:pt x="45" y="11"/>
                    <a:pt x="43" y="10"/>
                  </a:cubicBezTo>
                  <a:cubicBezTo>
                    <a:pt x="32" y="5"/>
                    <a:pt x="18" y="0"/>
                    <a:pt x="5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7"/>
            <p:cNvSpPr>
              <a:spLocks/>
            </p:cNvSpPr>
            <p:nvPr/>
          </p:nvSpPr>
          <p:spPr bwMode="auto">
            <a:xfrm>
              <a:off x="9671958" y="4608513"/>
              <a:ext cx="187325" cy="106363"/>
            </a:xfrm>
            <a:custGeom>
              <a:avLst/>
              <a:gdLst>
                <a:gd name="T0" fmla="*/ 43 w 50"/>
                <a:gd name="T1" fmla="*/ 1 h 28"/>
                <a:gd name="T2" fmla="*/ 1 w 50"/>
                <a:gd name="T3" fmla="*/ 26 h 28"/>
                <a:gd name="T4" fmla="*/ 6 w 50"/>
                <a:gd name="T5" fmla="*/ 26 h 28"/>
                <a:gd name="T6" fmla="*/ 48 w 50"/>
                <a:gd name="T7" fmla="*/ 1 h 28"/>
                <a:gd name="T8" fmla="*/ 43 w 50"/>
                <a:gd name="T9" fmla="*/ 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28">
                  <a:moveTo>
                    <a:pt x="43" y="1"/>
                  </a:moveTo>
                  <a:cubicBezTo>
                    <a:pt x="30" y="11"/>
                    <a:pt x="12" y="12"/>
                    <a:pt x="1" y="26"/>
                  </a:cubicBezTo>
                  <a:cubicBezTo>
                    <a:pt x="0" y="28"/>
                    <a:pt x="5" y="27"/>
                    <a:pt x="6" y="26"/>
                  </a:cubicBezTo>
                  <a:cubicBezTo>
                    <a:pt x="17" y="12"/>
                    <a:pt x="35" y="11"/>
                    <a:pt x="48" y="1"/>
                  </a:cubicBezTo>
                  <a:cubicBezTo>
                    <a:pt x="50" y="0"/>
                    <a:pt x="44" y="0"/>
                    <a:pt x="43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8"/>
            <p:cNvSpPr>
              <a:spLocks/>
            </p:cNvSpPr>
            <p:nvPr/>
          </p:nvSpPr>
          <p:spPr bwMode="auto">
            <a:xfrm>
              <a:off x="9606870" y="4443413"/>
              <a:ext cx="136525" cy="136525"/>
            </a:xfrm>
            <a:custGeom>
              <a:avLst/>
              <a:gdLst>
                <a:gd name="T0" fmla="*/ 0 w 36"/>
                <a:gd name="T1" fmla="*/ 35 h 36"/>
                <a:gd name="T2" fmla="*/ 6 w 36"/>
                <a:gd name="T3" fmla="*/ 34 h 36"/>
                <a:gd name="T4" fmla="*/ 34 w 36"/>
                <a:gd name="T5" fmla="*/ 2 h 36"/>
                <a:gd name="T6" fmla="*/ 29 w 36"/>
                <a:gd name="T7" fmla="*/ 2 h 36"/>
                <a:gd name="T8" fmla="*/ 0 w 36"/>
                <a:gd name="T9" fmla="*/ 35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6">
                  <a:moveTo>
                    <a:pt x="0" y="35"/>
                  </a:moveTo>
                  <a:cubicBezTo>
                    <a:pt x="0" y="36"/>
                    <a:pt x="6" y="35"/>
                    <a:pt x="6" y="34"/>
                  </a:cubicBezTo>
                  <a:cubicBezTo>
                    <a:pt x="10" y="18"/>
                    <a:pt x="25" y="12"/>
                    <a:pt x="34" y="2"/>
                  </a:cubicBezTo>
                  <a:cubicBezTo>
                    <a:pt x="36" y="0"/>
                    <a:pt x="30" y="1"/>
                    <a:pt x="29" y="2"/>
                  </a:cubicBezTo>
                  <a:cubicBezTo>
                    <a:pt x="19" y="13"/>
                    <a:pt x="4" y="19"/>
                    <a:pt x="0" y="3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9"/>
            <p:cNvSpPr>
              <a:spLocks/>
            </p:cNvSpPr>
            <p:nvPr/>
          </p:nvSpPr>
          <p:spPr bwMode="auto">
            <a:xfrm>
              <a:off x="9378270" y="4300538"/>
              <a:ext cx="101600" cy="153988"/>
            </a:xfrm>
            <a:custGeom>
              <a:avLst/>
              <a:gdLst>
                <a:gd name="T0" fmla="*/ 21 w 27"/>
                <a:gd name="T1" fmla="*/ 2 h 41"/>
                <a:gd name="T2" fmla="*/ 0 w 27"/>
                <a:gd name="T3" fmla="*/ 40 h 41"/>
                <a:gd name="T4" fmla="*/ 6 w 27"/>
                <a:gd name="T5" fmla="*/ 39 h 41"/>
                <a:gd name="T6" fmla="*/ 27 w 27"/>
                <a:gd name="T7" fmla="*/ 1 h 41"/>
                <a:gd name="T8" fmla="*/ 21 w 27"/>
                <a:gd name="T9" fmla="*/ 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41">
                  <a:moveTo>
                    <a:pt x="21" y="2"/>
                  </a:moveTo>
                  <a:cubicBezTo>
                    <a:pt x="19" y="17"/>
                    <a:pt x="7" y="28"/>
                    <a:pt x="0" y="40"/>
                  </a:cubicBezTo>
                  <a:cubicBezTo>
                    <a:pt x="0" y="41"/>
                    <a:pt x="5" y="40"/>
                    <a:pt x="6" y="39"/>
                  </a:cubicBezTo>
                  <a:cubicBezTo>
                    <a:pt x="13" y="27"/>
                    <a:pt x="25" y="16"/>
                    <a:pt x="27" y="1"/>
                  </a:cubicBezTo>
                  <a:cubicBezTo>
                    <a:pt x="27" y="0"/>
                    <a:pt x="21" y="1"/>
                    <a:pt x="21" y="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10"/>
            <p:cNvSpPr>
              <a:spLocks/>
            </p:cNvSpPr>
            <p:nvPr/>
          </p:nvSpPr>
          <p:spPr bwMode="auto">
            <a:xfrm>
              <a:off x="9108395" y="4278313"/>
              <a:ext cx="101600" cy="173038"/>
            </a:xfrm>
            <a:custGeom>
              <a:avLst/>
              <a:gdLst>
                <a:gd name="T0" fmla="*/ 1 w 27"/>
                <a:gd name="T1" fmla="*/ 4 h 46"/>
                <a:gd name="T2" fmla="*/ 20 w 27"/>
                <a:gd name="T3" fmla="*/ 43 h 46"/>
                <a:gd name="T4" fmla="*/ 25 w 27"/>
                <a:gd name="T5" fmla="*/ 41 h 46"/>
                <a:gd name="T6" fmla="*/ 7 w 27"/>
                <a:gd name="T7" fmla="*/ 2 h 46"/>
                <a:gd name="T8" fmla="*/ 1 w 27"/>
                <a:gd name="T9" fmla="*/ 4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46">
                  <a:moveTo>
                    <a:pt x="1" y="4"/>
                  </a:moveTo>
                  <a:cubicBezTo>
                    <a:pt x="7" y="17"/>
                    <a:pt x="13" y="31"/>
                    <a:pt x="20" y="43"/>
                  </a:cubicBezTo>
                  <a:cubicBezTo>
                    <a:pt x="21" y="46"/>
                    <a:pt x="27" y="43"/>
                    <a:pt x="25" y="41"/>
                  </a:cubicBezTo>
                  <a:cubicBezTo>
                    <a:pt x="18" y="28"/>
                    <a:pt x="13" y="15"/>
                    <a:pt x="7" y="2"/>
                  </a:cubicBezTo>
                  <a:cubicBezTo>
                    <a:pt x="6" y="0"/>
                    <a:pt x="0" y="1"/>
                    <a:pt x="1" y="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1"/>
            <p:cNvSpPr>
              <a:spLocks/>
            </p:cNvSpPr>
            <p:nvPr/>
          </p:nvSpPr>
          <p:spPr bwMode="auto">
            <a:xfrm>
              <a:off x="8867095" y="4406901"/>
              <a:ext cx="192088" cy="127000"/>
            </a:xfrm>
            <a:custGeom>
              <a:avLst/>
              <a:gdLst>
                <a:gd name="T0" fmla="*/ 45 w 51"/>
                <a:gd name="T1" fmla="*/ 33 h 34"/>
                <a:gd name="T2" fmla="*/ 49 w 51"/>
                <a:gd name="T3" fmla="*/ 33 h 34"/>
                <a:gd name="T4" fmla="*/ 51 w 51"/>
                <a:gd name="T5" fmla="*/ 31 h 34"/>
                <a:gd name="T6" fmla="*/ 6 w 51"/>
                <a:gd name="T7" fmla="*/ 1 h 34"/>
                <a:gd name="T8" fmla="*/ 1 w 51"/>
                <a:gd name="T9" fmla="*/ 3 h 34"/>
                <a:gd name="T10" fmla="*/ 45 w 51"/>
                <a:gd name="T11" fmla="*/ 3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1" h="34">
                  <a:moveTo>
                    <a:pt x="45" y="33"/>
                  </a:moveTo>
                  <a:cubicBezTo>
                    <a:pt x="46" y="34"/>
                    <a:pt x="48" y="33"/>
                    <a:pt x="49" y="33"/>
                  </a:cubicBezTo>
                  <a:cubicBezTo>
                    <a:pt x="49" y="33"/>
                    <a:pt x="51" y="32"/>
                    <a:pt x="51" y="31"/>
                  </a:cubicBezTo>
                  <a:cubicBezTo>
                    <a:pt x="34" y="24"/>
                    <a:pt x="21" y="11"/>
                    <a:pt x="6" y="1"/>
                  </a:cubicBezTo>
                  <a:cubicBezTo>
                    <a:pt x="5" y="0"/>
                    <a:pt x="0" y="2"/>
                    <a:pt x="1" y="3"/>
                  </a:cubicBezTo>
                  <a:cubicBezTo>
                    <a:pt x="15" y="13"/>
                    <a:pt x="28" y="26"/>
                    <a:pt x="45" y="3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2"/>
            <p:cNvSpPr>
              <a:spLocks/>
            </p:cNvSpPr>
            <p:nvPr/>
          </p:nvSpPr>
          <p:spPr bwMode="auto">
            <a:xfrm>
              <a:off x="8792483" y="4651376"/>
              <a:ext cx="161925" cy="52388"/>
            </a:xfrm>
            <a:custGeom>
              <a:avLst/>
              <a:gdLst>
                <a:gd name="T0" fmla="*/ 3 w 43"/>
                <a:gd name="T1" fmla="*/ 5 h 14"/>
                <a:gd name="T2" fmla="*/ 36 w 43"/>
                <a:gd name="T3" fmla="*/ 13 h 14"/>
                <a:gd name="T4" fmla="*/ 39 w 43"/>
                <a:gd name="T5" fmla="*/ 9 h 14"/>
                <a:gd name="T6" fmla="*/ 7 w 43"/>
                <a:gd name="T7" fmla="*/ 1 h 14"/>
                <a:gd name="T8" fmla="*/ 3 w 43"/>
                <a:gd name="T9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14">
                  <a:moveTo>
                    <a:pt x="3" y="5"/>
                  </a:moveTo>
                  <a:cubicBezTo>
                    <a:pt x="14" y="8"/>
                    <a:pt x="25" y="9"/>
                    <a:pt x="36" y="13"/>
                  </a:cubicBezTo>
                  <a:cubicBezTo>
                    <a:pt x="39" y="14"/>
                    <a:pt x="43" y="10"/>
                    <a:pt x="39" y="9"/>
                  </a:cubicBezTo>
                  <a:cubicBezTo>
                    <a:pt x="29" y="5"/>
                    <a:pt x="18" y="4"/>
                    <a:pt x="7" y="1"/>
                  </a:cubicBezTo>
                  <a:cubicBezTo>
                    <a:pt x="4" y="0"/>
                    <a:pt x="0" y="4"/>
                    <a:pt x="3" y="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3"/>
            <p:cNvSpPr>
              <a:spLocks/>
            </p:cNvSpPr>
            <p:nvPr/>
          </p:nvSpPr>
          <p:spPr bwMode="auto">
            <a:xfrm>
              <a:off x="8800420" y="4891088"/>
              <a:ext cx="146050" cy="68263"/>
            </a:xfrm>
            <a:custGeom>
              <a:avLst/>
              <a:gdLst>
                <a:gd name="T0" fmla="*/ 38 w 39"/>
                <a:gd name="T1" fmla="*/ 1 h 18"/>
                <a:gd name="T2" fmla="*/ 34 w 39"/>
                <a:gd name="T3" fmla="*/ 1 h 18"/>
                <a:gd name="T4" fmla="*/ 1 w 39"/>
                <a:gd name="T5" fmla="*/ 15 h 18"/>
                <a:gd name="T6" fmla="*/ 1 w 39"/>
                <a:gd name="T7" fmla="*/ 17 h 18"/>
                <a:gd name="T8" fmla="*/ 5 w 39"/>
                <a:gd name="T9" fmla="*/ 17 h 18"/>
                <a:gd name="T10" fmla="*/ 36 w 39"/>
                <a:gd name="T11" fmla="*/ 3 h 18"/>
                <a:gd name="T12" fmla="*/ 38 w 39"/>
                <a:gd name="T13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18">
                  <a:moveTo>
                    <a:pt x="38" y="1"/>
                  </a:moveTo>
                  <a:cubicBezTo>
                    <a:pt x="37" y="0"/>
                    <a:pt x="35" y="1"/>
                    <a:pt x="34" y="1"/>
                  </a:cubicBezTo>
                  <a:cubicBezTo>
                    <a:pt x="23" y="5"/>
                    <a:pt x="12" y="9"/>
                    <a:pt x="1" y="15"/>
                  </a:cubicBezTo>
                  <a:cubicBezTo>
                    <a:pt x="1" y="15"/>
                    <a:pt x="0" y="16"/>
                    <a:pt x="1" y="17"/>
                  </a:cubicBezTo>
                  <a:cubicBezTo>
                    <a:pt x="2" y="18"/>
                    <a:pt x="4" y="17"/>
                    <a:pt x="5" y="17"/>
                  </a:cubicBezTo>
                  <a:cubicBezTo>
                    <a:pt x="15" y="11"/>
                    <a:pt x="26" y="7"/>
                    <a:pt x="36" y="3"/>
                  </a:cubicBezTo>
                  <a:cubicBezTo>
                    <a:pt x="37" y="3"/>
                    <a:pt x="39" y="2"/>
                    <a:pt x="38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4"/>
            <p:cNvSpPr>
              <a:spLocks/>
            </p:cNvSpPr>
            <p:nvPr/>
          </p:nvSpPr>
          <p:spPr bwMode="auto">
            <a:xfrm>
              <a:off x="8979808" y="5037138"/>
              <a:ext cx="117475" cy="98425"/>
            </a:xfrm>
            <a:custGeom>
              <a:avLst/>
              <a:gdLst>
                <a:gd name="T0" fmla="*/ 8 w 31"/>
                <a:gd name="T1" fmla="*/ 24 h 26"/>
                <a:gd name="T2" fmla="*/ 29 w 31"/>
                <a:gd name="T3" fmla="*/ 3 h 26"/>
                <a:gd name="T4" fmla="*/ 24 w 31"/>
                <a:gd name="T5" fmla="*/ 1 h 26"/>
                <a:gd name="T6" fmla="*/ 2 w 31"/>
                <a:gd name="T7" fmla="*/ 24 h 26"/>
                <a:gd name="T8" fmla="*/ 8 w 31"/>
                <a:gd name="T9" fmla="*/ 2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26">
                  <a:moveTo>
                    <a:pt x="8" y="24"/>
                  </a:moveTo>
                  <a:cubicBezTo>
                    <a:pt x="13" y="16"/>
                    <a:pt x="22" y="10"/>
                    <a:pt x="29" y="3"/>
                  </a:cubicBezTo>
                  <a:cubicBezTo>
                    <a:pt x="31" y="0"/>
                    <a:pt x="25" y="0"/>
                    <a:pt x="24" y="1"/>
                  </a:cubicBezTo>
                  <a:cubicBezTo>
                    <a:pt x="17" y="9"/>
                    <a:pt x="8" y="15"/>
                    <a:pt x="2" y="24"/>
                  </a:cubicBezTo>
                  <a:cubicBezTo>
                    <a:pt x="0" y="26"/>
                    <a:pt x="7" y="26"/>
                    <a:pt x="8" y="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5"/>
            <p:cNvSpPr>
              <a:spLocks/>
            </p:cNvSpPr>
            <p:nvPr/>
          </p:nvSpPr>
          <p:spPr bwMode="auto">
            <a:xfrm>
              <a:off x="9006795" y="4522788"/>
              <a:ext cx="593725" cy="549275"/>
            </a:xfrm>
            <a:custGeom>
              <a:avLst/>
              <a:gdLst>
                <a:gd name="T0" fmla="*/ 48 w 158"/>
                <a:gd name="T1" fmla="*/ 136 h 146"/>
                <a:gd name="T2" fmla="*/ 36 w 158"/>
                <a:gd name="T3" fmla="*/ 125 h 146"/>
                <a:gd name="T4" fmla="*/ 8 w 158"/>
                <a:gd name="T5" fmla="*/ 67 h 146"/>
                <a:gd name="T6" fmla="*/ 79 w 158"/>
                <a:gd name="T7" fmla="*/ 7 h 146"/>
                <a:gd name="T8" fmla="*/ 151 w 158"/>
                <a:gd name="T9" fmla="*/ 67 h 146"/>
                <a:gd name="T10" fmla="*/ 123 w 158"/>
                <a:gd name="T11" fmla="*/ 125 h 146"/>
                <a:gd name="T12" fmla="*/ 111 w 158"/>
                <a:gd name="T13" fmla="*/ 136 h 146"/>
                <a:gd name="T14" fmla="*/ 106 w 158"/>
                <a:gd name="T15" fmla="*/ 142 h 146"/>
                <a:gd name="T16" fmla="*/ 112 w 158"/>
                <a:gd name="T17" fmla="*/ 145 h 146"/>
                <a:gd name="T18" fmla="*/ 115 w 158"/>
                <a:gd name="T19" fmla="*/ 141 h 146"/>
                <a:gd name="T20" fmla="*/ 127 w 158"/>
                <a:gd name="T21" fmla="*/ 130 h 146"/>
                <a:gd name="T22" fmla="*/ 157 w 158"/>
                <a:gd name="T23" fmla="*/ 67 h 146"/>
                <a:gd name="T24" fmla="*/ 79 w 158"/>
                <a:gd name="T25" fmla="*/ 0 h 146"/>
                <a:gd name="T26" fmla="*/ 1 w 158"/>
                <a:gd name="T27" fmla="*/ 67 h 146"/>
                <a:gd name="T28" fmla="*/ 31 w 158"/>
                <a:gd name="T29" fmla="*/ 130 h 146"/>
                <a:gd name="T30" fmla="*/ 43 w 158"/>
                <a:gd name="T31" fmla="*/ 141 h 146"/>
                <a:gd name="T32" fmla="*/ 47 w 158"/>
                <a:gd name="T33" fmla="*/ 146 h 146"/>
                <a:gd name="T34" fmla="*/ 53 w 158"/>
                <a:gd name="T35" fmla="*/ 143 h 146"/>
                <a:gd name="T36" fmla="*/ 48 w 158"/>
                <a:gd name="T37" fmla="*/ 136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58" h="146">
                  <a:moveTo>
                    <a:pt x="48" y="136"/>
                  </a:moveTo>
                  <a:cubicBezTo>
                    <a:pt x="44" y="132"/>
                    <a:pt x="40" y="129"/>
                    <a:pt x="36" y="125"/>
                  </a:cubicBezTo>
                  <a:cubicBezTo>
                    <a:pt x="20" y="111"/>
                    <a:pt x="7" y="99"/>
                    <a:pt x="8" y="67"/>
                  </a:cubicBezTo>
                  <a:cubicBezTo>
                    <a:pt x="9" y="33"/>
                    <a:pt x="40" y="7"/>
                    <a:pt x="79" y="7"/>
                  </a:cubicBezTo>
                  <a:cubicBezTo>
                    <a:pt x="118" y="7"/>
                    <a:pt x="149" y="33"/>
                    <a:pt x="151" y="67"/>
                  </a:cubicBezTo>
                  <a:cubicBezTo>
                    <a:pt x="152" y="99"/>
                    <a:pt x="138" y="111"/>
                    <a:pt x="123" y="125"/>
                  </a:cubicBezTo>
                  <a:cubicBezTo>
                    <a:pt x="119" y="129"/>
                    <a:pt x="115" y="132"/>
                    <a:pt x="111" y="136"/>
                  </a:cubicBezTo>
                  <a:cubicBezTo>
                    <a:pt x="109" y="138"/>
                    <a:pt x="108" y="140"/>
                    <a:pt x="106" y="142"/>
                  </a:cubicBezTo>
                  <a:cubicBezTo>
                    <a:pt x="108" y="143"/>
                    <a:pt x="110" y="144"/>
                    <a:pt x="112" y="145"/>
                  </a:cubicBezTo>
                  <a:cubicBezTo>
                    <a:pt x="113" y="143"/>
                    <a:pt x="114" y="142"/>
                    <a:pt x="115" y="141"/>
                  </a:cubicBezTo>
                  <a:cubicBezTo>
                    <a:pt x="119" y="137"/>
                    <a:pt x="123" y="133"/>
                    <a:pt x="127" y="130"/>
                  </a:cubicBezTo>
                  <a:cubicBezTo>
                    <a:pt x="142" y="116"/>
                    <a:pt x="158" y="102"/>
                    <a:pt x="157" y="67"/>
                  </a:cubicBezTo>
                  <a:cubicBezTo>
                    <a:pt x="156" y="30"/>
                    <a:pt x="121" y="0"/>
                    <a:pt x="79" y="0"/>
                  </a:cubicBezTo>
                  <a:cubicBezTo>
                    <a:pt x="37" y="0"/>
                    <a:pt x="3" y="30"/>
                    <a:pt x="1" y="67"/>
                  </a:cubicBezTo>
                  <a:cubicBezTo>
                    <a:pt x="0" y="102"/>
                    <a:pt x="16" y="116"/>
                    <a:pt x="31" y="130"/>
                  </a:cubicBezTo>
                  <a:cubicBezTo>
                    <a:pt x="35" y="133"/>
                    <a:pt x="39" y="137"/>
                    <a:pt x="43" y="141"/>
                  </a:cubicBezTo>
                  <a:cubicBezTo>
                    <a:pt x="45" y="142"/>
                    <a:pt x="46" y="144"/>
                    <a:pt x="47" y="146"/>
                  </a:cubicBezTo>
                  <a:cubicBezTo>
                    <a:pt x="49" y="145"/>
                    <a:pt x="51" y="144"/>
                    <a:pt x="53" y="143"/>
                  </a:cubicBezTo>
                  <a:cubicBezTo>
                    <a:pt x="51" y="141"/>
                    <a:pt x="50" y="138"/>
                    <a:pt x="48" y="13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131"/>
            <p:cNvSpPr>
              <a:spLocks/>
            </p:cNvSpPr>
            <p:nvPr/>
          </p:nvSpPr>
          <p:spPr bwMode="auto">
            <a:xfrm>
              <a:off x="9070295" y="5053013"/>
              <a:ext cx="477838" cy="244475"/>
            </a:xfrm>
            <a:custGeom>
              <a:avLst/>
              <a:gdLst>
                <a:gd name="T0" fmla="*/ 8 w 127"/>
                <a:gd name="T1" fmla="*/ 61 h 65"/>
                <a:gd name="T2" fmla="*/ 63 w 127"/>
                <a:gd name="T3" fmla="*/ 65 h 65"/>
                <a:gd name="T4" fmla="*/ 119 w 127"/>
                <a:gd name="T5" fmla="*/ 61 h 65"/>
                <a:gd name="T6" fmla="*/ 126 w 127"/>
                <a:gd name="T7" fmla="*/ 51 h 65"/>
                <a:gd name="T8" fmla="*/ 123 w 127"/>
                <a:gd name="T9" fmla="*/ 44 h 65"/>
                <a:gd name="T10" fmla="*/ 95 w 127"/>
                <a:gd name="T11" fmla="*/ 4 h 65"/>
                <a:gd name="T12" fmla="*/ 89 w 127"/>
                <a:gd name="T13" fmla="*/ 1 h 65"/>
                <a:gd name="T14" fmla="*/ 85 w 127"/>
                <a:gd name="T15" fmla="*/ 0 h 65"/>
                <a:gd name="T16" fmla="*/ 74 w 127"/>
                <a:gd name="T17" fmla="*/ 30 h 65"/>
                <a:gd name="T18" fmla="*/ 72 w 127"/>
                <a:gd name="T19" fmla="*/ 30 h 65"/>
                <a:gd name="T20" fmla="*/ 69 w 127"/>
                <a:gd name="T21" fmla="*/ 17 h 65"/>
                <a:gd name="T22" fmla="*/ 70 w 127"/>
                <a:gd name="T23" fmla="*/ 11 h 65"/>
                <a:gd name="T24" fmla="*/ 72 w 127"/>
                <a:gd name="T25" fmla="*/ 10 h 65"/>
                <a:gd name="T26" fmla="*/ 72 w 127"/>
                <a:gd name="T27" fmla="*/ 4 h 65"/>
                <a:gd name="T28" fmla="*/ 67 w 127"/>
                <a:gd name="T29" fmla="*/ 1 h 65"/>
                <a:gd name="T30" fmla="*/ 67 w 127"/>
                <a:gd name="T31" fmla="*/ 0 h 65"/>
                <a:gd name="T32" fmla="*/ 60 w 127"/>
                <a:gd name="T33" fmla="*/ 0 h 65"/>
                <a:gd name="T34" fmla="*/ 60 w 127"/>
                <a:gd name="T35" fmla="*/ 1 h 65"/>
                <a:gd name="T36" fmla="*/ 55 w 127"/>
                <a:gd name="T37" fmla="*/ 4 h 65"/>
                <a:gd name="T38" fmla="*/ 55 w 127"/>
                <a:gd name="T39" fmla="*/ 10 h 65"/>
                <a:gd name="T40" fmla="*/ 57 w 127"/>
                <a:gd name="T41" fmla="*/ 11 h 65"/>
                <a:gd name="T42" fmla="*/ 58 w 127"/>
                <a:gd name="T43" fmla="*/ 17 h 65"/>
                <a:gd name="T44" fmla="*/ 55 w 127"/>
                <a:gd name="T45" fmla="*/ 30 h 65"/>
                <a:gd name="T46" fmla="*/ 53 w 127"/>
                <a:gd name="T47" fmla="*/ 30 h 65"/>
                <a:gd name="T48" fmla="*/ 41 w 127"/>
                <a:gd name="T49" fmla="*/ 0 h 65"/>
                <a:gd name="T50" fmla="*/ 36 w 127"/>
                <a:gd name="T51" fmla="*/ 2 h 65"/>
                <a:gd name="T52" fmla="*/ 30 w 127"/>
                <a:gd name="T53" fmla="*/ 5 h 65"/>
                <a:gd name="T54" fmla="*/ 4 w 127"/>
                <a:gd name="T55" fmla="*/ 41 h 65"/>
                <a:gd name="T56" fmla="*/ 1 w 127"/>
                <a:gd name="T57" fmla="*/ 51 h 65"/>
                <a:gd name="T58" fmla="*/ 8 w 127"/>
                <a:gd name="T59" fmla="*/ 6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27" h="65">
                  <a:moveTo>
                    <a:pt x="8" y="61"/>
                  </a:moveTo>
                  <a:cubicBezTo>
                    <a:pt x="8" y="61"/>
                    <a:pt x="28" y="65"/>
                    <a:pt x="63" y="65"/>
                  </a:cubicBezTo>
                  <a:cubicBezTo>
                    <a:pt x="98" y="65"/>
                    <a:pt x="119" y="61"/>
                    <a:pt x="119" y="61"/>
                  </a:cubicBezTo>
                  <a:cubicBezTo>
                    <a:pt x="124" y="60"/>
                    <a:pt x="127" y="56"/>
                    <a:pt x="126" y="51"/>
                  </a:cubicBezTo>
                  <a:cubicBezTo>
                    <a:pt x="126" y="51"/>
                    <a:pt x="125" y="49"/>
                    <a:pt x="123" y="44"/>
                  </a:cubicBezTo>
                  <a:cubicBezTo>
                    <a:pt x="118" y="28"/>
                    <a:pt x="110" y="13"/>
                    <a:pt x="95" y="4"/>
                  </a:cubicBezTo>
                  <a:cubicBezTo>
                    <a:pt x="93" y="3"/>
                    <a:pt x="91" y="2"/>
                    <a:pt x="89" y="1"/>
                  </a:cubicBezTo>
                  <a:cubicBezTo>
                    <a:pt x="88" y="1"/>
                    <a:pt x="87" y="0"/>
                    <a:pt x="85" y="0"/>
                  </a:cubicBezTo>
                  <a:cubicBezTo>
                    <a:pt x="74" y="30"/>
                    <a:pt x="74" y="30"/>
                    <a:pt x="74" y="30"/>
                  </a:cubicBezTo>
                  <a:cubicBezTo>
                    <a:pt x="73" y="32"/>
                    <a:pt x="72" y="32"/>
                    <a:pt x="72" y="30"/>
                  </a:cubicBezTo>
                  <a:cubicBezTo>
                    <a:pt x="69" y="17"/>
                    <a:pt x="69" y="17"/>
                    <a:pt x="69" y="17"/>
                  </a:cubicBezTo>
                  <a:cubicBezTo>
                    <a:pt x="68" y="15"/>
                    <a:pt x="69" y="13"/>
                    <a:pt x="70" y="11"/>
                  </a:cubicBezTo>
                  <a:cubicBezTo>
                    <a:pt x="72" y="10"/>
                    <a:pt x="72" y="10"/>
                    <a:pt x="72" y="10"/>
                  </a:cubicBezTo>
                  <a:cubicBezTo>
                    <a:pt x="73" y="8"/>
                    <a:pt x="73" y="6"/>
                    <a:pt x="72" y="4"/>
                  </a:cubicBezTo>
                  <a:cubicBezTo>
                    <a:pt x="71" y="3"/>
                    <a:pt x="68" y="1"/>
                    <a:pt x="67" y="1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65" y="0"/>
                    <a:pt x="62" y="0"/>
                    <a:pt x="60" y="0"/>
                  </a:cubicBezTo>
                  <a:cubicBezTo>
                    <a:pt x="60" y="1"/>
                    <a:pt x="60" y="1"/>
                    <a:pt x="60" y="1"/>
                  </a:cubicBezTo>
                  <a:cubicBezTo>
                    <a:pt x="58" y="1"/>
                    <a:pt x="56" y="3"/>
                    <a:pt x="55" y="4"/>
                  </a:cubicBezTo>
                  <a:cubicBezTo>
                    <a:pt x="54" y="6"/>
                    <a:pt x="54" y="8"/>
                    <a:pt x="55" y="10"/>
                  </a:cubicBezTo>
                  <a:cubicBezTo>
                    <a:pt x="57" y="11"/>
                    <a:pt x="57" y="11"/>
                    <a:pt x="57" y="11"/>
                  </a:cubicBezTo>
                  <a:cubicBezTo>
                    <a:pt x="58" y="13"/>
                    <a:pt x="59" y="15"/>
                    <a:pt x="58" y="17"/>
                  </a:cubicBezTo>
                  <a:cubicBezTo>
                    <a:pt x="55" y="30"/>
                    <a:pt x="55" y="30"/>
                    <a:pt x="55" y="30"/>
                  </a:cubicBezTo>
                  <a:cubicBezTo>
                    <a:pt x="54" y="32"/>
                    <a:pt x="54" y="32"/>
                    <a:pt x="53" y="3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39" y="0"/>
                    <a:pt x="38" y="1"/>
                    <a:pt x="36" y="2"/>
                  </a:cubicBezTo>
                  <a:cubicBezTo>
                    <a:pt x="34" y="3"/>
                    <a:pt x="32" y="4"/>
                    <a:pt x="30" y="5"/>
                  </a:cubicBezTo>
                  <a:cubicBezTo>
                    <a:pt x="17" y="14"/>
                    <a:pt x="9" y="27"/>
                    <a:pt x="4" y="41"/>
                  </a:cubicBezTo>
                  <a:cubicBezTo>
                    <a:pt x="2" y="47"/>
                    <a:pt x="1" y="51"/>
                    <a:pt x="1" y="51"/>
                  </a:cubicBezTo>
                  <a:cubicBezTo>
                    <a:pt x="0" y="56"/>
                    <a:pt x="3" y="60"/>
                    <a:pt x="8" y="6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132"/>
            <p:cNvSpPr>
              <a:spLocks noEditPoints="1"/>
            </p:cNvSpPr>
            <p:nvPr/>
          </p:nvSpPr>
          <p:spPr bwMode="auto">
            <a:xfrm>
              <a:off x="9103633" y="4605338"/>
              <a:ext cx="409575" cy="428625"/>
            </a:xfrm>
            <a:custGeom>
              <a:avLst/>
              <a:gdLst>
                <a:gd name="T0" fmla="*/ 98 w 109"/>
                <a:gd name="T1" fmla="*/ 70 h 114"/>
                <a:gd name="T2" fmla="*/ 103 w 109"/>
                <a:gd name="T3" fmla="*/ 67 h 114"/>
                <a:gd name="T4" fmla="*/ 109 w 109"/>
                <a:gd name="T5" fmla="*/ 57 h 114"/>
                <a:gd name="T6" fmla="*/ 98 w 109"/>
                <a:gd name="T7" fmla="*/ 44 h 114"/>
                <a:gd name="T8" fmla="*/ 90 w 109"/>
                <a:gd name="T9" fmla="*/ 13 h 114"/>
                <a:gd name="T10" fmla="*/ 89 w 109"/>
                <a:gd name="T11" fmla="*/ 11 h 114"/>
                <a:gd name="T12" fmla="*/ 54 w 109"/>
                <a:gd name="T13" fmla="*/ 0 h 114"/>
                <a:gd name="T14" fmla="*/ 11 w 109"/>
                <a:gd name="T15" fmla="*/ 44 h 114"/>
                <a:gd name="T16" fmla="*/ 0 w 109"/>
                <a:gd name="T17" fmla="*/ 57 h 114"/>
                <a:gd name="T18" fmla="*/ 11 w 109"/>
                <a:gd name="T19" fmla="*/ 70 h 114"/>
                <a:gd name="T20" fmla="*/ 54 w 109"/>
                <a:gd name="T21" fmla="*/ 114 h 114"/>
                <a:gd name="T22" fmla="*/ 98 w 109"/>
                <a:gd name="T23" fmla="*/ 70 h 114"/>
                <a:gd name="T24" fmla="*/ 54 w 109"/>
                <a:gd name="T25" fmla="*/ 108 h 114"/>
                <a:gd name="T26" fmla="*/ 16 w 109"/>
                <a:gd name="T27" fmla="*/ 67 h 114"/>
                <a:gd name="T28" fmla="*/ 15 w 109"/>
                <a:gd name="T29" fmla="*/ 65 h 114"/>
                <a:gd name="T30" fmla="*/ 14 w 109"/>
                <a:gd name="T31" fmla="*/ 64 h 114"/>
                <a:gd name="T32" fmla="*/ 13 w 109"/>
                <a:gd name="T33" fmla="*/ 64 h 114"/>
                <a:gd name="T34" fmla="*/ 6 w 109"/>
                <a:gd name="T35" fmla="*/ 57 h 114"/>
                <a:gd name="T36" fmla="*/ 13 w 109"/>
                <a:gd name="T37" fmla="*/ 49 h 114"/>
                <a:gd name="T38" fmla="*/ 15 w 109"/>
                <a:gd name="T39" fmla="*/ 49 h 114"/>
                <a:gd name="T40" fmla="*/ 16 w 109"/>
                <a:gd name="T41" fmla="*/ 47 h 114"/>
                <a:gd name="T42" fmla="*/ 18 w 109"/>
                <a:gd name="T43" fmla="*/ 33 h 114"/>
                <a:gd name="T44" fmla="*/ 29 w 109"/>
                <a:gd name="T45" fmla="*/ 24 h 114"/>
                <a:gd name="T46" fmla="*/ 89 w 109"/>
                <a:gd name="T47" fmla="*/ 25 h 114"/>
                <a:gd name="T48" fmla="*/ 93 w 109"/>
                <a:gd name="T49" fmla="*/ 47 h 114"/>
                <a:gd name="T50" fmla="*/ 94 w 109"/>
                <a:gd name="T51" fmla="*/ 49 h 114"/>
                <a:gd name="T52" fmla="*/ 96 w 109"/>
                <a:gd name="T53" fmla="*/ 49 h 114"/>
                <a:gd name="T54" fmla="*/ 103 w 109"/>
                <a:gd name="T55" fmla="*/ 57 h 114"/>
                <a:gd name="T56" fmla="*/ 100 w 109"/>
                <a:gd name="T57" fmla="*/ 63 h 114"/>
                <a:gd name="T58" fmla="*/ 96 w 109"/>
                <a:gd name="T59" fmla="*/ 64 h 114"/>
                <a:gd name="T60" fmla="*/ 94 w 109"/>
                <a:gd name="T61" fmla="*/ 65 h 114"/>
                <a:gd name="T62" fmla="*/ 93 w 109"/>
                <a:gd name="T63" fmla="*/ 67 h 114"/>
                <a:gd name="T64" fmla="*/ 54 w 109"/>
                <a:gd name="T65" fmla="*/ 108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9" h="114">
                  <a:moveTo>
                    <a:pt x="98" y="70"/>
                  </a:moveTo>
                  <a:cubicBezTo>
                    <a:pt x="99" y="69"/>
                    <a:pt x="101" y="69"/>
                    <a:pt x="103" y="67"/>
                  </a:cubicBezTo>
                  <a:cubicBezTo>
                    <a:pt x="106" y="66"/>
                    <a:pt x="109" y="63"/>
                    <a:pt x="109" y="57"/>
                  </a:cubicBezTo>
                  <a:cubicBezTo>
                    <a:pt x="109" y="48"/>
                    <a:pt x="102" y="45"/>
                    <a:pt x="98" y="44"/>
                  </a:cubicBezTo>
                  <a:cubicBezTo>
                    <a:pt x="97" y="30"/>
                    <a:pt x="95" y="20"/>
                    <a:pt x="90" y="13"/>
                  </a:cubicBezTo>
                  <a:cubicBezTo>
                    <a:pt x="90" y="12"/>
                    <a:pt x="89" y="12"/>
                    <a:pt x="89" y="11"/>
                  </a:cubicBezTo>
                  <a:cubicBezTo>
                    <a:pt x="83" y="4"/>
                    <a:pt x="73" y="0"/>
                    <a:pt x="54" y="0"/>
                  </a:cubicBezTo>
                  <a:cubicBezTo>
                    <a:pt x="21" y="0"/>
                    <a:pt x="14" y="13"/>
                    <a:pt x="11" y="44"/>
                  </a:cubicBezTo>
                  <a:cubicBezTo>
                    <a:pt x="7" y="45"/>
                    <a:pt x="0" y="48"/>
                    <a:pt x="0" y="57"/>
                  </a:cubicBezTo>
                  <a:cubicBezTo>
                    <a:pt x="0" y="65"/>
                    <a:pt x="7" y="69"/>
                    <a:pt x="11" y="70"/>
                  </a:cubicBezTo>
                  <a:cubicBezTo>
                    <a:pt x="14" y="98"/>
                    <a:pt x="30" y="114"/>
                    <a:pt x="54" y="114"/>
                  </a:cubicBezTo>
                  <a:cubicBezTo>
                    <a:pt x="73" y="114"/>
                    <a:pt x="94" y="102"/>
                    <a:pt x="98" y="70"/>
                  </a:cubicBezTo>
                  <a:close/>
                  <a:moveTo>
                    <a:pt x="54" y="108"/>
                  </a:moveTo>
                  <a:cubicBezTo>
                    <a:pt x="32" y="108"/>
                    <a:pt x="18" y="93"/>
                    <a:pt x="16" y="67"/>
                  </a:cubicBezTo>
                  <a:cubicBezTo>
                    <a:pt x="16" y="66"/>
                    <a:pt x="16" y="65"/>
                    <a:pt x="15" y="65"/>
                  </a:cubicBezTo>
                  <a:cubicBezTo>
                    <a:pt x="15" y="64"/>
                    <a:pt x="14" y="64"/>
                    <a:pt x="14" y="64"/>
                  </a:cubicBezTo>
                  <a:cubicBezTo>
                    <a:pt x="14" y="64"/>
                    <a:pt x="13" y="64"/>
                    <a:pt x="13" y="64"/>
                  </a:cubicBezTo>
                  <a:cubicBezTo>
                    <a:pt x="13" y="64"/>
                    <a:pt x="6" y="64"/>
                    <a:pt x="6" y="57"/>
                  </a:cubicBezTo>
                  <a:cubicBezTo>
                    <a:pt x="6" y="50"/>
                    <a:pt x="12" y="49"/>
                    <a:pt x="13" y="49"/>
                  </a:cubicBezTo>
                  <a:cubicBezTo>
                    <a:pt x="14" y="49"/>
                    <a:pt x="14" y="49"/>
                    <a:pt x="15" y="49"/>
                  </a:cubicBezTo>
                  <a:cubicBezTo>
                    <a:pt x="16" y="48"/>
                    <a:pt x="16" y="48"/>
                    <a:pt x="16" y="47"/>
                  </a:cubicBezTo>
                  <a:cubicBezTo>
                    <a:pt x="17" y="42"/>
                    <a:pt x="17" y="37"/>
                    <a:pt x="18" y="33"/>
                  </a:cubicBezTo>
                  <a:cubicBezTo>
                    <a:pt x="23" y="32"/>
                    <a:pt x="27" y="30"/>
                    <a:pt x="29" y="24"/>
                  </a:cubicBezTo>
                  <a:cubicBezTo>
                    <a:pt x="36" y="40"/>
                    <a:pt x="82" y="15"/>
                    <a:pt x="89" y="25"/>
                  </a:cubicBezTo>
                  <a:cubicBezTo>
                    <a:pt x="91" y="30"/>
                    <a:pt x="92" y="38"/>
                    <a:pt x="93" y="47"/>
                  </a:cubicBezTo>
                  <a:cubicBezTo>
                    <a:pt x="93" y="48"/>
                    <a:pt x="93" y="48"/>
                    <a:pt x="94" y="49"/>
                  </a:cubicBezTo>
                  <a:cubicBezTo>
                    <a:pt x="94" y="49"/>
                    <a:pt x="95" y="50"/>
                    <a:pt x="96" y="49"/>
                  </a:cubicBezTo>
                  <a:cubicBezTo>
                    <a:pt x="96" y="49"/>
                    <a:pt x="103" y="50"/>
                    <a:pt x="103" y="57"/>
                  </a:cubicBezTo>
                  <a:cubicBezTo>
                    <a:pt x="103" y="60"/>
                    <a:pt x="102" y="62"/>
                    <a:pt x="100" y="63"/>
                  </a:cubicBezTo>
                  <a:cubicBezTo>
                    <a:pt x="98" y="64"/>
                    <a:pt x="97" y="64"/>
                    <a:pt x="96" y="64"/>
                  </a:cubicBezTo>
                  <a:cubicBezTo>
                    <a:pt x="95" y="64"/>
                    <a:pt x="95" y="64"/>
                    <a:pt x="94" y="65"/>
                  </a:cubicBezTo>
                  <a:cubicBezTo>
                    <a:pt x="93" y="65"/>
                    <a:pt x="93" y="66"/>
                    <a:pt x="93" y="67"/>
                  </a:cubicBezTo>
                  <a:cubicBezTo>
                    <a:pt x="91" y="93"/>
                    <a:pt x="76" y="108"/>
                    <a:pt x="54" y="10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89" name="组合 188"/>
          <p:cNvGrpSpPr/>
          <p:nvPr/>
        </p:nvGrpSpPr>
        <p:grpSpPr>
          <a:xfrm>
            <a:off x="9439026" y="2704466"/>
            <a:ext cx="639763" cy="1195388"/>
            <a:chOff x="10230758" y="2862263"/>
            <a:chExt cx="639763" cy="1195388"/>
          </a:xfrm>
        </p:grpSpPr>
        <p:sp>
          <p:nvSpPr>
            <p:cNvPr id="133" name="Freeform 133"/>
            <p:cNvSpPr>
              <a:spLocks/>
            </p:cNvSpPr>
            <p:nvPr/>
          </p:nvSpPr>
          <p:spPr bwMode="auto">
            <a:xfrm>
              <a:off x="10395858" y="3808413"/>
              <a:ext cx="474663" cy="249238"/>
            </a:xfrm>
            <a:custGeom>
              <a:avLst/>
              <a:gdLst>
                <a:gd name="T0" fmla="*/ 123 w 126"/>
                <a:gd name="T1" fmla="*/ 44 h 66"/>
                <a:gd name="T2" fmla="*/ 85 w 126"/>
                <a:gd name="T3" fmla="*/ 0 h 66"/>
                <a:gd name="T4" fmla="*/ 73 w 126"/>
                <a:gd name="T5" fmla="*/ 30 h 66"/>
                <a:gd name="T6" fmla="*/ 71 w 126"/>
                <a:gd name="T7" fmla="*/ 30 h 66"/>
                <a:gd name="T8" fmla="*/ 68 w 126"/>
                <a:gd name="T9" fmla="*/ 17 h 66"/>
                <a:gd name="T10" fmla="*/ 69 w 126"/>
                <a:gd name="T11" fmla="*/ 12 h 66"/>
                <a:gd name="T12" fmla="*/ 71 w 126"/>
                <a:gd name="T13" fmla="*/ 10 h 66"/>
                <a:gd name="T14" fmla="*/ 71 w 126"/>
                <a:gd name="T15" fmla="*/ 5 h 66"/>
                <a:gd name="T16" fmla="*/ 66 w 126"/>
                <a:gd name="T17" fmla="*/ 1 h 66"/>
                <a:gd name="T18" fmla="*/ 66 w 126"/>
                <a:gd name="T19" fmla="*/ 1 h 66"/>
                <a:gd name="T20" fmla="*/ 60 w 126"/>
                <a:gd name="T21" fmla="*/ 1 h 66"/>
                <a:gd name="T22" fmla="*/ 59 w 126"/>
                <a:gd name="T23" fmla="*/ 1 h 66"/>
                <a:gd name="T24" fmla="*/ 54 w 126"/>
                <a:gd name="T25" fmla="*/ 5 h 66"/>
                <a:gd name="T26" fmla="*/ 55 w 126"/>
                <a:gd name="T27" fmla="*/ 10 h 66"/>
                <a:gd name="T28" fmla="*/ 56 w 126"/>
                <a:gd name="T29" fmla="*/ 12 h 66"/>
                <a:gd name="T30" fmla="*/ 57 w 126"/>
                <a:gd name="T31" fmla="*/ 17 h 66"/>
                <a:gd name="T32" fmla="*/ 54 w 126"/>
                <a:gd name="T33" fmla="*/ 30 h 66"/>
                <a:gd name="T34" fmla="*/ 52 w 126"/>
                <a:gd name="T35" fmla="*/ 30 h 66"/>
                <a:gd name="T36" fmla="*/ 41 w 126"/>
                <a:gd name="T37" fmla="*/ 0 h 66"/>
                <a:gd name="T38" fmla="*/ 3 w 126"/>
                <a:gd name="T39" fmla="*/ 42 h 66"/>
                <a:gd name="T40" fmla="*/ 1 w 126"/>
                <a:gd name="T41" fmla="*/ 52 h 66"/>
                <a:gd name="T42" fmla="*/ 7 w 126"/>
                <a:gd name="T43" fmla="*/ 62 h 66"/>
                <a:gd name="T44" fmla="*/ 63 w 126"/>
                <a:gd name="T45" fmla="*/ 66 h 66"/>
                <a:gd name="T46" fmla="*/ 118 w 126"/>
                <a:gd name="T47" fmla="*/ 62 h 66"/>
                <a:gd name="T48" fmla="*/ 125 w 126"/>
                <a:gd name="T49" fmla="*/ 52 h 66"/>
                <a:gd name="T50" fmla="*/ 123 w 126"/>
                <a:gd name="T51" fmla="*/ 44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6" h="66">
                  <a:moveTo>
                    <a:pt x="123" y="44"/>
                  </a:moveTo>
                  <a:cubicBezTo>
                    <a:pt x="117" y="25"/>
                    <a:pt x="106" y="7"/>
                    <a:pt x="85" y="0"/>
                  </a:cubicBezTo>
                  <a:cubicBezTo>
                    <a:pt x="73" y="30"/>
                    <a:pt x="73" y="30"/>
                    <a:pt x="73" y="30"/>
                  </a:cubicBezTo>
                  <a:cubicBezTo>
                    <a:pt x="73" y="32"/>
                    <a:pt x="72" y="32"/>
                    <a:pt x="71" y="30"/>
                  </a:cubicBezTo>
                  <a:cubicBezTo>
                    <a:pt x="68" y="17"/>
                    <a:pt x="68" y="17"/>
                    <a:pt x="68" y="17"/>
                  </a:cubicBezTo>
                  <a:cubicBezTo>
                    <a:pt x="68" y="16"/>
                    <a:pt x="68" y="13"/>
                    <a:pt x="69" y="12"/>
                  </a:cubicBezTo>
                  <a:cubicBezTo>
                    <a:pt x="71" y="10"/>
                    <a:pt x="71" y="10"/>
                    <a:pt x="71" y="10"/>
                  </a:cubicBezTo>
                  <a:cubicBezTo>
                    <a:pt x="72" y="9"/>
                    <a:pt x="72" y="6"/>
                    <a:pt x="71" y="5"/>
                  </a:cubicBezTo>
                  <a:cubicBezTo>
                    <a:pt x="70" y="3"/>
                    <a:pt x="68" y="2"/>
                    <a:pt x="66" y="1"/>
                  </a:cubicBezTo>
                  <a:cubicBezTo>
                    <a:pt x="66" y="1"/>
                    <a:pt x="66" y="1"/>
                    <a:pt x="66" y="1"/>
                  </a:cubicBezTo>
                  <a:cubicBezTo>
                    <a:pt x="64" y="0"/>
                    <a:pt x="61" y="0"/>
                    <a:pt x="60" y="1"/>
                  </a:cubicBezTo>
                  <a:cubicBezTo>
                    <a:pt x="59" y="1"/>
                    <a:pt x="59" y="1"/>
                    <a:pt x="59" y="1"/>
                  </a:cubicBezTo>
                  <a:cubicBezTo>
                    <a:pt x="58" y="2"/>
                    <a:pt x="55" y="3"/>
                    <a:pt x="54" y="5"/>
                  </a:cubicBezTo>
                  <a:cubicBezTo>
                    <a:pt x="53" y="6"/>
                    <a:pt x="53" y="9"/>
                    <a:pt x="55" y="10"/>
                  </a:cubicBezTo>
                  <a:cubicBezTo>
                    <a:pt x="56" y="12"/>
                    <a:pt x="56" y="12"/>
                    <a:pt x="56" y="12"/>
                  </a:cubicBezTo>
                  <a:cubicBezTo>
                    <a:pt x="57" y="13"/>
                    <a:pt x="58" y="16"/>
                    <a:pt x="57" y="17"/>
                  </a:cubicBezTo>
                  <a:cubicBezTo>
                    <a:pt x="54" y="30"/>
                    <a:pt x="54" y="30"/>
                    <a:pt x="54" y="30"/>
                  </a:cubicBezTo>
                  <a:cubicBezTo>
                    <a:pt x="54" y="32"/>
                    <a:pt x="53" y="32"/>
                    <a:pt x="52" y="3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21" y="7"/>
                    <a:pt x="10" y="24"/>
                    <a:pt x="3" y="42"/>
                  </a:cubicBezTo>
                  <a:cubicBezTo>
                    <a:pt x="1" y="48"/>
                    <a:pt x="1" y="52"/>
                    <a:pt x="1" y="52"/>
                  </a:cubicBezTo>
                  <a:cubicBezTo>
                    <a:pt x="0" y="56"/>
                    <a:pt x="3" y="61"/>
                    <a:pt x="7" y="62"/>
                  </a:cubicBezTo>
                  <a:cubicBezTo>
                    <a:pt x="7" y="62"/>
                    <a:pt x="28" y="66"/>
                    <a:pt x="63" y="66"/>
                  </a:cubicBezTo>
                  <a:cubicBezTo>
                    <a:pt x="98" y="66"/>
                    <a:pt x="118" y="62"/>
                    <a:pt x="118" y="62"/>
                  </a:cubicBezTo>
                  <a:cubicBezTo>
                    <a:pt x="123" y="61"/>
                    <a:pt x="126" y="56"/>
                    <a:pt x="125" y="52"/>
                  </a:cubicBezTo>
                  <a:cubicBezTo>
                    <a:pt x="125" y="52"/>
                    <a:pt x="124" y="49"/>
                    <a:pt x="123" y="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134"/>
            <p:cNvSpPr>
              <a:spLocks noEditPoints="1"/>
            </p:cNvSpPr>
            <p:nvPr/>
          </p:nvSpPr>
          <p:spPr bwMode="auto">
            <a:xfrm>
              <a:off x="10430783" y="3365501"/>
              <a:ext cx="404813" cy="425450"/>
            </a:xfrm>
            <a:custGeom>
              <a:avLst/>
              <a:gdLst>
                <a:gd name="T0" fmla="*/ 97 w 108"/>
                <a:gd name="T1" fmla="*/ 44 h 113"/>
                <a:gd name="T2" fmla="*/ 89 w 108"/>
                <a:gd name="T3" fmla="*/ 12 h 113"/>
                <a:gd name="T4" fmla="*/ 88 w 108"/>
                <a:gd name="T5" fmla="*/ 11 h 113"/>
                <a:gd name="T6" fmla="*/ 54 w 108"/>
                <a:gd name="T7" fmla="*/ 0 h 113"/>
                <a:gd name="T8" fmla="*/ 10 w 108"/>
                <a:gd name="T9" fmla="*/ 44 h 113"/>
                <a:gd name="T10" fmla="*/ 0 w 108"/>
                <a:gd name="T11" fmla="*/ 56 h 113"/>
                <a:gd name="T12" fmla="*/ 10 w 108"/>
                <a:gd name="T13" fmla="*/ 69 h 113"/>
                <a:gd name="T14" fmla="*/ 54 w 108"/>
                <a:gd name="T15" fmla="*/ 113 h 113"/>
                <a:gd name="T16" fmla="*/ 97 w 108"/>
                <a:gd name="T17" fmla="*/ 69 h 113"/>
                <a:gd name="T18" fmla="*/ 102 w 108"/>
                <a:gd name="T19" fmla="*/ 67 h 113"/>
                <a:gd name="T20" fmla="*/ 108 w 108"/>
                <a:gd name="T21" fmla="*/ 56 h 113"/>
                <a:gd name="T22" fmla="*/ 97 w 108"/>
                <a:gd name="T23" fmla="*/ 44 h 113"/>
                <a:gd name="T24" fmla="*/ 100 w 108"/>
                <a:gd name="T25" fmla="*/ 62 h 113"/>
                <a:gd name="T26" fmla="*/ 95 w 108"/>
                <a:gd name="T27" fmla="*/ 64 h 113"/>
                <a:gd name="T28" fmla="*/ 93 w 108"/>
                <a:gd name="T29" fmla="*/ 64 h 113"/>
                <a:gd name="T30" fmla="*/ 92 w 108"/>
                <a:gd name="T31" fmla="*/ 66 h 113"/>
                <a:gd name="T32" fmla="*/ 54 w 108"/>
                <a:gd name="T33" fmla="*/ 108 h 113"/>
                <a:gd name="T34" fmla="*/ 15 w 108"/>
                <a:gd name="T35" fmla="*/ 66 h 113"/>
                <a:gd name="T36" fmla="*/ 14 w 108"/>
                <a:gd name="T37" fmla="*/ 64 h 113"/>
                <a:gd name="T38" fmla="*/ 13 w 108"/>
                <a:gd name="T39" fmla="*/ 64 h 113"/>
                <a:gd name="T40" fmla="*/ 12 w 108"/>
                <a:gd name="T41" fmla="*/ 64 h 113"/>
                <a:gd name="T42" fmla="*/ 5 w 108"/>
                <a:gd name="T43" fmla="*/ 56 h 113"/>
                <a:gd name="T44" fmla="*/ 12 w 108"/>
                <a:gd name="T45" fmla="*/ 49 h 113"/>
                <a:gd name="T46" fmla="*/ 14 w 108"/>
                <a:gd name="T47" fmla="*/ 48 h 113"/>
                <a:gd name="T48" fmla="*/ 15 w 108"/>
                <a:gd name="T49" fmla="*/ 46 h 113"/>
                <a:gd name="T50" fmla="*/ 17 w 108"/>
                <a:gd name="T51" fmla="*/ 32 h 113"/>
                <a:gd name="T52" fmla="*/ 28 w 108"/>
                <a:gd name="T53" fmla="*/ 24 h 113"/>
                <a:gd name="T54" fmla="*/ 89 w 108"/>
                <a:gd name="T55" fmla="*/ 24 h 113"/>
                <a:gd name="T56" fmla="*/ 92 w 108"/>
                <a:gd name="T57" fmla="*/ 46 h 113"/>
                <a:gd name="T58" fmla="*/ 93 w 108"/>
                <a:gd name="T59" fmla="*/ 48 h 113"/>
                <a:gd name="T60" fmla="*/ 95 w 108"/>
                <a:gd name="T61" fmla="*/ 49 h 113"/>
                <a:gd name="T62" fmla="*/ 103 w 108"/>
                <a:gd name="T63" fmla="*/ 56 h 113"/>
                <a:gd name="T64" fmla="*/ 100 w 108"/>
                <a:gd name="T65" fmla="*/ 62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8" h="113">
                  <a:moveTo>
                    <a:pt x="97" y="44"/>
                  </a:moveTo>
                  <a:cubicBezTo>
                    <a:pt x="96" y="30"/>
                    <a:pt x="94" y="19"/>
                    <a:pt x="89" y="12"/>
                  </a:cubicBezTo>
                  <a:cubicBezTo>
                    <a:pt x="89" y="12"/>
                    <a:pt x="89" y="11"/>
                    <a:pt x="88" y="11"/>
                  </a:cubicBezTo>
                  <a:cubicBezTo>
                    <a:pt x="82" y="3"/>
                    <a:pt x="72" y="0"/>
                    <a:pt x="54" y="0"/>
                  </a:cubicBezTo>
                  <a:cubicBezTo>
                    <a:pt x="20" y="0"/>
                    <a:pt x="13" y="13"/>
                    <a:pt x="10" y="44"/>
                  </a:cubicBezTo>
                  <a:cubicBezTo>
                    <a:pt x="6" y="44"/>
                    <a:pt x="0" y="48"/>
                    <a:pt x="0" y="56"/>
                  </a:cubicBezTo>
                  <a:cubicBezTo>
                    <a:pt x="0" y="65"/>
                    <a:pt x="6" y="68"/>
                    <a:pt x="10" y="69"/>
                  </a:cubicBezTo>
                  <a:cubicBezTo>
                    <a:pt x="13" y="97"/>
                    <a:pt x="29" y="113"/>
                    <a:pt x="54" y="113"/>
                  </a:cubicBezTo>
                  <a:cubicBezTo>
                    <a:pt x="73" y="113"/>
                    <a:pt x="94" y="101"/>
                    <a:pt x="97" y="69"/>
                  </a:cubicBezTo>
                  <a:cubicBezTo>
                    <a:pt x="99" y="69"/>
                    <a:pt x="101" y="68"/>
                    <a:pt x="102" y="67"/>
                  </a:cubicBezTo>
                  <a:cubicBezTo>
                    <a:pt x="105" y="65"/>
                    <a:pt x="108" y="62"/>
                    <a:pt x="108" y="56"/>
                  </a:cubicBezTo>
                  <a:cubicBezTo>
                    <a:pt x="108" y="48"/>
                    <a:pt x="102" y="44"/>
                    <a:pt x="97" y="44"/>
                  </a:cubicBezTo>
                  <a:close/>
                  <a:moveTo>
                    <a:pt x="100" y="62"/>
                  </a:moveTo>
                  <a:cubicBezTo>
                    <a:pt x="98" y="64"/>
                    <a:pt x="96" y="64"/>
                    <a:pt x="95" y="64"/>
                  </a:cubicBezTo>
                  <a:cubicBezTo>
                    <a:pt x="95" y="64"/>
                    <a:pt x="94" y="64"/>
                    <a:pt x="93" y="64"/>
                  </a:cubicBezTo>
                  <a:cubicBezTo>
                    <a:pt x="93" y="65"/>
                    <a:pt x="92" y="65"/>
                    <a:pt x="92" y="66"/>
                  </a:cubicBezTo>
                  <a:cubicBezTo>
                    <a:pt x="90" y="92"/>
                    <a:pt x="76" y="108"/>
                    <a:pt x="54" y="108"/>
                  </a:cubicBezTo>
                  <a:cubicBezTo>
                    <a:pt x="31" y="108"/>
                    <a:pt x="18" y="93"/>
                    <a:pt x="15" y="66"/>
                  </a:cubicBezTo>
                  <a:cubicBezTo>
                    <a:pt x="15" y="65"/>
                    <a:pt x="15" y="65"/>
                    <a:pt x="14" y="64"/>
                  </a:cubicBezTo>
                  <a:cubicBezTo>
                    <a:pt x="14" y="64"/>
                    <a:pt x="14" y="64"/>
                    <a:pt x="13" y="64"/>
                  </a:cubicBezTo>
                  <a:cubicBezTo>
                    <a:pt x="13" y="64"/>
                    <a:pt x="13" y="64"/>
                    <a:pt x="12" y="64"/>
                  </a:cubicBezTo>
                  <a:cubicBezTo>
                    <a:pt x="12" y="64"/>
                    <a:pt x="5" y="64"/>
                    <a:pt x="5" y="56"/>
                  </a:cubicBezTo>
                  <a:cubicBezTo>
                    <a:pt x="5" y="49"/>
                    <a:pt x="12" y="49"/>
                    <a:pt x="12" y="49"/>
                  </a:cubicBezTo>
                  <a:cubicBezTo>
                    <a:pt x="13" y="49"/>
                    <a:pt x="14" y="49"/>
                    <a:pt x="14" y="48"/>
                  </a:cubicBezTo>
                  <a:cubicBezTo>
                    <a:pt x="15" y="48"/>
                    <a:pt x="15" y="47"/>
                    <a:pt x="15" y="46"/>
                  </a:cubicBezTo>
                  <a:cubicBezTo>
                    <a:pt x="16" y="41"/>
                    <a:pt x="16" y="36"/>
                    <a:pt x="17" y="32"/>
                  </a:cubicBezTo>
                  <a:cubicBezTo>
                    <a:pt x="22" y="32"/>
                    <a:pt x="26" y="29"/>
                    <a:pt x="28" y="24"/>
                  </a:cubicBezTo>
                  <a:cubicBezTo>
                    <a:pt x="35" y="40"/>
                    <a:pt x="82" y="14"/>
                    <a:pt x="89" y="24"/>
                  </a:cubicBezTo>
                  <a:cubicBezTo>
                    <a:pt x="90" y="30"/>
                    <a:pt x="91" y="37"/>
                    <a:pt x="92" y="46"/>
                  </a:cubicBezTo>
                  <a:cubicBezTo>
                    <a:pt x="92" y="47"/>
                    <a:pt x="92" y="48"/>
                    <a:pt x="93" y="48"/>
                  </a:cubicBezTo>
                  <a:cubicBezTo>
                    <a:pt x="94" y="49"/>
                    <a:pt x="94" y="49"/>
                    <a:pt x="95" y="49"/>
                  </a:cubicBezTo>
                  <a:cubicBezTo>
                    <a:pt x="95" y="49"/>
                    <a:pt x="103" y="49"/>
                    <a:pt x="103" y="56"/>
                  </a:cubicBezTo>
                  <a:cubicBezTo>
                    <a:pt x="103" y="59"/>
                    <a:pt x="102" y="61"/>
                    <a:pt x="100" y="6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135"/>
            <p:cNvSpPr>
              <a:spLocks/>
            </p:cNvSpPr>
            <p:nvPr/>
          </p:nvSpPr>
          <p:spPr bwMode="auto">
            <a:xfrm>
              <a:off x="10370458" y="3444876"/>
              <a:ext cx="79375" cy="52388"/>
            </a:xfrm>
            <a:custGeom>
              <a:avLst/>
              <a:gdLst>
                <a:gd name="T0" fmla="*/ 4 w 21"/>
                <a:gd name="T1" fmla="*/ 14 h 14"/>
                <a:gd name="T2" fmla="*/ 16 w 21"/>
                <a:gd name="T3" fmla="*/ 14 h 14"/>
                <a:gd name="T4" fmla="*/ 21 w 21"/>
                <a:gd name="T5" fmla="*/ 9 h 14"/>
                <a:gd name="T6" fmla="*/ 17 w 21"/>
                <a:gd name="T7" fmla="*/ 5 h 14"/>
                <a:gd name="T8" fmla="*/ 11 w 21"/>
                <a:gd name="T9" fmla="*/ 0 h 14"/>
                <a:gd name="T10" fmla="*/ 7 w 21"/>
                <a:gd name="T11" fmla="*/ 2 h 14"/>
                <a:gd name="T12" fmla="*/ 2 w 21"/>
                <a:gd name="T13" fmla="*/ 7 h 14"/>
                <a:gd name="T14" fmla="*/ 2 w 21"/>
                <a:gd name="T15" fmla="*/ 7 h 14"/>
                <a:gd name="T16" fmla="*/ 0 w 21"/>
                <a:gd name="T17" fmla="*/ 10 h 14"/>
                <a:gd name="T18" fmla="*/ 4 w 21"/>
                <a:gd name="T1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" h="14">
                  <a:moveTo>
                    <a:pt x="4" y="14"/>
                  </a:moveTo>
                  <a:cubicBezTo>
                    <a:pt x="16" y="14"/>
                    <a:pt x="16" y="14"/>
                    <a:pt x="16" y="14"/>
                  </a:cubicBezTo>
                  <a:cubicBezTo>
                    <a:pt x="19" y="14"/>
                    <a:pt x="21" y="12"/>
                    <a:pt x="21" y="9"/>
                  </a:cubicBezTo>
                  <a:cubicBezTo>
                    <a:pt x="21" y="7"/>
                    <a:pt x="19" y="5"/>
                    <a:pt x="17" y="5"/>
                  </a:cubicBezTo>
                  <a:cubicBezTo>
                    <a:pt x="17" y="2"/>
                    <a:pt x="14" y="0"/>
                    <a:pt x="11" y="0"/>
                  </a:cubicBezTo>
                  <a:cubicBezTo>
                    <a:pt x="9" y="0"/>
                    <a:pt x="8" y="0"/>
                    <a:pt x="7" y="2"/>
                  </a:cubicBezTo>
                  <a:cubicBezTo>
                    <a:pt x="4" y="2"/>
                    <a:pt x="2" y="4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" y="8"/>
                    <a:pt x="0" y="9"/>
                    <a:pt x="0" y="10"/>
                  </a:cubicBezTo>
                  <a:cubicBezTo>
                    <a:pt x="0" y="12"/>
                    <a:pt x="2" y="14"/>
                    <a:pt x="4" y="1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136"/>
            <p:cNvSpPr>
              <a:spLocks/>
            </p:cNvSpPr>
            <p:nvPr/>
          </p:nvSpPr>
          <p:spPr bwMode="auto">
            <a:xfrm>
              <a:off x="10230758" y="2862263"/>
              <a:ext cx="312738" cy="376238"/>
            </a:xfrm>
            <a:custGeom>
              <a:avLst/>
              <a:gdLst>
                <a:gd name="T0" fmla="*/ 73 w 83"/>
                <a:gd name="T1" fmla="*/ 10 h 100"/>
                <a:gd name="T2" fmla="*/ 41 w 83"/>
                <a:gd name="T3" fmla="*/ 0 h 100"/>
                <a:gd name="T4" fmla="*/ 11 w 83"/>
                <a:gd name="T5" fmla="*/ 9 h 100"/>
                <a:gd name="T6" fmla="*/ 0 w 83"/>
                <a:gd name="T7" fmla="*/ 31 h 100"/>
                <a:gd name="T8" fmla="*/ 4 w 83"/>
                <a:gd name="T9" fmla="*/ 42 h 100"/>
                <a:gd name="T10" fmla="*/ 14 w 83"/>
                <a:gd name="T11" fmla="*/ 46 h 100"/>
                <a:gd name="T12" fmla="*/ 23 w 83"/>
                <a:gd name="T13" fmla="*/ 43 h 100"/>
                <a:gd name="T14" fmla="*/ 27 w 83"/>
                <a:gd name="T15" fmla="*/ 34 h 100"/>
                <a:gd name="T16" fmla="*/ 22 w 83"/>
                <a:gd name="T17" fmla="*/ 20 h 100"/>
                <a:gd name="T18" fmla="*/ 20 w 83"/>
                <a:gd name="T19" fmla="*/ 15 h 100"/>
                <a:gd name="T20" fmla="*/ 23 w 83"/>
                <a:gd name="T21" fmla="*/ 10 h 100"/>
                <a:gd name="T22" fmla="*/ 33 w 83"/>
                <a:gd name="T23" fmla="*/ 7 h 100"/>
                <a:gd name="T24" fmla="*/ 46 w 83"/>
                <a:gd name="T25" fmla="*/ 14 h 100"/>
                <a:gd name="T26" fmla="*/ 51 w 83"/>
                <a:gd name="T27" fmla="*/ 35 h 100"/>
                <a:gd name="T28" fmla="*/ 50 w 83"/>
                <a:gd name="T29" fmla="*/ 50 h 100"/>
                <a:gd name="T30" fmla="*/ 42 w 83"/>
                <a:gd name="T31" fmla="*/ 66 h 100"/>
                <a:gd name="T32" fmla="*/ 35 w 83"/>
                <a:gd name="T33" fmla="*/ 82 h 100"/>
                <a:gd name="T34" fmla="*/ 34 w 83"/>
                <a:gd name="T35" fmla="*/ 100 h 100"/>
                <a:gd name="T36" fmla="*/ 39 w 83"/>
                <a:gd name="T37" fmla="*/ 100 h 100"/>
                <a:gd name="T38" fmla="*/ 43 w 83"/>
                <a:gd name="T39" fmla="*/ 83 h 100"/>
                <a:gd name="T40" fmla="*/ 57 w 83"/>
                <a:gd name="T41" fmla="*/ 71 h 100"/>
                <a:gd name="T42" fmla="*/ 78 w 83"/>
                <a:gd name="T43" fmla="*/ 52 h 100"/>
                <a:gd name="T44" fmla="*/ 83 w 83"/>
                <a:gd name="T45" fmla="*/ 33 h 100"/>
                <a:gd name="T46" fmla="*/ 73 w 83"/>
                <a:gd name="T47" fmla="*/ 1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3" h="100">
                  <a:moveTo>
                    <a:pt x="73" y="10"/>
                  </a:moveTo>
                  <a:cubicBezTo>
                    <a:pt x="65" y="3"/>
                    <a:pt x="55" y="0"/>
                    <a:pt x="41" y="0"/>
                  </a:cubicBezTo>
                  <a:cubicBezTo>
                    <a:pt x="28" y="0"/>
                    <a:pt x="18" y="3"/>
                    <a:pt x="11" y="9"/>
                  </a:cubicBezTo>
                  <a:cubicBezTo>
                    <a:pt x="4" y="16"/>
                    <a:pt x="0" y="23"/>
                    <a:pt x="0" y="31"/>
                  </a:cubicBezTo>
                  <a:cubicBezTo>
                    <a:pt x="0" y="36"/>
                    <a:pt x="2" y="39"/>
                    <a:pt x="4" y="42"/>
                  </a:cubicBezTo>
                  <a:cubicBezTo>
                    <a:pt x="7" y="45"/>
                    <a:pt x="10" y="46"/>
                    <a:pt x="14" y="46"/>
                  </a:cubicBezTo>
                  <a:cubicBezTo>
                    <a:pt x="18" y="46"/>
                    <a:pt x="21" y="45"/>
                    <a:pt x="23" y="43"/>
                  </a:cubicBezTo>
                  <a:cubicBezTo>
                    <a:pt x="26" y="41"/>
                    <a:pt x="27" y="38"/>
                    <a:pt x="27" y="34"/>
                  </a:cubicBezTo>
                  <a:cubicBezTo>
                    <a:pt x="27" y="30"/>
                    <a:pt x="25" y="26"/>
                    <a:pt x="22" y="20"/>
                  </a:cubicBezTo>
                  <a:cubicBezTo>
                    <a:pt x="21" y="18"/>
                    <a:pt x="20" y="16"/>
                    <a:pt x="20" y="15"/>
                  </a:cubicBezTo>
                  <a:cubicBezTo>
                    <a:pt x="20" y="13"/>
                    <a:pt x="21" y="12"/>
                    <a:pt x="23" y="10"/>
                  </a:cubicBezTo>
                  <a:cubicBezTo>
                    <a:pt x="26" y="8"/>
                    <a:pt x="29" y="7"/>
                    <a:pt x="33" y="7"/>
                  </a:cubicBezTo>
                  <a:cubicBezTo>
                    <a:pt x="38" y="7"/>
                    <a:pt x="42" y="9"/>
                    <a:pt x="46" y="14"/>
                  </a:cubicBezTo>
                  <a:cubicBezTo>
                    <a:pt x="49" y="18"/>
                    <a:pt x="51" y="25"/>
                    <a:pt x="51" y="35"/>
                  </a:cubicBezTo>
                  <a:cubicBezTo>
                    <a:pt x="51" y="41"/>
                    <a:pt x="51" y="46"/>
                    <a:pt x="50" y="50"/>
                  </a:cubicBezTo>
                  <a:cubicBezTo>
                    <a:pt x="48" y="54"/>
                    <a:pt x="46" y="59"/>
                    <a:pt x="42" y="66"/>
                  </a:cubicBezTo>
                  <a:cubicBezTo>
                    <a:pt x="39" y="73"/>
                    <a:pt x="36" y="78"/>
                    <a:pt x="35" y="82"/>
                  </a:cubicBezTo>
                  <a:cubicBezTo>
                    <a:pt x="34" y="86"/>
                    <a:pt x="34" y="92"/>
                    <a:pt x="34" y="100"/>
                  </a:cubicBezTo>
                  <a:cubicBezTo>
                    <a:pt x="39" y="100"/>
                    <a:pt x="39" y="100"/>
                    <a:pt x="39" y="100"/>
                  </a:cubicBezTo>
                  <a:cubicBezTo>
                    <a:pt x="39" y="92"/>
                    <a:pt x="40" y="87"/>
                    <a:pt x="43" y="83"/>
                  </a:cubicBezTo>
                  <a:cubicBezTo>
                    <a:pt x="45" y="80"/>
                    <a:pt x="50" y="75"/>
                    <a:pt x="57" y="71"/>
                  </a:cubicBezTo>
                  <a:cubicBezTo>
                    <a:pt x="67" y="64"/>
                    <a:pt x="74" y="58"/>
                    <a:pt x="78" y="52"/>
                  </a:cubicBezTo>
                  <a:cubicBezTo>
                    <a:pt x="82" y="46"/>
                    <a:pt x="83" y="40"/>
                    <a:pt x="83" y="33"/>
                  </a:cubicBezTo>
                  <a:cubicBezTo>
                    <a:pt x="83" y="24"/>
                    <a:pt x="80" y="16"/>
                    <a:pt x="73" y="1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137"/>
            <p:cNvSpPr>
              <a:spLocks/>
            </p:cNvSpPr>
            <p:nvPr/>
          </p:nvSpPr>
          <p:spPr bwMode="auto">
            <a:xfrm>
              <a:off x="10306958" y="3294063"/>
              <a:ext cx="127000" cy="131763"/>
            </a:xfrm>
            <a:custGeom>
              <a:avLst/>
              <a:gdLst>
                <a:gd name="T0" fmla="*/ 34 w 34"/>
                <a:gd name="T1" fmla="*/ 17 h 35"/>
                <a:gd name="T2" fmla="*/ 29 w 34"/>
                <a:gd name="T3" fmla="*/ 5 h 35"/>
                <a:gd name="T4" fmla="*/ 17 w 34"/>
                <a:gd name="T5" fmla="*/ 0 h 35"/>
                <a:gd name="T6" fmla="*/ 5 w 34"/>
                <a:gd name="T7" fmla="*/ 5 h 35"/>
                <a:gd name="T8" fmla="*/ 0 w 34"/>
                <a:gd name="T9" fmla="*/ 17 h 35"/>
                <a:gd name="T10" fmla="*/ 5 w 34"/>
                <a:gd name="T11" fmla="*/ 30 h 35"/>
                <a:gd name="T12" fmla="*/ 17 w 34"/>
                <a:gd name="T13" fmla="*/ 35 h 35"/>
                <a:gd name="T14" fmla="*/ 29 w 34"/>
                <a:gd name="T15" fmla="*/ 30 h 35"/>
                <a:gd name="T16" fmla="*/ 34 w 34"/>
                <a:gd name="T17" fmla="*/ 1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35">
                  <a:moveTo>
                    <a:pt x="34" y="17"/>
                  </a:moveTo>
                  <a:cubicBezTo>
                    <a:pt x="34" y="13"/>
                    <a:pt x="33" y="9"/>
                    <a:pt x="29" y="5"/>
                  </a:cubicBezTo>
                  <a:cubicBezTo>
                    <a:pt x="26" y="2"/>
                    <a:pt x="22" y="0"/>
                    <a:pt x="17" y="0"/>
                  </a:cubicBezTo>
                  <a:cubicBezTo>
                    <a:pt x="13" y="0"/>
                    <a:pt x="9" y="2"/>
                    <a:pt x="5" y="5"/>
                  </a:cubicBezTo>
                  <a:cubicBezTo>
                    <a:pt x="2" y="9"/>
                    <a:pt x="0" y="13"/>
                    <a:pt x="0" y="17"/>
                  </a:cubicBezTo>
                  <a:cubicBezTo>
                    <a:pt x="0" y="22"/>
                    <a:pt x="2" y="26"/>
                    <a:pt x="5" y="30"/>
                  </a:cubicBezTo>
                  <a:cubicBezTo>
                    <a:pt x="9" y="33"/>
                    <a:pt x="13" y="35"/>
                    <a:pt x="17" y="35"/>
                  </a:cubicBezTo>
                  <a:cubicBezTo>
                    <a:pt x="22" y="35"/>
                    <a:pt x="26" y="33"/>
                    <a:pt x="29" y="30"/>
                  </a:cubicBezTo>
                  <a:cubicBezTo>
                    <a:pt x="33" y="26"/>
                    <a:pt x="34" y="22"/>
                    <a:pt x="34" y="1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91" name="组合 190"/>
          <p:cNvGrpSpPr/>
          <p:nvPr/>
        </p:nvGrpSpPr>
        <p:grpSpPr>
          <a:xfrm>
            <a:off x="10520446" y="5161917"/>
            <a:ext cx="476250" cy="692150"/>
            <a:chOff x="10408558" y="4638676"/>
            <a:chExt cx="476250" cy="692150"/>
          </a:xfrm>
        </p:grpSpPr>
        <p:sp>
          <p:nvSpPr>
            <p:cNvPr id="141" name="Freeform 141"/>
            <p:cNvSpPr>
              <a:spLocks/>
            </p:cNvSpPr>
            <p:nvPr/>
          </p:nvSpPr>
          <p:spPr bwMode="auto">
            <a:xfrm>
              <a:off x="10408558" y="5083176"/>
              <a:ext cx="476250" cy="247650"/>
            </a:xfrm>
            <a:custGeom>
              <a:avLst/>
              <a:gdLst>
                <a:gd name="T0" fmla="*/ 1 w 127"/>
                <a:gd name="T1" fmla="*/ 52 h 66"/>
                <a:gd name="T2" fmla="*/ 8 w 127"/>
                <a:gd name="T3" fmla="*/ 62 h 66"/>
                <a:gd name="T4" fmla="*/ 63 w 127"/>
                <a:gd name="T5" fmla="*/ 66 h 66"/>
                <a:gd name="T6" fmla="*/ 119 w 127"/>
                <a:gd name="T7" fmla="*/ 62 h 66"/>
                <a:gd name="T8" fmla="*/ 126 w 127"/>
                <a:gd name="T9" fmla="*/ 52 h 66"/>
                <a:gd name="T10" fmla="*/ 124 w 127"/>
                <a:gd name="T11" fmla="*/ 44 h 66"/>
                <a:gd name="T12" fmla="*/ 85 w 127"/>
                <a:gd name="T13" fmla="*/ 0 h 66"/>
                <a:gd name="T14" fmla="*/ 74 w 127"/>
                <a:gd name="T15" fmla="*/ 30 h 66"/>
                <a:gd name="T16" fmla="*/ 72 w 127"/>
                <a:gd name="T17" fmla="*/ 30 h 66"/>
                <a:gd name="T18" fmla="*/ 69 w 127"/>
                <a:gd name="T19" fmla="*/ 18 h 66"/>
                <a:gd name="T20" fmla="*/ 70 w 127"/>
                <a:gd name="T21" fmla="*/ 12 h 66"/>
                <a:gd name="T22" fmla="*/ 72 w 127"/>
                <a:gd name="T23" fmla="*/ 10 h 66"/>
                <a:gd name="T24" fmla="*/ 72 w 127"/>
                <a:gd name="T25" fmla="*/ 5 h 66"/>
                <a:gd name="T26" fmla="*/ 67 w 127"/>
                <a:gd name="T27" fmla="*/ 1 h 66"/>
                <a:gd name="T28" fmla="*/ 67 w 127"/>
                <a:gd name="T29" fmla="*/ 1 h 66"/>
                <a:gd name="T30" fmla="*/ 60 w 127"/>
                <a:gd name="T31" fmla="*/ 1 h 66"/>
                <a:gd name="T32" fmla="*/ 60 w 127"/>
                <a:gd name="T33" fmla="*/ 1 h 66"/>
                <a:gd name="T34" fmla="*/ 55 w 127"/>
                <a:gd name="T35" fmla="*/ 5 h 66"/>
                <a:gd name="T36" fmla="*/ 55 w 127"/>
                <a:gd name="T37" fmla="*/ 10 h 66"/>
                <a:gd name="T38" fmla="*/ 57 w 127"/>
                <a:gd name="T39" fmla="*/ 12 h 66"/>
                <a:gd name="T40" fmla="*/ 58 w 127"/>
                <a:gd name="T41" fmla="*/ 18 h 66"/>
                <a:gd name="T42" fmla="*/ 55 w 127"/>
                <a:gd name="T43" fmla="*/ 30 h 66"/>
                <a:gd name="T44" fmla="*/ 53 w 127"/>
                <a:gd name="T45" fmla="*/ 30 h 66"/>
                <a:gd name="T46" fmla="*/ 41 w 127"/>
                <a:gd name="T47" fmla="*/ 0 h 66"/>
                <a:gd name="T48" fmla="*/ 4 w 127"/>
                <a:gd name="T49" fmla="*/ 42 h 66"/>
                <a:gd name="T50" fmla="*/ 1 w 127"/>
                <a:gd name="T51" fmla="*/ 52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7" h="66">
                  <a:moveTo>
                    <a:pt x="1" y="52"/>
                  </a:moveTo>
                  <a:cubicBezTo>
                    <a:pt x="0" y="56"/>
                    <a:pt x="3" y="61"/>
                    <a:pt x="8" y="62"/>
                  </a:cubicBezTo>
                  <a:cubicBezTo>
                    <a:pt x="8" y="62"/>
                    <a:pt x="28" y="66"/>
                    <a:pt x="63" y="66"/>
                  </a:cubicBezTo>
                  <a:cubicBezTo>
                    <a:pt x="98" y="66"/>
                    <a:pt x="119" y="62"/>
                    <a:pt x="119" y="62"/>
                  </a:cubicBezTo>
                  <a:cubicBezTo>
                    <a:pt x="124" y="61"/>
                    <a:pt x="127" y="56"/>
                    <a:pt x="126" y="52"/>
                  </a:cubicBezTo>
                  <a:cubicBezTo>
                    <a:pt x="126" y="52"/>
                    <a:pt x="125" y="50"/>
                    <a:pt x="124" y="44"/>
                  </a:cubicBezTo>
                  <a:cubicBezTo>
                    <a:pt x="117" y="25"/>
                    <a:pt x="106" y="7"/>
                    <a:pt x="85" y="0"/>
                  </a:cubicBezTo>
                  <a:cubicBezTo>
                    <a:pt x="74" y="30"/>
                    <a:pt x="74" y="30"/>
                    <a:pt x="74" y="30"/>
                  </a:cubicBezTo>
                  <a:cubicBezTo>
                    <a:pt x="73" y="32"/>
                    <a:pt x="72" y="32"/>
                    <a:pt x="72" y="30"/>
                  </a:cubicBezTo>
                  <a:cubicBezTo>
                    <a:pt x="69" y="18"/>
                    <a:pt x="69" y="18"/>
                    <a:pt x="69" y="18"/>
                  </a:cubicBezTo>
                  <a:cubicBezTo>
                    <a:pt x="68" y="16"/>
                    <a:pt x="69" y="13"/>
                    <a:pt x="70" y="12"/>
                  </a:cubicBezTo>
                  <a:cubicBezTo>
                    <a:pt x="72" y="10"/>
                    <a:pt x="72" y="10"/>
                    <a:pt x="72" y="10"/>
                  </a:cubicBezTo>
                  <a:cubicBezTo>
                    <a:pt x="73" y="9"/>
                    <a:pt x="73" y="6"/>
                    <a:pt x="72" y="5"/>
                  </a:cubicBezTo>
                  <a:cubicBezTo>
                    <a:pt x="71" y="3"/>
                    <a:pt x="69" y="2"/>
                    <a:pt x="67" y="1"/>
                  </a:cubicBezTo>
                  <a:cubicBezTo>
                    <a:pt x="67" y="1"/>
                    <a:pt x="67" y="1"/>
                    <a:pt x="67" y="1"/>
                  </a:cubicBezTo>
                  <a:cubicBezTo>
                    <a:pt x="65" y="0"/>
                    <a:pt x="62" y="0"/>
                    <a:pt x="60" y="1"/>
                  </a:cubicBezTo>
                  <a:cubicBezTo>
                    <a:pt x="60" y="1"/>
                    <a:pt x="60" y="1"/>
                    <a:pt x="60" y="1"/>
                  </a:cubicBezTo>
                  <a:cubicBezTo>
                    <a:pt x="58" y="2"/>
                    <a:pt x="56" y="3"/>
                    <a:pt x="55" y="5"/>
                  </a:cubicBezTo>
                  <a:cubicBezTo>
                    <a:pt x="54" y="6"/>
                    <a:pt x="54" y="9"/>
                    <a:pt x="55" y="10"/>
                  </a:cubicBezTo>
                  <a:cubicBezTo>
                    <a:pt x="57" y="12"/>
                    <a:pt x="57" y="12"/>
                    <a:pt x="57" y="12"/>
                  </a:cubicBezTo>
                  <a:cubicBezTo>
                    <a:pt x="58" y="13"/>
                    <a:pt x="59" y="16"/>
                    <a:pt x="58" y="18"/>
                  </a:cubicBezTo>
                  <a:cubicBezTo>
                    <a:pt x="55" y="30"/>
                    <a:pt x="55" y="30"/>
                    <a:pt x="55" y="30"/>
                  </a:cubicBezTo>
                  <a:cubicBezTo>
                    <a:pt x="55" y="32"/>
                    <a:pt x="54" y="32"/>
                    <a:pt x="53" y="3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22" y="7"/>
                    <a:pt x="10" y="24"/>
                    <a:pt x="4" y="42"/>
                  </a:cubicBezTo>
                  <a:cubicBezTo>
                    <a:pt x="2" y="48"/>
                    <a:pt x="1" y="52"/>
                    <a:pt x="1" y="5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142"/>
            <p:cNvSpPr>
              <a:spLocks noEditPoints="1"/>
            </p:cNvSpPr>
            <p:nvPr/>
          </p:nvSpPr>
          <p:spPr bwMode="auto">
            <a:xfrm>
              <a:off x="10441895" y="4638676"/>
              <a:ext cx="409575" cy="425450"/>
            </a:xfrm>
            <a:custGeom>
              <a:avLst/>
              <a:gdLst>
                <a:gd name="T0" fmla="*/ 11 w 109"/>
                <a:gd name="T1" fmla="*/ 69 h 113"/>
                <a:gd name="T2" fmla="*/ 54 w 109"/>
                <a:gd name="T3" fmla="*/ 113 h 113"/>
                <a:gd name="T4" fmla="*/ 98 w 109"/>
                <a:gd name="T5" fmla="*/ 69 h 113"/>
                <a:gd name="T6" fmla="*/ 103 w 109"/>
                <a:gd name="T7" fmla="*/ 67 h 113"/>
                <a:gd name="T8" fmla="*/ 109 w 109"/>
                <a:gd name="T9" fmla="*/ 56 h 113"/>
                <a:gd name="T10" fmla="*/ 98 w 109"/>
                <a:gd name="T11" fmla="*/ 44 h 113"/>
                <a:gd name="T12" fmla="*/ 90 w 109"/>
                <a:gd name="T13" fmla="*/ 12 h 113"/>
                <a:gd name="T14" fmla="*/ 89 w 109"/>
                <a:gd name="T15" fmla="*/ 11 h 113"/>
                <a:gd name="T16" fmla="*/ 54 w 109"/>
                <a:gd name="T17" fmla="*/ 0 h 113"/>
                <a:gd name="T18" fmla="*/ 11 w 109"/>
                <a:gd name="T19" fmla="*/ 44 h 113"/>
                <a:gd name="T20" fmla="*/ 0 w 109"/>
                <a:gd name="T21" fmla="*/ 56 h 113"/>
                <a:gd name="T22" fmla="*/ 11 w 109"/>
                <a:gd name="T23" fmla="*/ 69 h 113"/>
                <a:gd name="T24" fmla="*/ 13 w 109"/>
                <a:gd name="T25" fmla="*/ 49 h 113"/>
                <a:gd name="T26" fmla="*/ 15 w 109"/>
                <a:gd name="T27" fmla="*/ 48 h 113"/>
                <a:gd name="T28" fmla="*/ 16 w 109"/>
                <a:gd name="T29" fmla="*/ 46 h 113"/>
                <a:gd name="T30" fmla="*/ 18 w 109"/>
                <a:gd name="T31" fmla="*/ 32 h 113"/>
                <a:gd name="T32" fmla="*/ 29 w 109"/>
                <a:gd name="T33" fmla="*/ 24 h 113"/>
                <a:gd name="T34" fmla="*/ 90 w 109"/>
                <a:gd name="T35" fmla="*/ 24 h 113"/>
                <a:gd name="T36" fmla="*/ 93 w 109"/>
                <a:gd name="T37" fmla="*/ 46 h 113"/>
                <a:gd name="T38" fmla="*/ 94 w 109"/>
                <a:gd name="T39" fmla="*/ 48 h 113"/>
                <a:gd name="T40" fmla="*/ 96 w 109"/>
                <a:gd name="T41" fmla="*/ 49 h 113"/>
                <a:gd name="T42" fmla="*/ 103 w 109"/>
                <a:gd name="T43" fmla="*/ 56 h 113"/>
                <a:gd name="T44" fmla="*/ 100 w 109"/>
                <a:gd name="T45" fmla="*/ 62 h 113"/>
                <a:gd name="T46" fmla="*/ 96 w 109"/>
                <a:gd name="T47" fmla="*/ 64 h 113"/>
                <a:gd name="T48" fmla="*/ 94 w 109"/>
                <a:gd name="T49" fmla="*/ 64 h 113"/>
                <a:gd name="T50" fmla="*/ 93 w 109"/>
                <a:gd name="T51" fmla="*/ 66 h 113"/>
                <a:gd name="T52" fmla="*/ 54 w 109"/>
                <a:gd name="T53" fmla="*/ 108 h 113"/>
                <a:gd name="T54" fmla="*/ 16 w 109"/>
                <a:gd name="T55" fmla="*/ 66 h 113"/>
                <a:gd name="T56" fmla="*/ 15 w 109"/>
                <a:gd name="T57" fmla="*/ 64 h 113"/>
                <a:gd name="T58" fmla="*/ 14 w 109"/>
                <a:gd name="T59" fmla="*/ 64 h 113"/>
                <a:gd name="T60" fmla="*/ 13 w 109"/>
                <a:gd name="T61" fmla="*/ 64 h 113"/>
                <a:gd name="T62" fmla="*/ 6 w 109"/>
                <a:gd name="T63" fmla="*/ 56 h 113"/>
                <a:gd name="T64" fmla="*/ 13 w 109"/>
                <a:gd name="T65" fmla="*/ 49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9" h="113">
                  <a:moveTo>
                    <a:pt x="11" y="69"/>
                  </a:moveTo>
                  <a:cubicBezTo>
                    <a:pt x="14" y="97"/>
                    <a:pt x="30" y="113"/>
                    <a:pt x="54" y="113"/>
                  </a:cubicBezTo>
                  <a:cubicBezTo>
                    <a:pt x="73" y="113"/>
                    <a:pt x="94" y="101"/>
                    <a:pt x="98" y="69"/>
                  </a:cubicBezTo>
                  <a:cubicBezTo>
                    <a:pt x="99" y="69"/>
                    <a:pt x="101" y="68"/>
                    <a:pt x="103" y="67"/>
                  </a:cubicBezTo>
                  <a:cubicBezTo>
                    <a:pt x="106" y="65"/>
                    <a:pt x="109" y="62"/>
                    <a:pt x="109" y="56"/>
                  </a:cubicBezTo>
                  <a:cubicBezTo>
                    <a:pt x="109" y="48"/>
                    <a:pt x="102" y="44"/>
                    <a:pt x="98" y="44"/>
                  </a:cubicBezTo>
                  <a:cubicBezTo>
                    <a:pt x="97" y="30"/>
                    <a:pt x="95" y="20"/>
                    <a:pt x="90" y="12"/>
                  </a:cubicBezTo>
                  <a:cubicBezTo>
                    <a:pt x="90" y="12"/>
                    <a:pt x="89" y="11"/>
                    <a:pt x="89" y="11"/>
                  </a:cubicBezTo>
                  <a:cubicBezTo>
                    <a:pt x="83" y="3"/>
                    <a:pt x="73" y="0"/>
                    <a:pt x="54" y="0"/>
                  </a:cubicBezTo>
                  <a:cubicBezTo>
                    <a:pt x="21" y="0"/>
                    <a:pt x="14" y="13"/>
                    <a:pt x="11" y="44"/>
                  </a:cubicBezTo>
                  <a:cubicBezTo>
                    <a:pt x="7" y="44"/>
                    <a:pt x="0" y="48"/>
                    <a:pt x="0" y="56"/>
                  </a:cubicBezTo>
                  <a:cubicBezTo>
                    <a:pt x="0" y="65"/>
                    <a:pt x="7" y="68"/>
                    <a:pt x="11" y="69"/>
                  </a:cubicBezTo>
                  <a:close/>
                  <a:moveTo>
                    <a:pt x="13" y="49"/>
                  </a:moveTo>
                  <a:cubicBezTo>
                    <a:pt x="14" y="49"/>
                    <a:pt x="14" y="49"/>
                    <a:pt x="15" y="48"/>
                  </a:cubicBezTo>
                  <a:cubicBezTo>
                    <a:pt x="16" y="48"/>
                    <a:pt x="16" y="47"/>
                    <a:pt x="16" y="46"/>
                  </a:cubicBezTo>
                  <a:cubicBezTo>
                    <a:pt x="17" y="41"/>
                    <a:pt x="17" y="36"/>
                    <a:pt x="18" y="32"/>
                  </a:cubicBezTo>
                  <a:cubicBezTo>
                    <a:pt x="23" y="32"/>
                    <a:pt x="27" y="29"/>
                    <a:pt x="29" y="24"/>
                  </a:cubicBezTo>
                  <a:cubicBezTo>
                    <a:pt x="36" y="40"/>
                    <a:pt x="82" y="14"/>
                    <a:pt x="90" y="24"/>
                  </a:cubicBezTo>
                  <a:cubicBezTo>
                    <a:pt x="91" y="30"/>
                    <a:pt x="92" y="37"/>
                    <a:pt x="93" y="46"/>
                  </a:cubicBezTo>
                  <a:cubicBezTo>
                    <a:pt x="93" y="47"/>
                    <a:pt x="93" y="48"/>
                    <a:pt x="94" y="48"/>
                  </a:cubicBezTo>
                  <a:cubicBezTo>
                    <a:pt x="94" y="49"/>
                    <a:pt x="95" y="49"/>
                    <a:pt x="96" y="49"/>
                  </a:cubicBezTo>
                  <a:cubicBezTo>
                    <a:pt x="96" y="49"/>
                    <a:pt x="103" y="49"/>
                    <a:pt x="103" y="56"/>
                  </a:cubicBezTo>
                  <a:cubicBezTo>
                    <a:pt x="103" y="59"/>
                    <a:pt x="102" y="61"/>
                    <a:pt x="100" y="62"/>
                  </a:cubicBezTo>
                  <a:cubicBezTo>
                    <a:pt x="98" y="64"/>
                    <a:pt x="97" y="64"/>
                    <a:pt x="96" y="64"/>
                  </a:cubicBezTo>
                  <a:cubicBezTo>
                    <a:pt x="95" y="64"/>
                    <a:pt x="95" y="64"/>
                    <a:pt x="94" y="64"/>
                  </a:cubicBezTo>
                  <a:cubicBezTo>
                    <a:pt x="93" y="65"/>
                    <a:pt x="93" y="65"/>
                    <a:pt x="93" y="66"/>
                  </a:cubicBezTo>
                  <a:cubicBezTo>
                    <a:pt x="91" y="92"/>
                    <a:pt x="76" y="108"/>
                    <a:pt x="54" y="108"/>
                  </a:cubicBezTo>
                  <a:cubicBezTo>
                    <a:pt x="32" y="108"/>
                    <a:pt x="18" y="93"/>
                    <a:pt x="16" y="66"/>
                  </a:cubicBezTo>
                  <a:cubicBezTo>
                    <a:pt x="16" y="65"/>
                    <a:pt x="16" y="65"/>
                    <a:pt x="15" y="64"/>
                  </a:cubicBezTo>
                  <a:cubicBezTo>
                    <a:pt x="15" y="64"/>
                    <a:pt x="14" y="64"/>
                    <a:pt x="14" y="64"/>
                  </a:cubicBezTo>
                  <a:cubicBezTo>
                    <a:pt x="14" y="64"/>
                    <a:pt x="13" y="64"/>
                    <a:pt x="13" y="64"/>
                  </a:cubicBezTo>
                  <a:cubicBezTo>
                    <a:pt x="13" y="64"/>
                    <a:pt x="6" y="64"/>
                    <a:pt x="6" y="56"/>
                  </a:cubicBezTo>
                  <a:cubicBezTo>
                    <a:pt x="6" y="49"/>
                    <a:pt x="12" y="49"/>
                    <a:pt x="13" y="4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76" name="组合 175"/>
          <p:cNvGrpSpPr/>
          <p:nvPr/>
        </p:nvGrpSpPr>
        <p:grpSpPr>
          <a:xfrm>
            <a:off x="5449525" y="2611121"/>
            <a:ext cx="635000" cy="1195388"/>
            <a:chOff x="6166758" y="4135438"/>
            <a:chExt cx="635000" cy="1195388"/>
          </a:xfrm>
        </p:grpSpPr>
        <p:sp>
          <p:nvSpPr>
            <p:cNvPr id="138" name="Freeform 138"/>
            <p:cNvSpPr>
              <a:spLocks/>
            </p:cNvSpPr>
            <p:nvPr/>
          </p:nvSpPr>
          <p:spPr bwMode="auto">
            <a:xfrm>
              <a:off x="6328683" y="5083176"/>
              <a:ext cx="473075" cy="247650"/>
            </a:xfrm>
            <a:custGeom>
              <a:avLst/>
              <a:gdLst>
                <a:gd name="T0" fmla="*/ 119 w 126"/>
                <a:gd name="T1" fmla="*/ 62 h 66"/>
                <a:gd name="T2" fmla="*/ 125 w 126"/>
                <a:gd name="T3" fmla="*/ 52 h 66"/>
                <a:gd name="T4" fmla="*/ 123 w 126"/>
                <a:gd name="T5" fmla="*/ 44 h 66"/>
                <a:gd name="T6" fmla="*/ 85 w 126"/>
                <a:gd name="T7" fmla="*/ 0 h 66"/>
                <a:gd name="T8" fmla="*/ 74 w 126"/>
                <a:gd name="T9" fmla="*/ 30 h 66"/>
                <a:gd name="T10" fmla="*/ 72 w 126"/>
                <a:gd name="T11" fmla="*/ 30 h 66"/>
                <a:gd name="T12" fmla="*/ 69 w 126"/>
                <a:gd name="T13" fmla="*/ 18 h 66"/>
                <a:gd name="T14" fmla="*/ 70 w 126"/>
                <a:gd name="T15" fmla="*/ 12 h 66"/>
                <a:gd name="T16" fmla="*/ 71 w 126"/>
                <a:gd name="T17" fmla="*/ 10 h 66"/>
                <a:gd name="T18" fmla="*/ 72 w 126"/>
                <a:gd name="T19" fmla="*/ 5 h 66"/>
                <a:gd name="T20" fmla="*/ 67 w 126"/>
                <a:gd name="T21" fmla="*/ 1 h 66"/>
                <a:gd name="T22" fmla="*/ 66 w 126"/>
                <a:gd name="T23" fmla="*/ 1 h 66"/>
                <a:gd name="T24" fmla="*/ 60 w 126"/>
                <a:gd name="T25" fmla="*/ 1 h 66"/>
                <a:gd name="T26" fmla="*/ 60 w 126"/>
                <a:gd name="T27" fmla="*/ 1 h 66"/>
                <a:gd name="T28" fmla="*/ 55 w 126"/>
                <a:gd name="T29" fmla="*/ 5 h 66"/>
                <a:gd name="T30" fmla="*/ 55 w 126"/>
                <a:gd name="T31" fmla="*/ 10 h 66"/>
                <a:gd name="T32" fmla="*/ 57 w 126"/>
                <a:gd name="T33" fmla="*/ 12 h 66"/>
                <a:gd name="T34" fmla="*/ 58 w 126"/>
                <a:gd name="T35" fmla="*/ 18 h 66"/>
                <a:gd name="T36" fmla="*/ 55 w 126"/>
                <a:gd name="T37" fmla="*/ 30 h 66"/>
                <a:gd name="T38" fmla="*/ 53 w 126"/>
                <a:gd name="T39" fmla="*/ 30 h 66"/>
                <a:gd name="T40" fmla="*/ 41 w 126"/>
                <a:gd name="T41" fmla="*/ 0 h 66"/>
                <a:gd name="T42" fmla="*/ 4 w 126"/>
                <a:gd name="T43" fmla="*/ 42 h 66"/>
                <a:gd name="T44" fmla="*/ 1 w 126"/>
                <a:gd name="T45" fmla="*/ 52 h 66"/>
                <a:gd name="T46" fmla="*/ 8 w 126"/>
                <a:gd name="T47" fmla="*/ 62 h 66"/>
                <a:gd name="T48" fmla="*/ 63 w 126"/>
                <a:gd name="T49" fmla="*/ 66 h 66"/>
                <a:gd name="T50" fmla="*/ 119 w 126"/>
                <a:gd name="T51" fmla="*/ 62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6" h="66">
                  <a:moveTo>
                    <a:pt x="119" y="62"/>
                  </a:moveTo>
                  <a:cubicBezTo>
                    <a:pt x="123" y="61"/>
                    <a:pt x="126" y="56"/>
                    <a:pt x="125" y="52"/>
                  </a:cubicBezTo>
                  <a:cubicBezTo>
                    <a:pt x="125" y="52"/>
                    <a:pt x="125" y="50"/>
                    <a:pt x="123" y="44"/>
                  </a:cubicBezTo>
                  <a:cubicBezTo>
                    <a:pt x="117" y="25"/>
                    <a:pt x="106" y="7"/>
                    <a:pt x="85" y="0"/>
                  </a:cubicBezTo>
                  <a:cubicBezTo>
                    <a:pt x="74" y="30"/>
                    <a:pt x="74" y="30"/>
                    <a:pt x="74" y="30"/>
                  </a:cubicBezTo>
                  <a:cubicBezTo>
                    <a:pt x="73" y="32"/>
                    <a:pt x="72" y="32"/>
                    <a:pt x="72" y="30"/>
                  </a:cubicBezTo>
                  <a:cubicBezTo>
                    <a:pt x="69" y="18"/>
                    <a:pt x="69" y="18"/>
                    <a:pt x="69" y="18"/>
                  </a:cubicBezTo>
                  <a:cubicBezTo>
                    <a:pt x="68" y="16"/>
                    <a:pt x="69" y="13"/>
                    <a:pt x="70" y="12"/>
                  </a:cubicBezTo>
                  <a:cubicBezTo>
                    <a:pt x="71" y="10"/>
                    <a:pt x="71" y="10"/>
                    <a:pt x="71" y="10"/>
                  </a:cubicBezTo>
                  <a:cubicBezTo>
                    <a:pt x="73" y="9"/>
                    <a:pt x="73" y="6"/>
                    <a:pt x="72" y="5"/>
                  </a:cubicBezTo>
                  <a:cubicBezTo>
                    <a:pt x="71" y="3"/>
                    <a:pt x="68" y="2"/>
                    <a:pt x="67" y="1"/>
                  </a:cubicBezTo>
                  <a:cubicBezTo>
                    <a:pt x="66" y="1"/>
                    <a:pt x="66" y="1"/>
                    <a:pt x="66" y="1"/>
                  </a:cubicBezTo>
                  <a:cubicBezTo>
                    <a:pt x="65" y="0"/>
                    <a:pt x="62" y="0"/>
                    <a:pt x="60" y="1"/>
                  </a:cubicBezTo>
                  <a:cubicBezTo>
                    <a:pt x="60" y="1"/>
                    <a:pt x="60" y="1"/>
                    <a:pt x="60" y="1"/>
                  </a:cubicBezTo>
                  <a:cubicBezTo>
                    <a:pt x="58" y="2"/>
                    <a:pt x="56" y="3"/>
                    <a:pt x="55" y="5"/>
                  </a:cubicBezTo>
                  <a:cubicBezTo>
                    <a:pt x="54" y="6"/>
                    <a:pt x="54" y="9"/>
                    <a:pt x="55" y="10"/>
                  </a:cubicBezTo>
                  <a:cubicBezTo>
                    <a:pt x="57" y="12"/>
                    <a:pt x="57" y="12"/>
                    <a:pt x="57" y="12"/>
                  </a:cubicBezTo>
                  <a:cubicBezTo>
                    <a:pt x="58" y="13"/>
                    <a:pt x="58" y="16"/>
                    <a:pt x="58" y="18"/>
                  </a:cubicBezTo>
                  <a:cubicBezTo>
                    <a:pt x="55" y="30"/>
                    <a:pt x="55" y="30"/>
                    <a:pt x="55" y="30"/>
                  </a:cubicBezTo>
                  <a:cubicBezTo>
                    <a:pt x="54" y="32"/>
                    <a:pt x="53" y="32"/>
                    <a:pt x="53" y="3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21" y="7"/>
                    <a:pt x="10" y="24"/>
                    <a:pt x="4" y="42"/>
                  </a:cubicBezTo>
                  <a:cubicBezTo>
                    <a:pt x="2" y="48"/>
                    <a:pt x="1" y="52"/>
                    <a:pt x="1" y="52"/>
                  </a:cubicBezTo>
                  <a:cubicBezTo>
                    <a:pt x="0" y="56"/>
                    <a:pt x="3" y="61"/>
                    <a:pt x="8" y="62"/>
                  </a:cubicBezTo>
                  <a:cubicBezTo>
                    <a:pt x="8" y="62"/>
                    <a:pt x="28" y="66"/>
                    <a:pt x="63" y="66"/>
                  </a:cubicBezTo>
                  <a:cubicBezTo>
                    <a:pt x="98" y="66"/>
                    <a:pt x="119" y="62"/>
                    <a:pt x="119" y="6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139"/>
            <p:cNvSpPr>
              <a:spLocks noEditPoints="1"/>
            </p:cNvSpPr>
            <p:nvPr/>
          </p:nvSpPr>
          <p:spPr bwMode="auto">
            <a:xfrm>
              <a:off x="6362020" y="4638676"/>
              <a:ext cx="406400" cy="425450"/>
            </a:xfrm>
            <a:custGeom>
              <a:avLst/>
              <a:gdLst>
                <a:gd name="T0" fmla="*/ 0 w 108"/>
                <a:gd name="T1" fmla="*/ 56 h 113"/>
                <a:gd name="T2" fmla="*/ 11 w 108"/>
                <a:gd name="T3" fmla="*/ 69 h 113"/>
                <a:gd name="T4" fmla="*/ 54 w 108"/>
                <a:gd name="T5" fmla="*/ 113 h 113"/>
                <a:gd name="T6" fmla="*/ 98 w 108"/>
                <a:gd name="T7" fmla="*/ 69 h 113"/>
                <a:gd name="T8" fmla="*/ 103 w 108"/>
                <a:gd name="T9" fmla="*/ 67 h 113"/>
                <a:gd name="T10" fmla="*/ 108 w 108"/>
                <a:gd name="T11" fmla="*/ 56 h 113"/>
                <a:gd name="T12" fmla="*/ 98 w 108"/>
                <a:gd name="T13" fmla="*/ 44 h 113"/>
                <a:gd name="T14" fmla="*/ 90 w 108"/>
                <a:gd name="T15" fmla="*/ 12 h 113"/>
                <a:gd name="T16" fmla="*/ 89 w 108"/>
                <a:gd name="T17" fmla="*/ 11 h 113"/>
                <a:gd name="T18" fmla="*/ 54 w 108"/>
                <a:gd name="T19" fmla="*/ 0 h 113"/>
                <a:gd name="T20" fmla="*/ 11 w 108"/>
                <a:gd name="T21" fmla="*/ 44 h 113"/>
                <a:gd name="T22" fmla="*/ 0 w 108"/>
                <a:gd name="T23" fmla="*/ 56 h 113"/>
                <a:gd name="T24" fmla="*/ 13 w 108"/>
                <a:gd name="T25" fmla="*/ 49 h 113"/>
                <a:gd name="T26" fmla="*/ 15 w 108"/>
                <a:gd name="T27" fmla="*/ 48 h 113"/>
                <a:gd name="T28" fmla="*/ 16 w 108"/>
                <a:gd name="T29" fmla="*/ 46 h 113"/>
                <a:gd name="T30" fmla="*/ 18 w 108"/>
                <a:gd name="T31" fmla="*/ 32 h 113"/>
                <a:gd name="T32" fmla="*/ 29 w 108"/>
                <a:gd name="T33" fmla="*/ 24 h 113"/>
                <a:gd name="T34" fmla="*/ 89 w 108"/>
                <a:gd name="T35" fmla="*/ 24 h 113"/>
                <a:gd name="T36" fmla="*/ 93 w 108"/>
                <a:gd name="T37" fmla="*/ 46 h 113"/>
                <a:gd name="T38" fmla="*/ 93 w 108"/>
                <a:gd name="T39" fmla="*/ 48 h 113"/>
                <a:gd name="T40" fmla="*/ 96 w 108"/>
                <a:gd name="T41" fmla="*/ 49 h 113"/>
                <a:gd name="T42" fmla="*/ 103 w 108"/>
                <a:gd name="T43" fmla="*/ 56 h 113"/>
                <a:gd name="T44" fmla="*/ 100 w 108"/>
                <a:gd name="T45" fmla="*/ 62 h 113"/>
                <a:gd name="T46" fmla="*/ 96 w 108"/>
                <a:gd name="T47" fmla="*/ 64 h 113"/>
                <a:gd name="T48" fmla="*/ 94 w 108"/>
                <a:gd name="T49" fmla="*/ 64 h 113"/>
                <a:gd name="T50" fmla="*/ 93 w 108"/>
                <a:gd name="T51" fmla="*/ 66 h 113"/>
                <a:gd name="T52" fmla="*/ 54 w 108"/>
                <a:gd name="T53" fmla="*/ 108 h 113"/>
                <a:gd name="T54" fmla="*/ 16 w 108"/>
                <a:gd name="T55" fmla="*/ 66 h 113"/>
                <a:gd name="T56" fmla="*/ 15 w 108"/>
                <a:gd name="T57" fmla="*/ 64 h 113"/>
                <a:gd name="T58" fmla="*/ 14 w 108"/>
                <a:gd name="T59" fmla="*/ 64 h 113"/>
                <a:gd name="T60" fmla="*/ 13 w 108"/>
                <a:gd name="T61" fmla="*/ 64 h 113"/>
                <a:gd name="T62" fmla="*/ 5 w 108"/>
                <a:gd name="T63" fmla="*/ 56 h 113"/>
                <a:gd name="T64" fmla="*/ 13 w 108"/>
                <a:gd name="T65" fmla="*/ 49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8" h="113">
                  <a:moveTo>
                    <a:pt x="0" y="56"/>
                  </a:moveTo>
                  <a:cubicBezTo>
                    <a:pt x="0" y="65"/>
                    <a:pt x="6" y="68"/>
                    <a:pt x="11" y="69"/>
                  </a:cubicBezTo>
                  <a:cubicBezTo>
                    <a:pt x="14" y="97"/>
                    <a:pt x="30" y="113"/>
                    <a:pt x="54" y="113"/>
                  </a:cubicBezTo>
                  <a:cubicBezTo>
                    <a:pt x="73" y="113"/>
                    <a:pt x="94" y="101"/>
                    <a:pt x="98" y="69"/>
                  </a:cubicBezTo>
                  <a:cubicBezTo>
                    <a:pt x="99" y="69"/>
                    <a:pt x="101" y="68"/>
                    <a:pt x="103" y="67"/>
                  </a:cubicBezTo>
                  <a:cubicBezTo>
                    <a:pt x="105" y="65"/>
                    <a:pt x="108" y="62"/>
                    <a:pt x="108" y="56"/>
                  </a:cubicBezTo>
                  <a:cubicBezTo>
                    <a:pt x="108" y="48"/>
                    <a:pt x="102" y="44"/>
                    <a:pt x="98" y="44"/>
                  </a:cubicBezTo>
                  <a:cubicBezTo>
                    <a:pt x="96" y="30"/>
                    <a:pt x="95" y="20"/>
                    <a:pt x="90" y="12"/>
                  </a:cubicBezTo>
                  <a:cubicBezTo>
                    <a:pt x="89" y="12"/>
                    <a:pt x="89" y="11"/>
                    <a:pt x="89" y="11"/>
                  </a:cubicBezTo>
                  <a:cubicBezTo>
                    <a:pt x="83" y="3"/>
                    <a:pt x="72" y="0"/>
                    <a:pt x="54" y="0"/>
                  </a:cubicBezTo>
                  <a:cubicBezTo>
                    <a:pt x="21" y="0"/>
                    <a:pt x="14" y="13"/>
                    <a:pt x="11" y="44"/>
                  </a:cubicBezTo>
                  <a:cubicBezTo>
                    <a:pt x="6" y="44"/>
                    <a:pt x="0" y="48"/>
                    <a:pt x="0" y="56"/>
                  </a:cubicBezTo>
                  <a:close/>
                  <a:moveTo>
                    <a:pt x="13" y="49"/>
                  </a:moveTo>
                  <a:cubicBezTo>
                    <a:pt x="13" y="49"/>
                    <a:pt x="14" y="49"/>
                    <a:pt x="15" y="48"/>
                  </a:cubicBezTo>
                  <a:cubicBezTo>
                    <a:pt x="15" y="48"/>
                    <a:pt x="16" y="47"/>
                    <a:pt x="16" y="46"/>
                  </a:cubicBezTo>
                  <a:cubicBezTo>
                    <a:pt x="16" y="41"/>
                    <a:pt x="17" y="36"/>
                    <a:pt x="18" y="32"/>
                  </a:cubicBezTo>
                  <a:cubicBezTo>
                    <a:pt x="22" y="32"/>
                    <a:pt x="27" y="29"/>
                    <a:pt x="29" y="24"/>
                  </a:cubicBezTo>
                  <a:cubicBezTo>
                    <a:pt x="36" y="40"/>
                    <a:pt x="82" y="14"/>
                    <a:pt x="89" y="24"/>
                  </a:cubicBezTo>
                  <a:cubicBezTo>
                    <a:pt x="91" y="30"/>
                    <a:pt x="92" y="37"/>
                    <a:pt x="93" y="46"/>
                  </a:cubicBezTo>
                  <a:cubicBezTo>
                    <a:pt x="93" y="47"/>
                    <a:pt x="93" y="48"/>
                    <a:pt x="93" y="48"/>
                  </a:cubicBezTo>
                  <a:cubicBezTo>
                    <a:pt x="94" y="49"/>
                    <a:pt x="95" y="49"/>
                    <a:pt x="96" y="49"/>
                  </a:cubicBezTo>
                  <a:cubicBezTo>
                    <a:pt x="96" y="49"/>
                    <a:pt x="103" y="49"/>
                    <a:pt x="103" y="56"/>
                  </a:cubicBezTo>
                  <a:cubicBezTo>
                    <a:pt x="103" y="59"/>
                    <a:pt x="102" y="61"/>
                    <a:pt x="100" y="62"/>
                  </a:cubicBezTo>
                  <a:cubicBezTo>
                    <a:pt x="98" y="64"/>
                    <a:pt x="96" y="64"/>
                    <a:pt x="96" y="64"/>
                  </a:cubicBezTo>
                  <a:cubicBezTo>
                    <a:pt x="95" y="64"/>
                    <a:pt x="94" y="64"/>
                    <a:pt x="94" y="64"/>
                  </a:cubicBezTo>
                  <a:cubicBezTo>
                    <a:pt x="93" y="65"/>
                    <a:pt x="93" y="65"/>
                    <a:pt x="93" y="66"/>
                  </a:cubicBezTo>
                  <a:cubicBezTo>
                    <a:pt x="90" y="92"/>
                    <a:pt x="76" y="108"/>
                    <a:pt x="54" y="108"/>
                  </a:cubicBezTo>
                  <a:cubicBezTo>
                    <a:pt x="32" y="108"/>
                    <a:pt x="18" y="93"/>
                    <a:pt x="16" y="66"/>
                  </a:cubicBezTo>
                  <a:cubicBezTo>
                    <a:pt x="16" y="65"/>
                    <a:pt x="16" y="65"/>
                    <a:pt x="15" y="64"/>
                  </a:cubicBezTo>
                  <a:cubicBezTo>
                    <a:pt x="14" y="64"/>
                    <a:pt x="14" y="64"/>
                    <a:pt x="14" y="64"/>
                  </a:cubicBezTo>
                  <a:cubicBezTo>
                    <a:pt x="13" y="64"/>
                    <a:pt x="13" y="64"/>
                    <a:pt x="13" y="64"/>
                  </a:cubicBezTo>
                  <a:cubicBezTo>
                    <a:pt x="13" y="64"/>
                    <a:pt x="5" y="64"/>
                    <a:pt x="5" y="56"/>
                  </a:cubicBezTo>
                  <a:cubicBezTo>
                    <a:pt x="5" y="49"/>
                    <a:pt x="12" y="49"/>
                    <a:pt x="13" y="4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140"/>
            <p:cNvSpPr>
              <a:spLocks/>
            </p:cNvSpPr>
            <p:nvPr/>
          </p:nvSpPr>
          <p:spPr bwMode="auto">
            <a:xfrm>
              <a:off x="6301695" y="4718051"/>
              <a:ext cx="79375" cy="52388"/>
            </a:xfrm>
            <a:custGeom>
              <a:avLst/>
              <a:gdLst>
                <a:gd name="T0" fmla="*/ 21 w 21"/>
                <a:gd name="T1" fmla="*/ 9 h 14"/>
                <a:gd name="T2" fmla="*/ 18 w 21"/>
                <a:gd name="T3" fmla="*/ 5 h 14"/>
                <a:gd name="T4" fmla="*/ 12 w 21"/>
                <a:gd name="T5" fmla="*/ 0 h 14"/>
                <a:gd name="T6" fmla="*/ 7 w 21"/>
                <a:gd name="T7" fmla="*/ 2 h 14"/>
                <a:gd name="T8" fmla="*/ 2 w 21"/>
                <a:gd name="T9" fmla="*/ 7 h 14"/>
                <a:gd name="T10" fmla="*/ 2 w 21"/>
                <a:gd name="T11" fmla="*/ 7 h 14"/>
                <a:gd name="T12" fmla="*/ 0 w 21"/>
                <a:gd name="T13" fmla="*/ 10 h 14"/>
                <a:gd name="T14" fmla="*/ 4 w 21"/>
                <a:gd name="T15" fmla="*/ 14 h 14"/>
                <a:gd name="T16" fmla="*/ 17 w 21"/>
                <a:gd name="T17" fmla="*/ 14 h 14"/>
                <a:gd name="T18" fmla="*/ 21 w 21"/>
                <a:gd name="T19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" h="14">
                  <a:moveTo>
                    <a:pt x="21" y="9"/>
                  </a:moveTo>
                  <a:cubicBezTo>
                    <a:pt x="21" y="7"/>
                    <a:pt x="20" y="5"/>
                    <a:pt x="18" y="5"/>
                  </a:cubicBezTo>
                  <a:cubicBezTo>
                    <a:pt x="17" y="2"/>
                    <a:pt x="15" y="0"/>
                    <a:pt x="12" y="0"/>
                  </a:cubicBezTo>
                  <a:cubicBezTo>
                    <a:pt x="10" y="0"/>
                    <a:pt x="8" y="0"/>
                    <a:pt x="7" y="2"/>
                  </a:cubicBezTo>
                  <a:cubicBezTo>
                    <a:pt x="4" y="2"/>
                    <a:pt x="2" y="4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" y="8"/>
                    <a:pt x="0" y="9"/>
                    <a:pt x="0" y="10"/>
                  </a:cubicBezTo>
                  <a:cubicBezTo>
                    <a:pt x="0" y="13"/>
                    <a:pt x="2" y="14"/>
                    <a:pt x="4" y="14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9" y="14"/>
                    <a:pt x="21" y="12"/>
                    <a:pt x="21" y="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143"/>
            <p:cNvSpPr>
              <a:spLocks/>
            </p:cNvSpPr>
            <p:nvPr/>
          </p:nvSpPr>
          <p:spPr bwMode="auto">
            <a:xfrm>
              <a:off x="6241370" y="4567238"/>
              <a:ext cx="128588" cy="131763"/>
            </a:xfrm>
            <a:custGeom>
              <a:avLst/>
              <a:gdLst>
                <a:gd name="T0" fmla="*/ 5 w 34"/>
                <a:gd name="T1" fmla="*/ 5 h 35"/>
                <a:gd name="T2" fmla="*/ 0 w 34"/>
                <a:gd name="T3" fmla="*/ 17 h 35"/>
                <a:gd name="T4" fmla="*/ 5 w 34"/>
                <a:gd name="T5" fmla="*/ 30 h 35"/>
                <a:gd name="T6" fmla="*/ 17 w 34"/>
                <a:gd name="T7" fmla="*/ 35 h 35"/>
                <a:gd name="T8" fmla="*/ 29 w 34"/>
                <a:gd name="T9" fmla="*/ 30 h 35"/>
                <a:gd name="T10" fmla="*/ 34 w 34"/>
                <a:gd name="T11" fmla="*/ 17 h 35"/>
                <a:gd name="T12" fmla="*/ 29 w 34"/>
                <a:gd name="T13" fmla="*/ 5 h 35"/>
                <a:gd name="T14" fmla="*/ 17 w 34"/>
                <a:gd name="T15" fmla="*/ 0 h 35"/>
                <a:gd name="T16" fmla="*/ 5 w 34"/>
                <a:gd name="T17" fmla="*/ 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35">
                  <a:moveTo>
                    <a:pt x="5" y="5"/>
                  </a:moveTo>
                  <a:cubicBezTo>
                    <a:pt x="1" y="9"/>
                    <a:pt x="0" y="13"/>
                    <a:pt x="0" y="17"/>
                  </a:cubicBezTo>
                  <a:cubicBezTo>
                    <a:pt x="0" y="22"/>
                    <a:pt x="1" y="26"/>
                    <a:pt x="5" y="30"/>
                  </a:cubicBezTo>
                  <a:cubicBezTo>
                    <a:pt x="8" y="33"/>
                    <a:pt x="12" y="35"/>
                    <a:pt x="17" y="35"/>
                  </a:cubicBezTo>
                  <a:cubicBezTo>
                    <a:pt x="22" y="35"/>
                    <a:pt x="26" y="33"/>
                    <a:pt x="29" y="30"/>
                  </a:cubicBezTo>
                  <a:cubicBezTo>
                    <a:pt x="32" y="26"/>
                    <a:pt x="34" y="22"/>
                    <a:pt x="34" y="17"/>
                  </a:cubicBezTo>
                  <a:cubicBezTo>
                    <a:pt x="34" y="13"/>
                    <a:pt x="32" y="9"/>
                    <a:pt x="29" y="5"/>
                  </a:cubicBezTo>
                  <a:cubicBezTo>
                    <a:pt x="26" y="2"/>
                    <a:pt x="22" y="0"/>
                    <a:pt x="17" y="0"/>
                  </a:cubicBezTo>
                  <a:cubicBezTo>
                    <a:pt x="12" y="0"/>
                    <a:pt x="8" y="2"/>
                    <a:pt x="5" y="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144"/>
            <p:cNvSpPr>
              <a:spLocks/>
            </p:cNvSpPr>
            <p:nvPr/>
          </p:nvSpPr>
          <p:spPr bwMode="auto">
            <a:xfrm>
              <a:off x="6166758" y="4135438"/>
              <a:ext cx="311150" cy="376238"/>
            </a:xfrm>
            <a:custGeom>
              <a:avLst/>
              <a:gdLst>
                <a:gd name="T0" fmla="*/ 77 w 83"/>
                <a:gd name="T1" fmla="*/ 52 h 100"/>
                <a:gd name="T2" fmla="*/ 83 w 83"/>
                <a:gd name="T3" fmla="*/ 33 h 100"/>
                <a:gd name="T4" fmla="*/ 72 w 83"/>
                <a:gd name="T5" fmla="*/ 10 h 100"/>
                <a:gd name="T6" fmla="*/ 41 w 83"/>
                <a:gd name="T7" fmla="*/ 0 h 100"/>
                <a:gd name="T8" fmla="*/ 11 w 83"/>
                <a:gd name="T9" fmla="*/ 9 h 100"/>
                <a:gd name="T10" fmla="*/ 0 w 83"/>
                <a:gd name="T11" fmla="*/ 31 h 100"/>
                <a:gd name="T12" fmla="*/ 4 w 83"/>
                <a:gd name="T13" fmla="*/ 42 h 100"/>
                <a:gd name="T14" fmla="*/ 14 w 83"/>
                <a:gd name="T15" fmla="*/ 46 h 100"/>
                <a:gd name="T16" fmla="*/ 23 w 83"/>
                <a:gd name="T17" fmla="*/ 43 h 100"/>
                <a:gd name="T18" fmla="*/ 26 w 83"/>
                <a:gd name="T19" fmla="*/ 34 h 100"/>
                <a:gd name="T20" fmla="*/ 22 w 83"/>
                <a:gd name="T21" fmla="*/ 20 h 100"/>
                <a:gd name="T22" fmla="*/ 20 w 83"/>
                <a:gd name="T23" fmla="*/ 15 h 100"/>
                <a:gd name="T24" fmla="*/ 23 w 83"/>
                <a:gd name="T25" fmla="*/ 10 h 100"/>
                <a:gd name="T26" fmla="*/ 32 w 83"/>
                <a:gd name="T27" fmla="*/ 7 h 100"/>
                <a:gd name="T28" fmla="*/ 45 w 83"/>
                <a:gd name="T29" fmla="*/ 14 h 100"/>
                <a:gd name="T30" fmla="*/ 51 w 83"/>
                <a:gd name="T31" fmla="*/ 35 h 100"/>
                <a:gd name="T32" fmla="*/ 49 w 83"/>
                <a:gd name="T33" fmla="*/ 50 h 100"/>
                <a:gd name="T34" fmla="*/ 42 w 83"/>
                <a:gd name="T35" fmla="*/ 66 h 100"/>
                <a:gd name="T36" fmla="*/ 35 w 83"/>
                <a:gd name="T37" fmla="*/ 82 h 100"/>
                <a:gd name="T38" fmla="*/ 34 w 83"/>
                <a:gd name="T39" fmla="*/ 100 h 100"/>
                <a:gd name="T40" fmla="*/ 38 w 83"/>
                <a:gd name="T41" fmla="*/ 100 h 100"/>
                <a:gd name="T42" fmla="*/ 42 w 83"/>
                <a:gd name="T43" fmla="*/ 83 h 100"/>
                <a:gd name="T44" fmla="*/ 56 w 83"/>
                <a:gd name="T45" fmla="*/ 71 h 100"/>
                <a:gd name="T46" fmla="*/ 77 w 83"/>
                <a:gd name="T47" fmla="*/ 52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3" h="100">
                  <a:moveTo>
                    <a:pt x="77" y="52"/>
                  </a:moveTo>
                  <a:cubicBezTo>
                    <a:pt x="81" y="46"/>
                    <a:pt x="83" y="40"/>
                    <a:pt x="83" y="33"/>
                  </a:cubicBezTo>
                  <a:cubicBezTo>
                    <a:pt x="83" y="24"/>
                    <a:pt x="79" y="16"/>
                    <a:pt x="72" y="10"/>
                  </a:cubicBezTo>
                  <a:cubicBezTo>
                    <a:pt x="65" y="3"/>
                    <a:pt x="54" y="0"/>
                    <a:pt x="41" y="0"/>
                  </a:cubicBezTo>
                  <a:cubicBezTo>
                    <a:pt x="28" y="0"/>
                    <a:pt x="18" y="3"/>
                    <a:pt x="11" y="9"/>
                  </a:cubicBezTo>
                  <a:cubicBezTo>
                    <a:pt x="3" y="16"/>
                    <a:pt x="0" y="23"/>
                    <a:pt x="0" y="31"/>
                  </a:cubicBezTo>
                  <a:cubicBezTo>
                    <a:pt x="0" y="36"/>
                    <a:pt x="1" y="40"/>
                    <a:pt x="4" y="42"/>
                  </a:cubicBezTo>
                  <a:cubicBezTo>
                    <a:pt x="7" y="45"/>
                    <a:pt x="10" y="46"/>
                    <a:pt x="14" y="46"/>
                  </a:cubicBezTo>
                  <a:cubicBezTo>
                    <a:pt x="17" y="46"/>
                    <a:pt x="20" y="45"/>
                    <a:pt x="23" y="43"/>
                  </a:cubicBezTo>
                  <a:cubicBezTo>
                    <a:pt x="25" y="41"/>
                    <a:pt x="26" y="38"/>
                    <a:pt x="26" y="34"/>
                  </a:cubicBezTo>
                  <a:cubicBezTo>
                    <a:pt x="26" y="31"/>
                    <a:pt x="25" y="26"/>
                    <a:pt x="22" y="20"/>
                  </a:cubicBezTo>
                  <a:cubicBezTo>
                    <a:pt x="20" y="18"/>
                    <a:pt x="20" y="16"/>
                    <a:pt x="20" y="15"/>
                  </a:cubicBezTo>
                  <a:cubicBezTo>
                    <a:pt x="20" y="13"/>
                    <a:pt x="21" y="12"/>
                    <a:pt x="23" y="10"/>
                  </a:cubicBezTo>
                  <a:cubicBezTo>
                    <a:pt x="25" y="8"/>
                    <a:pt x="28" y="7"/>
                    <a:pt x="32" y="7"/>
                  </a:cubicBezTo>
                  <a:cubicBezTo>
                    <a:pt x="37" y="7"/>
                    <a:pt x="42" y="9"/>
                    <a:pt x="45" y="14"/>
                  </a:cubicBezTo>
                  <a:cubicBezTo>
                    <a:pt x="49" y="18"/>
                    <a:pt x="51" y="25"/>
                    <a:pt x="51" y="35"/>
                  </a:cubicBezTo>
                  <a:cubicBezTo>
                    <a:pt x="51" y="41"/>
                    <a:pt x="50" y="46"/>
                    <a:pt x="49" y="50"/>
                  </a:cubicBezTo>
                  <a:cubicBezTo>
                    <a:pt x="48" y="54"/>
                    <a:pt x="45" y="60"/>
                    <a:pt x="42" y="66"/>
                  </a:cubicBezTo>
                  <a:cubicBezTo>
                    <a:pt x="38" y="73"/>
                    <a:pt x="36" y="79"/>
                    <a:pt x="35" y="82"/>
                  </a:cubicBezTo>
                  <a:cubicBezTo>
                    <a:pt x="34" y="86"/>
                    <a:pt x="34" y="92"/>
                    <a:pt x="34" y="100"/>
                  </a:cubicBezTo>
                  <a:cubicBezTo>
                    <a:pt x="38" y="100"/>
                    <a:pt x="38" y="100"/>
                    <a:pt x="38" y="100"/>
                  </a:cubicBezTo>
                  <a:cubicBezTo>
                    <a:pt x="39" y="92"/>
                    <a:pt x="40" y="87"/>
                    <a:pt x="42" y="83"/>
                  </a:cubicBezTo>
                  <a:cubicBezTo>
                    <a:pt x="44" y="80"/>
                    <a:pt x="49" y="76"/>
                    <a:pt x="56" y="71"/>
                  </a:cubicBezTo>
                  <a:cubicBezTo>
                    <a:pt x="67" y="64"/>
                    <a:pt x="74" y="58"/>
                    <a:pt x="77" y="5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75" name="组合 174"/>
          <p:cNvGrpSpPr/>
          <p:nvPr/>
        </p:nvGrpSpPr>
        <p:grpSpPr>
          <a:xfrm>
            <a:off x="4365818" y="2609059"/>
            <a:ext cx="558800" cy="1184275"/>
            <a:chOff x="5242833" y="4135438"/>
            <a:chExt cx="558800" cy="1184275"/>
          </a:xfrm>
        </p:grpSpPr>
        <p:sp>
          <p:nvSpPr>
            <p:cNvPr id="145" name="Freeform 145"/>
            <p:cNvSpPr>
              <a:spLocks/>
            </p:cNvSpPr>
            <p:nvPr/>
          </p:nvSpPr>
          <p:spPr bwMode="auto">
            <a:xfrm>
              <a:off x="5325383" y="5072063"/>
              <a:ext cx="476250" cy="247650"/>
            </a:xfrm>
            <a:custGeom>
              <a:avLst/>
              <a:gdLst>
                <a:gd name="T0" fmla="*/ 8 w 127"/>
                <a:gd name="T1" fmla="*/ 62 h 66"/>
                <a:gd name="T2" fmla="*/ 64 w 127"/>
                <a:gd name="T3" fmla="*/ 66 h 66"/>
                <a:gd name="T4" fmla="*/ 119 w 127"/>
                <a:gd name="T5" fmla="*/ 62 h 66"/>
                <a:gd name="T6" fmla="*/ 126 w 127"/>
                <a:gd name="T7" fmla="*/ 52 h 66"/>
                <a:gd name="T8" fmla="*/ 124 w 127"/>
                <a:gd name="T9" fmla="*/ 44 h 66"/>
                <a:gd name="T10" fmla="*/ 86 w 127"/>
                <a:gd name="T11" fmla="*/ 0 h 66"/>
                <a:gd name="T12" fmla="*/ 74 w 127"/>
                <a:gd name="T13" fmla="*/ 30 h 66"/>
                <a:gd name="T14" fmla="*/ 72 w 127"/>
                <a:gd name="T15" fmla="*/ 30 h 66"/>
                <a:gd name="T16" fmla="*/ 69 w 127"/>
                <a:gd name="T17" fmla="*/ 17 h 66"/>
                <a:gd name="T18" fmla="*/ 70 w 127"/>
                <a:gd name="T19" fmla="*/ 12 h 66"/>
                <a:gd name="T20" fmla="*/ 72 w 127"/>
                <a:gd name="T21" fmla="*/ 10 h 66"/>
                <a:gd name="T22" fmla="*/ 72 w 127"/>
                <a:gd name="T23" fmla="*/ 5 h 66"/>
                <a:gd name="T24" fmla="*/ 67 w 127"/>
                <a:gd name="T25" fmla="*/ 1 h 66"/>
                <a:gd name="T26" fmla="*/ 67 w 127"/>
                <a:gd name="T27" fmla="*/ 1 h 66"/>
                <a:gd name="T28" fmla="*/ 60 w 127"/>
                <a:gd name="T29" fmla="*/ 1 h 66"/>
                <a:gd name="T30" fmla="*/ 60 w 127"/>
                <a:gd name="T31" fmla="*/ 1 h 66"/>
                <a:gd name="T32" fmla="*/ 55 w 127"/>
                <a:gd name="T33" fmla="*/ 5 h 66"/>
                <a:gd name="T34" fmla="*/ 55 w 127"/>
                <a:gd name="T35" fmla="*/ 10 h 66"/>
                <a:gd name="T36" fmla="*/ 57 w 127"/>
                <a:gd name="T37" fmla="*/ 12 h 66"/>
                <a:gd name="T38" fmla="*/ 58 w 127"/>
                <a:gd name="T39" fmla="*/ 17 h 66"/>
                <a:gd name="T40" fmla="*/ 55 w 127"/>
                <a:gd name="T41" fmla="*/ 30 h 66"/>
                <a:gd name="T42" fmla="*/ 53 w 127"/>
                <a:gd name="T43" fmla="*/ 30 h 66"/>
                <a:gd name="T44" fmla="*/ 42 w 127"/>
                <a:gd name="T45" fmla="*/ 0 h 66"/>
                <a:gd name="T46" fmla="*/ 4 w 127"/>
                <a:gd name="T47" fmla="*/ 42 h 66"/>
                <a:gd name="T48" fmla="*/ 1 w 127"/>
                <a:gd name="T49" fmla="*/ 52 h 66"/>
                <a:gd name="T50" fmla="*/ 8 w 127"/>
                <a:gd name="T51" fmla="*/ 62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7" h="66">
                  <a:moveTo>
                    <a:pt x="8" y="62"/>
                  </a:moveTo>
                  <a:cubicBezTo>
                    <a:pt x="8" y="62"/>
                    <a:pt x="28" y="66"/>
                    <a:pt x="64" y="66"/>
                  </a:cubicBezTo>
                  <a:cubicBezTo>
                    <a:pt x="99" y="66"/>
                    <a:pt x="119" y="62"/>
                    <a:pt x="119" y="62"/>
                  </a:cubicBezTo>
                  <a:cubicBezTo>
                    <a:pt x="124" y="61"/>
                    <a:pt x="127" y="56"/>
                    <a:pt x="126" y="52"/>
                  </a:cubicBezTo>
                  <a:cubicBezTo>
                    <a:pt x="126" y="52"/>
                    <a:pt x="125" y="49"/>
                    <a:pt x="124" y="44"/>
                  </a:cubicBezTo>
                  <a:cubicBezTo>
                    <a:pt x="117" y="25"/>
                    <a:pt x="106" y="7"/>
                    <a:pt x="86" y="0"/>
                  </a:cubicBezTo>
                  <a:cubicBezTo>
                    <a:pt x="74" y="30"/>
                    <a:pt x="74" y="30"/>
                    <a:pt x="74" y="30"/>
                  </a:cubicBezTo>
                  <a:cubicBezTo>
                    <a:pt x="73" y="32"/>
                    <a:pt x="72" y="32"/>
                    <a:pt x="72" y="30"/>
                  </a:cubicBezTo>
                  <a:cubicBezTo>
                    <a:pt x="69" y="17"/>
                    <a:pt x="69" y="17"/>
                    <a:pt x="69" y="17"/>
                  </a:cubicBezTo>
                  <a:cubicBezTo>
                    <a:pt x="68" y="16"/>
                    <a:pt x="69" y="13"/>
                    <a:pt x="70" y="12"/>
                  </a:cubicBezTo>
                  <a:cubicBezTo>
                    <a:pt x="72" y="10"/>
                    <a:pt x="72" y="10"/>
                    <a:pt x="72" y="10"/>
                  </a:cubicBezTo>
                  <a:cubicBezTo>
                    <a:pt x="73" y="9"/>
                    <a:pt x="73" y="6"/>
                    <a:pt x="72" y="5"/>
                  </a:cubicBezTo>
                  <a:cubicBezTo>
                    <a:pt x="71" y="3"/>
                    <a:pt x="69" y="2"/>
                    <a:pt x="67" y="1"/>
                  </a:cubicBezTo>
                  <a:cubicBezTo>
                    <a:pt x="67" y="1"/>
                    <a:pt x="67" y="1"/>
                    <a:pt x="67" y="1"/>
                  </a:cubicBezTo>
                  <a:cubicBezTo>
                    <a:pt x="65" y="0"/>
                    <a:pt x="62" y="0"/>
                    <a:pt x="60" y="1"/>
                  </a:cubicBezTo>
                  <a:cubicBezTo>
                    <a:pt x="60" y="1"/>
                    <a:pt x="60" y="1"/>
                    <a:pt x="60" y="1"/>
                  </a:cubicBezTo>
                  <a:cubicBezTo>
                    <a:pt x="58" y="2"/>
                    <a:pt x="56" y="3"/>
                    <a:pt x="55" y="5"/>
                  </a:cubicBezTo>
                  <a:cubicBezTo>
                    <a:pt x="54" y="6"/>
                    <a:pt x="54" y="9"/>
                    <a:pt x="55" y="10"/>
                  </a:cubicBezTo>
                  <a:cubicBezTo>
                    <a:pt x="57" y="12"/>
                    <a:pt x="57" y="12"/>
                    <a:pt x="57" y="12"/>
                  </a:cubicBezTo>
                  <a:cubicBezTo>
                    <a:pt x="58" y="13"/>
                    <a:pt x="59" y="16"/>
                    <a:pt x="58" y="17"/>
                  </a:cubicBezTo>
                  <a:cubicBezTo>
                    <a:pt x="55" y="30"/>
                    <a:pt x="55" y="30"/>
                    <a:pt x="55" y="30"/>
                  </a:cubicBezTo>
                  <a:cubicBezTo>
                    <a:pt x="55" y="32"/>
                    <a:pt x="54" y="32"/>
                    <a:pt x="53" y="3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22" y="7"/>
                    <a:pt x="10" y="24"/>
                    <a:pt x="4" y="42"/>
                  </a:cubicBezTo>
                  <a:cubicBezTo>
                    <a:pt x="2" y="48"/>
                    <a:pt x="1" y="52"/>
                    <a:pt x="1" y="52"/>
                  </a:cubicBezTo>
                  <a:cubicBezTo>
                    <a:pt x="0" y="56"/>
                    <a:pt x="3" y="61"/>
                    <a:pt x="8" y="6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146"/>
            <p:cNvSpPr>
              <a:spLocks noEditPoints="1"/>
            </p:cNvSpPr>
            <p:nvPr/>
          </p:nvSpPr>
          <p:spPr bwMode="auto">
            <a:xfrm>
              <a:off x="5358720" y="4627563"/>
              <a:ext cx="409575" cy="425450"/>
            </a:xfrm>
            <a:custGeom>
              <a:avLst/>
              <a:gdLst>
                <a:gd name="T0" fmla="*/ 0 w 109"/>
                <a:gd name="T1" fmla="*/ 56 h 113"/>
                <a:gd name="T2" fmla="*/ 11 w 109"/>
                <a:gd name="T3" fmla="*/ 69 h 113"/>
                <a:gd name="T4" fmla="*/ 55 w 109"/>
                <a:gd name="T5" fmla="*/ 113 h 113"/>
                <a:gd name="T6" fmla="*/ 98 w 109"/>
                <a:gd name="T7" fmla="*/ 69 h 113"/>
                <a:gd name="T8" fmla="*/ 103 w 109"/>
                <a:gd name="T9" fmla="*/ 67 h 113"/>
                <a:gd name="T10" fmla="*/ 109 w 109"/>
                <a:gd name="T11" fmla="*/ 56 h 113"/>
                <a:gd name="T12" fmla="*/ 98 w 109"/>
                <a:gd name="T13" fmla="*/ 44 h 113"/>
                <a:gd name="T14" fmla="*/ 90 w 109"/>
                <a:gd name="T15" fmla="*/ 12 h 113"/>
                <a:gd name="T16" fmla="*/ 89 w 109"/>
                <a:gd name="T17" fmla="*/ 11 h 113"/>
                <a:gd name="T18" fmla="*/ 55 w 109"/>
                <a:gd name="T19" fmla="*/ 0 h 113"/>
                <a:gd name="T20" fmla="*/ 11 w 109"/>
                <a:gd name="T21" fmla="*/ 44 h 113"/>
                <a:gd name="T22" fmla="*/ 0 w 109"/>
                <a:gd name="T23" fmla="*/ 56 h 113"/>
                <a:gd name="T24" fmla="*/ 13 w 109"/>
                <a:gd name="T25" fmla="*/ 49 h 113"/>
                <a:gd name="T26" fmla="*/ 15 w 109"/>
                <a:gd name="T27" fmla="*/ 48 h 113"/>
                <a:gd name="T28" fmla="*/ 16 w 109"/>
                <a:gd name="T29" fmla="*/ 46 h 113"/>
                <a:gd name="T30" fmla="*/ 18 w 109"/>
                <a:gd name="T31" fmla="*/ 32 h 113"/>
                <a:gd name="T32" fmla="*/ 29 w 109"/>
                <a:gd name="T33" fmla="*/ 24 h 113"/>
                <a:gd name="T34" fmla="*/ 90 w 109"/>
                <a:gd name="T35" fmla="*/ 24 h 113"/>
                <a:gd name="T36" fmla="*/ 93 w 109"/>
                <a:gd name="T37" fmla="*/ 46 h 113"/>
                <a:gd name="T38" fmla="*/ 94 w 109"/>
                <a:gd name="T39" fmla="*/ 48 h 113"/>
                <a:gd name="T40" fmla="*/ 96 w 109"/>
                <a:gd name="T41" fmla="*/ 49 h 113"/>
                <a:gd name="T42" fmla="*/ 103 w 109"/>
                <a:gd name="T43" fmla="*/ 56 h 113"/>
                <a:gd name="T44" fmla="*/ 100 w 109"/>
                <a:gd name="T45" fmla="*/ 62 h 113"/>
                <a:gd name="T46" fmla="*/ 96 w 109"/>
                <a:gd name="T47" fmla="*/ 64 h 113"/>
                <a:gd name="T48" fmla="*/ 94 w 109"/>
                <a:gd name="T49" fmla="*/ 64 h 113"/>
                <a:gd name="T50" fmla="*/ 93 w 109"/>
                <a:gd name="T51" fmla="*/ 66 h 113"/>
                <a:gd name="T52" fmla="*/ 55 w 109"/>
                <a:gd name="T53" fmla="*/ 108 h 113"/>
                <a:gd name="T54" fmla="*/ 16 w 109"/>
                <a:gd name="T55" fmla="*/ 66 h 113"/>
                <a:gd name="T56" fmla="*/ 15 w 109"/>
                <a:gd name="T57" fmla="*/ 64 h 113"/>
                <a:gd name="T58" fmla="*/ 14 w 109"/>
                <a:gd name="T59" fmla="*/ 64 h 113"/>
                <a:gd name="T60" fmla="*/ 13 w 109"/>
                <a:gd name="T61" fmla="*/ 64 h 113"/>
                <a:gd name="T62" fmla="*/ 6 w 109"/>
                <a:gd name="T63" fmla="*/ 56 h 113"/>
                <a:gd name="T64" fmla="*/ 13 w 109"/>
                <a:gd name="T65" fmla="*/ 49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9" h="113">
                  <a:moveTo>
                    <a:pt x="0" y="56"/>
                  </a:moveTo>
                  <a:cubicBezTo>
                    <a:pt x="0" y="65"/>
                    <a:pt x="7" y="68"/>
                    <a:pt x="11" y="69"/>
                  </a:cubicBezTo>
                  <a:cubicBezTo>
                    <a:pt x="14" y="97"/>
                    <a:pt x="30" y="113"/>
                    <a:pt x="55" y="113"/>
                  </a:cubicBezTo>
                  <a:cubicBezTo>
                    <a:pt x="73" y="113"/>
                    <a:pt x="94" y="101"/>
                    <a:pt x="98" y="69"/>
                  </a:cubicBezTo>
                  <a:cubicBezTo>
                    <a:pt x="99" y="69"/>
                    <a:pt x="101" y="68"/>
                    <a:pt x="103" y="67"/>
                  </a:cubicBezTo>
                  <a:cubicBezTo>
                    <a:pt x="106" y="65"/>
                    <a:pt x="109" y="62"/>
                    <a:pt x="109" y="56"/>
                  </a:cubicBezTo>
                  <a:cubicBezTo>
                    <a:pt x="109" y="48"/>
                    <a:pt x="102" y="44"/>
                    <a:pt x="98" y="44"/>
                  </a:cubicBezTo>
                  <a:cubicBezTo>
                    <a:pt x="97" y="30"/>
                    <a:pt x="95" y="19"/>
                    <a:pt x="90" y="12"/>
                  </a:cubicBezTo>
                  <a:cubicBezTo>
                    <a:pt x="90" y="12"/>
                    <a:pt x="89" y="11"/>
                    <a:pt x="89" y="11"/>
                  </a:cubicBezTo>
                  <a:cubicBezTo>
                    <a:pt x="83" y="3"/>
                    <a:pt x="73" y="0"/>
                    <a:pt x="55" y="0"/>
                  </a:cubicBezTo>
                  <a:cubicBezTo>
                    <a:pt x="21" y="0"/>
                    <a:pt x="14" y="13"/>
                    <a:pt x="11" y="44"/>
                  </a:cubicBezTo>
                  <a:cubicBezTo>
                    <a:pt x="7" y="44"/>
                    <a:pt x="0" y="48"/>
                    <a:pt x="0" y="56"/>
                  </a:cubicBezTo>
                  <a:close/>
                  <a:moveTo>
                    <a:pt x="13" y="49"/>
                  </a:moveTo>
                  <a:cubicBezTo>
                    <a:pt x="14" y="49"/>
                    <a:pt x="14" y="49"/>
                    <a:pt x="15" y="48"/>
                  </a:cubicBezTo>
                  <a:cubicBezTo>
                    <a:pt x="16" y="48"/>
                    <a:pt x="16" y="47"/>
                    <a:pt x="16" y="46"/>
                  </a:cubicBezTo>
                  <a:cubicBezTo>
                    <a:pt x="17" y="41"/>
                    <a:pt x="17" y="36"/>
                    <a:pt x="18" y="32"/>
                  </a:cubicBezTo>
                  <a:cubicBezTo>
                    <a:pt x="23" y="32"/>
                    <a:pt x="27" y="29"/>
                    <a:pt x="29" y="24"/>
                  </a:cubicBezTo>
                  <a:cubicBezTo>
                    <a:pt x="36" y="40"/>
                    <a:pt x="82" y="14"/>
                    <a:pt x="90" y="24"/>
                  </a:cubicBezTo>
                  <a:cubicBezTo>
                    <a:pt x="91" y="30"/>
                    <a:pt x="92" y="37"/>
                    <a:pt x="93" y="46"/>
                  </a:cubicBezTo>
                  <a:cubicBezTo>
                    <a:pt x="93" y="47"/>
                    <a:pt x="93" y="48"/>
                    <a:pt x="94" y="48"/>
                  </a:cubicBezTo>
                  <a:cubicBezTo>
                    <a:pt x="95" y="49"/>
                    <a:pt x="95" y="49"/>
                    <a:pt x="96" y="49"/>
                  </a:cubicBezTo>
                  <a:cubicBezTo>
                    <a:pt x="96" y="49"/>
                    <a:pt x="103" y="49"/>
                    <a:pt x="103" y="56"/>
                  </a:cubicBezTo>
                  <a:cubicBezTo>
                    <a:pt x="103" y="59"/>
                    <a:pt x="102" y="61"/>
                    <a:pt x="100" y="62"/>
                  </a:cubicBezTo>
                  <a:cubicBezTo>
                    <a:pt x="99" y="64"/>
                    <a:pt x="97" y="64"/>
                    <a:pt x="96" y="64"/>
                  </a:cubicBezTo>
                  <a:cubicBezTo>
                    <a:pt x="95" y="64"/>
                    <a:pt x="95" y="64"/>
                    <a:pt x="94" y="64"/>
                  </a:cubicBezTo>
                  <a:cubicBezTo>
                    <a:pt x="93" y="65"/>
                    <a:pt x="93" y="65"/>
                    <a:pt x="93" y="66"/>
                  </a:cubicBezTo>
                  <a:cubicBezTo>
                    <a:pt x="91" y="92"/>
                    <a:pt x="76" y="108"/>
                    <a:pt x="55" y="108"/>
                  </a:cubicBezTo>
                  <a:cubicBezTo>
                    <a:pt x="32" y="108"/>
                    <a:pt x="18" y="93"/>
                    <a:pt x="16" y="66"/>
                  </a:cubicBezTo>
                  <a:cubicBezTo>
                    <a:pt x="16" y="65"/>
                    <a:pt x="16" y="65"/>
                    <a:pt x="15" y="64"/>
                  </a:cubicBezTo>
                  <a:cubicBezTo>
                    <a:pt x="15" y="64"/>
                    <a:pt x="14" y="64"/>
                    <a:pt x="14" y="64"/>
                  </a:cubicBezTo>
                  <a:cubicBezTo>
                    <a:pt x="14" y="64"/>
                    <a:pt x="13" y="64"/>
                    <a:pt x="13" y="64"/>
                  </a:cubicBezTo>
                  <a:cubicBezTo>
                    <a:pt x="13" y="64"/>
                    <a:pt x="6" y="64"/>
                    <a:pt x="6" y="56"/>
                  </a:cubicBezTo>
                  <a:cubicBezTo>
                    <a:pt x="6" y="49"/>
                    <a:pt x="12" y="49"/>
                    <a:pt x="13" y="4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147"/>
            <p:cNvSpPr>
              <a:spLocks/>
            </p:cNvSpPr>
            <p:nvPr/>
          </p:nvSpPr>
          <p:spPr bwMode="auto">
            <a:xfrm>
              <a:off x="5303158" y="4706938"/>
              <a:ext cx="77788" cy="52388"/>
            </a:xfrm>
            <a:custGeom>
              <a:avLst/>
              <a:gdLst>
                <a:gd name="T0" fmla="*/ 4 w 21"/>
                <a:gd name="T1" fmla="*/ 14 h 14"/>
                <a:gd name="T2" fmla="*/ 16 w 21"/>
                <a:gd name="T3" fmla="*/ 14 h 14"/>
                <a:gd name="T4" fmla="*/ 21 w 21"/>
                <a:gd name="T5" fmla="*/ 9 h 14"/>
                <a:gd name="T6" fmla="*/ 17 w 21"/>
                <a:gd name="T7" fmla="*/ 5 h 14"/>
                <a:gd name="T8" fmla="*/ 11 w 21"/>
                <a:gd name="T9" fmla="*/ 0 h 14"/>
                <a:gd name="T10" fmla="*/ 6 w 21"/>
                <a:gd name="T11" fmla="*/ 2 h 14"/>
                <a:gd name="T12" fmla="*/ 1 w 21"/>
                <a:gd name="T13" fmla="*/ 7 h 14"/>
                <a:gd name="T14" fmla="*/ 1 w 21"/>
                <a:gd name="T15" fmla="*/ 7 h 14"/>
                <a:gd name="T16" fmla="*/ 0 w 21"/>
                <a:gd name="T17" fmla="*/ 10 h 14"/>
                <a:gd name="T18" fmla="*/ 4 w 21"/>
                <a:gd name="T1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" h="14">
                  <a:moveTo>
                    <a:pt x="4" y="14"/>
                  </a:moveTo>
                  <a:cubicBezTo>
                    <a:pt x="16" y="14"/>
                    <a:pt x="16" y="14"/>
                    <a:pt x="16" y="14"/>
                  </a:cubicBezTo>
                  <a:cubicBezTo>
                    <a:pt x="19" y="14"/>
                    <a:pt x="21" y="12"/>
                    <a:pt x="21" y="9"/>
                  </a:cubicBezTo>
                  <a:cubicBezTo>
                    <a:pt x="21" y="7"/>
                    <a:pt x="19" y="5"/>
                    <a:pt x="17" y="5"/>
                  </a:cubicBezTo>
                  <a:cubicBezTo>
                    <a:pt x="17" y="2"/>
                    <a:pt x="14" y="0"/>
                    <a:pt x="11" y="0"/>
                  </a:cubicBezTo>
                  <a:cubicBezTo>
                    <a:pt x="9" y="0"/>
                    <a:pt x="7" y="0"/>
                    <a:pt x="6" y="2"/>
                  </a:cubicBezTo>
                  <a:cubicBezTo>
                    <a:pt x="4" y="2"/>
                    <a:pt x="1" y="4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8"/>
                    <a:pt x="0" y="9"/>
                    <a:pt x="0" y="10"/>
                  </a:cubicBezTo>
                  <a:cubicBezTo>
                    <a:pt x="0" y="12"/>
                    <a:pt x="2" y="14"/>
                    <a:pt x="4" y="1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148"/>
            <p:cNvSpPr>
              <a:spLocks/>
            </p:cNvSpPr>
            <p:nvPr/>
          </p:nvSpPr>
          <p:spPr bwMode="auto">
            <a:xfrm>
              <a:off x="5242833" y="4135438"/>
              <a:ext cx="131763" cy="376238"/>
            </a:xfrm>
            <a:custGeom>
              <a:avLst/>
              <a:gdLst>
                <a:gd name="T0" fmla="*/ 15 w 35"/>
                <a:gd name="T1" fmla="*/ 100 h 100"/>
                <a:gd name="T2" fmla="*/ 20 w 35"/>
                <a:gd name="T3" fmla="*/ 100 h 100"/>
                <a:gd name="T4" fmla="*/ 24 w 35"/>
                <a:gd name="T5" fmla="*/ 71 h 100"/>
                <a:gd name="T6" fmla="*/ 30 w 35"/>
                <a:gd name="T7" fmla="*/ 48 h 100"/>
                <a:gd name="T8" fmla="*/ 35 w 35"/>
                <a:gd name="T9" fmla="*/ 18 h 100"/>
                <a:gd name="T10" fmla="*/ 30 w 35"/>
                <a:gd name="T11" fmla="*/ 5 h 100"/>
                <a:gd name="T12" fmla="*/ 17 w 35"/>
                <a:gd name="T13" fmla="*/ 0 h 100"/>
                <a:gd name="T14" fmla="*/ 4 w 35"/>
                <a:gd name="T15" fmla="*/ 5 h 100"/>
                <a:gd name="T16" fmla="*/ 0 w 35"/>
                <a:gd name="T17" fmla="*/ 18 h 100"/>
                <a:gd name="T18" fmla="*/ 5 w 35"/>
                <a:gd name="T19" fmla="*/ 48 h 100"/>
                <a:gd name="T20" fmla="*/ 10 w 35"/>
                <a:gd name="T21" fmla="*/ 71 h 100"/>
                <a:gd name="T22" fmla="*/ 15 w 35"/>
                <a:gd name="T23" fmla="*/ 10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" h="100">
                  <a:moveTo>
                    <a:pt x="15" y="100"/>
                  </a:moveTo>
                  <a:cubicBezTo>
                    <a:pt x="20" y="100"/>
                    <a:pt x="20" y="100"/>
                    <a:pt x="20" y="100"/>
                  </a:cubicBezTo>
                  <a:cubicBezTo>
                    <a:pt x="20" y="89"/>
                    <a:pt x="22" y="79"/>
                    <a:pt x="24" y="71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33" y="33"/>
                    <a:pt x="35" y="23"/>
                    <a:pt x="35" y="18"/>
                  </a:cubicBezTo>
                  <a:cubicBezTo>
                    <a:pt x="35" y="13"/>
                    <a:pt x="33" y="8"/>
                    <a:pt x="30" y="5"/>
                  </a:cubicBezTo>
                  <a:cubicBezTo>
                    <a:pt x="26" y="2"/>
                    <a:pt x="22" y="0"/>
                    <a:pt x="17" y="0"/>
                  </a:cubicBezTo>
                  <a:cubicBezTo>
                    <a:pt x="12" y="0"/>
                    <a:pt x="8" y="2"/>
                    <a:pt x="4" y="5"/>
                  </a:cubicBezTo>
                  <a:cubicBezTo>
                    <a:pt x="1" y="8"/>
                    <a:pt x="0" y="13"/>
                    <a:pt x="0" y="18"/>
                  </a:cubicBezTo>
                  <a:cubicBezTo>
                    <a:pt x="0" y="24"/>
                    <a:pt x="1" y="34"/>
                    <a:pt x="5" y="48"/>
                  </a:cubicBezTo>
                  <a:cubicBezTo>
                    <a:pt x="10" y="71"/>
                    <a:pt x="10" y="71"/>
                    <a:pt x="10" y="71"/>
                  </a:cubicBezTo>
                  <a:cubicBezTo>
                    <a:pt x="13" y="82"/>
                    <a:pt x="14" y="92"/>
                    <a:pt x="15" y="10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149"/>
            <p:cNvSpPr>
              <a:spLocks/>
            </p:cNvSpPr>
            <p:nvPr/>
          </p:nvSpPr>
          <p:spPr bwMode="auto">
            <a:xfrm>
              <a:off x="5242833" y="4567238"/>
              <a:ext cx="127000" cy="131763"/>
            </a:xfrm>
            <a:custGeom>
              <a:avLst/>
              <a:gdLst>
                <a:gd name="T0" fmla="*/ 17 w 34"/>
                <a:gd name="T1" fmla="*/ 35 h 35"/>
                <a:gd name="T2" fmla="*/ 29 w 34"/>
                <a:gd name="T3" fmla="*/ 30 h 35"/>
                <a:gd name="T4" fmla="*/ 34 w 34"/>
                <a:gd name="T5" fmla="*/ 17 h 35"/>
                <a:gd name="T6" fmla="*/ 29 w 34"/>
                <a:gd name="T7" fmla="*/ 5 h 35"/>
                <a:gd name="T8" fmla="*/ 17 w 34"/>
                <a:gd name="T9" fmla="*/ 0 h 35"/>
                <a:gd name="T10" fmla="*/ 5 w 34"/>
                <a:gd name="T11" fmla="*/ 5 h 35"/>
                <a:gd name="T12" fmla="*/ 0 w 34"/>
                <a:gd name="T13" fmla="*/ 17 h 35"/>
                <a:gd name="T14" fmla="*/ 5 w 34"/>
                <a:gd name="T15" fmla="*/ 30 h 35"/>
                <a:gd name="T16" fmla="*/ 17 w 34"/>
                <a:gd name="T17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35">
                  <a:moveTo>
                    <a:pt x="17" y="35"/>
                  </a:moveTo>
                  <a:cubicBezTo>
                    <a:pt x="22" y="35"/>
                    <a:pt x="26" y="33"/>
                    <a:pt x="29" y="30"/>
                  </a:cubicBezTo>
                  <a:cubicBezTo>
                    <a:pt x="33" y="26"/>
                    <a:pt x="34" y="22"/>
                    <a:pt x="34" y="17"/>
                  </a:cubicBezTo>
                  <a:cubicBezTo>
                    <a:pt x="34" y="13"/>
                    <a:pt x="33" y="9"/>
                    <a:pt x="29" y="5"/>
                  </a:cubicBezTo>
                  <a:cubicBezTo>
                    <a:pt x="26" y="2"/>
                    <a:pt x="22" y="0"/>
                    <a:pt x="17" y="0"/>
                  </a:cubicBezTo>
                  <a:cubicBezTo>
                    <a:pt x="13" y="0"/>
                    <a:pt x="8" y="2"/>
                    <a:pt x="5" y="5"/>
                  </a:cubicBezTo>
                  <a:cubicBezTo>
                    <a:pt x="2" y="9"/>
                    <a:pt x="0" y="13"/>
                    <a:pt x="0" y="17"/>
                  </a:cubicBezTo>
                  <a:cubicBezTo>
                    <a:pt x="0" y="22"/>
                    <a:pt x="2" y="26"/>
                    <a:pt x="5" y="30"/>
                  </a:cubicBezTo>
                  <a:cubicBezTo>
                    <a:pt x="9" y="33"/>
                    <a:pt x="13" y="35"/>
                    <a:pt x="17" y="3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78" name="组合 177"/>
          <p:cNvGrpSpPr/>
          <p:nvPr/>
        </p:nvGrpSpPr>
        <p:grpSpPr>
          <a:xfrm>
            <a:off x="2550546" y="4639469"/>
            <a:ext cx="860426" cy="1131888"/>
            <a:chOff x="6406470" y="5446713"/>
            <a:chExt cx="860426" cy="1131888"/>
          </a:xfrm>
        </p:grpSpPr>
        <p:sp>
          <p:nvSpPr>
            <p:cNvPr id="150" name="Freeform 150"/>
            <p:cNvSpPr>
              <a:spLocks/>
            </p:cNvSpPr>
            <p:nvPr/>
          </p:nvSpPr>
          <p:spPr bwMode="auto">
            <a:xfrm>
              <a:off x="6512833" y="6240463"/>
              <a:ext cx="473075" cy="244475"/>
            </a:xfrm>
            <a:custGeom>
              <a:avLst/>
              <a:gdLst>
                <a:gd name="T0" fmla="*/ 123 w 126"/>
                <a:gd name="T1" fmla="*/ 44 h 65"/>
                <a:gd name="T2" fmla="*/ 85 w 126"/>
                <a:gd name="T3" fmla="*/ 0 h 65"/>
                <a:gd name="T4" fmla="*/ 74 w 126"/>
                <a:gd name="T5" fmla="*/ 30 h 65"/>
                <a:gd name="T6" fmla="*/ 72 w 126"/>
                <a:gd name="T7" fmla="*/ 30 h 65"/>
                <a:gd name="T8" fmla="*/ 69 w 126"/>
                <a:gd name="T9" fmla="*/ 17 h 65"/>
                <a:gd name="T10" fmla="*/ 70 w 126"/>
                <a:gd name="T11" fmla="*/ 11 h 65"/>
                <a:gd name="T12" fmla="*/ 71 w 126"/>
                <a:gd name="T13" fmla="*/ 9 h 65"/>
                <a:gd name="T14" fmla="*/ 72 w 126"/>
                <a:gd name="T15" fmla="*/ 4 h 65"/>
                <a:gd name="T16" fmla="*/ 67 w 126"/>
                <a:gd name="T17" fmla="*/ 0 h 65"/>
                <a:gd name="T18" fmla="*/ 67 w 126"/>
                <a:gd name="T19" fmla="*/ 0 h 65"/>
                <a:gd name="T20" fmla="*/ 60 w 126"/>
                <a:gd name="T21" fmla="*/ 0 h 65"/>
                <a:gd name="T22" fmla="*/ 60 w 126"/>
                <a:gd name="T23" fmla="*/ 0 h 65"/>
                <a:gd name="T24" fmla="*/ 55 w 126"/>
                <a:gd name="T25" fmla="*/ 4 h 65"/>
                <a:gd name="T26" fmla="*/ 55 w 126"/>
                <a:gd name="T27" fmla="*/ 9 h 65"/>
                <a:gd name="T28" fmla="*/ 57 w 126"/>
                <a:gd name="T29" fmla="*/ 11 h 65"/>
                <a:gd name="T30" fmla="*/ 58 w 126"/>
                <a:gd name="T31" fmla="*/ 17 h 65"/>
                <a:gd name="T32" fmla="*/ 55 w 126"/>
                <a:gd name="T33" fmla="*/ 30 h 65"/>
                <a:gd name="T34" fmla="*/ 53 w 126"/>
                <a:gd name="T35" fmla="*/ 30 h 65"/>
                <a:gd name="T36" fmla="*/ 41 w 126"/>
                <a:gd name="T37" fmla="*/ 0 h 65"/>
                <a:gd name="T38" fmla="*/ 4 w 126"/>
                <a:gd name="T39" fmla="*/ 41 h 65"/>
                <a:gd name="T40" fmla="*/ 1 w 126"/>
                <a:gd name="T41" fmla="*/ 51 h 65"/>
                <a:gd name="T42" fmla="*/ 8 w 126"/>
                <a:gd name="T43" fmla="*/ 61 h 65"/>
                <a:gd name="T44" fmla="*/ 63 w 126"/>
                <a:gd name="T45" fmla="*/ 65 h 65"/>
                <a:gd name="T46" fmla="*/ 119 w 126"/>
                <a:gd name="T47" fmla="*/ 61 h 65"/>
                <a:gd name="T48" fmla="*/ 126 w 126"/>
                <a:gd name="T49" fmla="*/ 51 h 65"/>
                <a:gd name="T50" fmla="*/ 123 w 126"/>
                <a:gd name="T51" fmla="*/ 44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6" h="65">
                  <a:moveTo>
                    <a:pt x="123" y="44"/>
                  </a:moveTo>
                  <a:cubicBezTo>
                    <a:pt x="117" y="24"/>
                    <a:pt x="106" y="7"/>
                    <a:pt x="85" y="0"/>
                  </a:cubicBezTo>
                  <a:cubicBezTo>
                    <a:pt x="74" y="30"/>
                    <a:pt x="74" y="30"/>
                    <a:pt x="74" y="30"/>
                  </a:cubicBezTo>
                  <a:cubicBezTo>
                    <a:pt x="73" y="32"/>
                    <a:pt x="72" y="31"/>
                    <a:pt x="72" y="30"/>
                  </a:cubicBezTo>
                  <a:cubicBezTo>
                    <a:pt x="69" y="17"/>
                    <a:pt x="69" y="17"/>
                    <a:pt x="69" y="17"/>
                  </a:cubicBezTo>
                  <a:cubicBezTo>
                    <a:pt x="68" y="15"/>
                    <a:pt x="69" y="12"/>
                    <a:pt x="70" y="11"/>
                  </a:cubicBezTo>
                  <a:cubicBezTo>
                    <a:pt x="71" y="9"/>
                    <a:pt x="71" y="9"/>
                    <a:pt x="71" y="9"/>
                  </a:cubicBezTo>
                  <a:cubicBezTo>
                    <a:pt x="73" y="8"/>
                    <a:pt x="73" y="6"/>
                    <a:pt x="72" y="4"/>
                  </a:cubicBezTo>
                  <a:cubicBezTo>
                    <a:pt x="71" y="3"/>
                    <a:pt x="68" y="1"/>
                    <a:pt x="67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65" y="0"/>
                    <a:pt x="62" y="0"/>
                    <a:pt x="60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58" y="1"/>
                    <a:pt x="56" y="3"/>
                    <a:pt x="55" y="4"/>
                  </a:cubicBezTo>
                  <a:cubicBezTo>
                    <a:pt x="54" y="6"/>
                    <a:pt x="54" y="8"/>
                    <a:pt x="55" y="9"/>
                  </a:cubicBezTo>
                  <a:cubicBezTo>
                    <a:pt x="57" y="11"/>
                    <a:pt x="57" y="11"/>
                    <a:pt x="57" y="11"/>
                  </a:cubicBezTo>
                  <a:cubicBezTo>
                    <a:pt x="58" y="12"/>
                    <a:pt x="58" y="15"/>
                    <a:pt x="58" y="17"/>
                  </a:cubicBezTo>
                  <a:cubicBezTo>
                    <a:pt x="55" y="30"/>
                    <a:pt x="55" y="30"/>
                    <a:pt x="55" y="30"/>
                  </a:cubicBezTo>
                  <a:cubicBezTo>
                    <a:pt x="54" y="31"/>
                    <a:pt x="54" y="32"/>
                    <a:pt x="53" y="3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21" y="6"/>
                    <a:pt x="10" y="23"/>
                    <a:pt x="4" y="41"/>
                  </a:cubicBezTo>
                  <a:cubicBezTo>
                    <a:pt x="2" y="47"/>
                    <a:pt x="1" y="51"/>
                    <a:pt x="1" y="51"/>
                  </a:cubicBezTo>
                  <a:cubicBezTo>
                    <a:pt x="0" y="56"/>
                    <a:pt x="3" y="60"/>
                    <a:pt x="8" y="61"/>
                  </a:cubicBezTo>
                  <a:cubicBezTo>
                    <a:pt x="8" y="61"/>
                    <a:pt x="28" y="65"/>
                    <a:pt x="63" y="65"/>
                  </a:cubicBezTo>
                  <a:cubicBezTo>
                    <a:pt x="98" y="65"/>
                    <a:pt x="119" y="61"/>
                    <a:pt x="119" y="61"/>
                  </a:cubicBezTo>
                  <a:cubicBezTo>
                    <a:pt x="124" y="60"/>
                    <a:pt x="126" y="56"/>
                    <a:pt x="126" y="51"/>
                  </a:cubicBezTo>
                  <a:cubicBezTo>
                    <a:pt x="126" y="51"/>
                    <a:pt x="125" y="49"/>
                    <a:pt x="123" y="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151"/>
            <p:cNvSpPr>
              <a:spLocks/>
            </p:cNvSpPr>
            <p:nvPr/>
          </p:nvSpPr>
          <p:spPr bwMode="auto">
            <a:xfrm>
              <a:off x="6546170" y="5792788"/>
              <a:ext cx="409575" cy="425450"/>
            </a:xfrm>
            <a:custGeom>
              <a:avLst/>
              <a:gdLst>
                <a:gd name="T0" fmla="*/ 11 w 109"/>
                <a:gd name="T1" fmla="*/ 69 h 113"/>
                <a:gd name="T2" fmla="*/ 54 w 109"/>
                <a:gd name="T3" fmla="*/ 113 h 113"/>
                <a:gd name="T4" fmla="*/ 98 w 109"/>
                <a:gd name="T5" fmla="*/ 69 h 113"/>
                <a:gd name="T6" fmla="*/ 103 w 109"/>
                <a:gd name="T7" fmla="*/ 67 h 113"/>
                <a:gd name="T8" fmla="*/ 109 w 109"/>
                <a:gd name="T9" fmla="*/ 57 h 113"/>
                <a:gd name="T10" fmla="*/ 98 w 109"/>
                <a:gd name="T11" fmla="*/ 44 h 113"/>
                <a:gd name="T12" fmla="*/ 96 w 109"/>
                <a:gd name="T13" fmla="*/ 33 h 113"/>
                <a:gd name="T14" fmla="*/ 91 w 109"/>
                <a:gd name="T15" fmla="*/ 33 h 113"/>
                <a:gd name="T16" fmla="*/ 93 w 109"/>
                <a:gd name="T17" fmla="*/ 47 h 113"/>
                <a:gd name="T18" fmla="*/ 94 w 109"/>
                <a:gd name="T19" fmla="*/ 49 h 113"/>
                <a:gd name="T20" fmla="*/ 96 w 109"/>
                <a:gd name="T21" fmla="*/ 49 h 113"/>
                <a:gd name="T22" fmla="*/ 103 w 109"/>
                <a:gd name="T23" fmla="*/ 57 h 113"/>
                <a:gd name="T24" fmla="*/ 100 w 109"/>
                <a:gd name="T25" fmla="*/ 63 h 113"/>
                <a:gd name="T26" fmla="*/ 96 w 109"/>
                <a:gd name="T27" fmla="*/ 64 h 113"/>
                <a:gd name="T28" fmla="*/ 94 w 109"/>
                <a:gd name="T29" fmla="*/ 65 h 113"/>
                <a:gd name="T30" fmla="*/ 93 w 109"/>
                <a:gd name="T31" fmla="*/ 67 h 113"/>
                <a:gd name="T32" fmla="*/ 54 w 109"/>
                <a:gd name="T33" fmla="*/ 108 h 113"/>
                <a:gd name="T34" fmla="*/ 16 w 109"/>
                <a:gd name="T35" fmla="*/ 67 h 113"/>
                <a:gd name="T36" fmla="*/ 15 w 109"/>
                <a:gd name="T37" fmla="*/ 65 h 113"/>
                <a:gd name="T38" fmla="*/ 14 w 109"/>
                <a:gd name="T39" fmla="*/ 64 h 113"/>
                <a:gd name="T40" fmla="*/ 13 w 109"/>
                <a:gd name="T41" fmla="*/ 64 h 113"/>
                <a:gd name="T42" fmla="*/ 6 w 109"/>
                <a:gd name="T43" fmla="*/ 57 h 113"/>
                <a:gd name="T44" fmla="*/ 13 w 109"/>
                <a:gd name="T45" fmla="*/ 49 h 113"/>
                <a:gd name="T46" fmla="*/ 15 w 109"/>
                <a:gd name="T47" fmla="*/ 49 h 113"/>
                <a:gd name="T48" fmla="*/ 16 w 109"/>
                <a:gd name="T49" fmla="*/ 47 h 113"/>
                <a:gd name="T50" fmla="*/ 18 w 109"/>
                <a:gd name="T51" fmla="*/ 33 h 113"/>
                <a:gd name="T52" fmla="*/ 29 w 109"/>
                <a:gd name="T53" fmla="*/ 24 h 113"/>
                <a:gd name="T54" fmla="*/ 71 w 109"/>
                <a:gd name="T55" fmla="*/ 24 h 113"/>
                <a:gd name="T56" fmla="*/ 68 w 109"/>
                <a:gd name="T57" fmla="*/ 13 h 113"/>
                <a:gd name="T58" fmla="*/ 68 w 109"/>
                <a:gd name="T59" fmla="*/ 1 h 113"/>
                <a:gd name="T60" fmla="*/ 54 w 109"/>
                <a:gd name="T61" fmla="*/ 0 h 113"/>
                <a:gd name="T62" fmla="*/ 11 w 109"/>
                <a:gd name="T63" fmla="*/ 44 h 113"/>
                <a:gd name="T64" fmla="*/ 0 w 109"/>
                <a:gd name="T65" fmla="*/ 57 h 113"/>
                <a:gd name="T66" fmla="*/ 11 w 109"/>
                <a:gd name="T67" fmla="*/ 69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9" h="113">
                  <a:moveTo>
                    <a:pt x="11" y="69"/>
                  </a:moveTo>
                  <a:cubicBezTo>
                    <a:pt x="14" y="97"/>
                    <a:pt x="30" y="113"/>
                    <a:pt x="54" y="113"/>
                  </a:cubicBezTo>
                  <a:cubicBezTo>
                    <a:pt x="73" y="113"/>
                    <a:pt x="94" y="102"/>
                    <a:pt x="98" y="69"/>
                  </a:cubicBezTo>
                  <a:cubicBezTo>
                    <a:pt x="99" y="69"/>
                    <a:pt x="101" y="68"/>
                    <a:pt x="103" y="67"/>
                  </a:cubicBezTo>
                  <a:cubicBezTo>
                    <a:pt x="106" y="66"/>
                    <a:pt x="109" y="62"/>
                    <a:pt x="109" y="57"/>
                  </a:cubicBezTo>
                  <a:cubicBezTo>
                    <a:pt x="109" y="48"/>
                    <a:pt x="102" y="45"/>
                    <a:pt x="98" y="44"/>
                  </a:cubicBezTo>
                  <a:cubicBezTo>
                    <a:pt x="97" y="40"/>
                    <a:pt x="97" y="36"/>
                    <a:pt x="96" y="33"/>
                  </a:cubicBezTo>
                  <a:cubicBezTo>
                    <a:pt x="91" y="33"/>
                    <a:pt x="91" y="33"/>
                    <a:pt x="91" y="33"/>
                  </a:cubicBezTo>
                  <a:cubicBezTo>
                    <a:pt x="92" y="37"/>
                    <a:pt x="92" y="41"/>
                    <a:pt x="93" y="47"/>
                  </a:cubicBezTo>
                  <a:cubicBezTo>
                    <a:pt x="93" y="48"/>
                    <a:pt x="93" y="48"/>
                    <a:pt x="94" y="49"/>
                  </a:cubicBezTo>
                  <a:cubicBezTo>
                    <a:pt x="94" y="49"/>
                    <a:pt x="95" y="49"/>
                    <a:pt x="96" y="49"/>
                  </a:cubicBezTo>
                  <a:cubicBezTo>
                    <a:pt x="96" y="49"/>
                    <a:pt x="103" y="49"/>
                    <a:pt x="103" y="57"/>
                  </a:cubicBezTo>
                  <a:cubicBezTo>
                    <a:pt x="103" y="59"/>
                    <a:pt x="102" y="61"/>
                    <a:pt x="100" y="63"/>
                  </a:cubicBezTo>
                  <a:cubicBezTo>
                    <a:pt x="98" y="64"/>
                    <a:pt x="96" y="64"/>
                    <a:pt x="96" y="64"/>
                  </a:cubicBezTo>
                  <a:cubicBezTo>
                    <a:pt x="95" y="64"/>
                    <a:pt x="94" y="64"/>
                    <a:pt x="94" y="65"/>
                  </a:cubicBezTo>
                  <a:cubicBezTo>
                    <a:pt x="93" y="65"/>
                    <a:pt x="93" y="66"/>
                    <a:pt x="93" y="67"/>
                  </a:cubicBezTo>
                  <a:cubicBezTo>
                    <a:pt x="90" y="93"/>
                    <a:pt x="76" y="108"/>
                    <a:pt x="54" y="108"/>
                  </a:cubicBezTo>
                  <a:cubicBezTo>
                    <a:pt x="32" y="108"/>
                    <a:pt x="18" y="93"/>
                    <a:pt x="16" y="67"/>
                  </a:cubicBezTo>
                  <a:cubicBezTo>
                    <a:pt x="16" y="66"/>
                    <a:pt x="16" y="65"/>
                    <a:pt x="15" y="65"/>
                  </a:cubicBezTo>
                  <a:cubicBezTo>
                    <a:pt x="15" y="64"/>
                    <a:pt x="14" y="64"/>
                    <a:pt x="14" y="64"/>
                  </a:cubicBezTo>
                  <a:cubicBezTo>
                    <a:pt x="14" y="64"/>
                    <a:pt x="13" y="64"/>
                    <a:pt x="13" y="64"/>
                  </a:cubicBezTo>
                  <a:cubicBezTo>
                    <a:pt x="13" y="64"/>
                    <a:pt x="6" y="64"/>
                    <a:pt x="6" y="57"/>
                  </a:cubicBezTo>
                  <a:cubicBezTo>
                    <a:pt x="6" y="50"/>
                    <a:pt x="12" y="49"/>
                    <a:pt x="13" y="49"/>
                  </a:cubicBezTo>
                  <a:cubicBezTo>
                    <a:pt x="14" y="49"/>
                    <a:pt x="14" y="49"/>
                    <a:pt x="15" y="49"/>
                  </a:cubicBezTo>
                  <a:cubicBezTo>
                    <a:pt x="16" y="48"/>
                    <a:pt x="16" y="48"/>
                    <a:pt x="16" y="47"/>
                  </a:cubicBezTo>
                  <a:cubicBezTo>
                    <a:pt x="17" y="41"/>
                    <a:pt x="17" y="37"/>
                    <a:pt x="18" y="33"/>
                  </a:cubicBezTo>
                  <a:cubicBezTo>
                    <a:pt x="23" y="32"/>
                    <a:pt x="27" y="29"/>
                    <a:pt x="29" y="24"/>
                  </a:cubicBezTo>
                  <a:cubicBezTo>
                    <a:pt x="33" y="35"/>
                    <a:pt x="55" y="27"/>
                    <a:pt x="71" y="24"/>
                  </a:cubicBezTo>
                  <a:cubicBezTo>
                    <a:pt x="69" y="21"/>
                    <a:pt x="68" y="17"/>
                    <a:pt x="68" y="13"/>
                  </a:cubicBezTo>
                  <a:cubicBezTo>
                    <a:pt x="68" y="1"/>
                    <a:pt x="68" y="1"/>
                    <a:pt x="68" y="1"/>
                  </a:cubicBezTo>
                  <a:cubicBezTo>
                    <a:pt x="64" y="0"/>
                    <a:pt x="59" y="0"/>
                    <a:pt x="54" y="0"/>
                  </a:cubicBezTo>
                  <a:cubicBezTo>
                    <a:pt x="21" y="0"/>
                    <a:pt x="14" y="13"/>
                    <a:pt x="11" y="44"/>
                  </a:cubicBezTo>
                  <a:cubicBezTo>
                    <a:pt x="6" y="45"/>
                    <a:pt x="0" y="48"/>
                    <a:pt x="0" y="57"/>
                  </a:cubicBezTo>
                  <a:cubicBezTo>
                    <a:pt x="0" y="65"/>
                    <a:pt x="6" y="69"/>
                    <a:pt x="11" y="6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152"/>
            <p:cNvSpPr>
              <a:spLocks noEditPoints="1"/>
            </p:cNvSpPr>
            <p:nvPr/>
          </p:nvSpPr>
          <p:spPr bwMode="auto">
            <a:xfrm>
              <a:off x="6406470" y="5616576"/>
              <a:ext cx="692150" cy="962025"/>
            </a:xfrm>
            <a:custGeom>
              <a:avLst/>
              <a:gdLst>
                <a:gd name="T0" fmla="*/ 122 w 184"/>
                <a:gd name="T1" fmla="*/ 9 h 256"/>
                <a:gd name="T2" fmla="*/ 99 w 184"/>
                <a:gd name="T3" fmla="*/ 0 h 256"/>
                <a:gd name="T4" fmla="*/ 19 w 184"/>
                <a:gd name="T5" fmla="*/ 0 h 256"/>
                <a:gd name="T6" fmla="*/ 0 w 184"/>
                <a:gd name="T7" fmla="*/ 19 h 256"/>
                <a:gd name="T8" fmla="*/ 0 w 184"/>
                <a:gd name="T9" fmla="*/ 237 h 256"/>
                <a:gd name="T10" fmla="*/ 5 w 184"/>
                <a:gd name="T11" fmla="*/ 250 h 256"/>
                <a:gd name="T12" fmla="*/ 19 w 184"/>
                <a:gd name="T13" fmla="*/ 256 h 256"/>
                <a:gd name="T14" fmla="*/ 165 w 184"/>
                <a:gd name="T15" fmla="*/ 256 h 256"/>
                <a:gd name="T16" fmla="*/ 184 w 184"/>
                <a:gd name="T17" fmla="*/ 237 h 256"/>
                <a:gd name="T18" fmla="*/ 184 w 184"/>
                <a:gd name="T19" fmla="*/ 89 h 256"/>
                <a:gd name="T20" fmla="*/ 170 w 184"/>
                <a:gd name="T21" fmla="*/ 58 h 256"/>
                <a:gd name="T22" fmla="*/ 122 w 184"/>
                <a:gd name="T23" fmla="*/ 9 h 256"/>
                <a:gd name="T24" fmla="*/ 167 w 184"/>
                <a:gd name="T25" fmla="*/ 222 h 256"/>
                <a:gd name="T26" fmla="*/ 151 w 184"/>
                <a:gd name="T27" fmla="*/ 238 h 256"/>
                <a:gd name="T28" fmla="*/ 32 w 184"/>
                <a:gd name="T29" fmla="*/ 238 h 256"/>
                <a:gd name="T30" fmla="*/ 21 w 184"/>
                <a:gd name="T31" fmla="*/ 234 h 256"/>
                <a:gd name="T32" fmla="*/ 17 w 184"/>
                <a:gd name="T33" fmla="*/ 222 h 256"/>
                <a:gd name="T34" fmla="*/ 17 w 184"/>
                <a:gd name="T35" fmla="*/ 34 h 256"/>
                <a:gd name="T36" fmla="*/ 32 w 184"/>
                <a:gd name="T37" fmla="*/ 18 h 256"/>
                <a:gd name="T38" fmla="*/ 97 w 184"/>
                <a:gd name="T39" fmla="*/ 18 h 256"/>
                <a:gd name="T40" fmla="*/ 109 w 184"/>
                <a:gd name="T41" fmla="*/ 29 h 256"/>
                <a:gd name="T42" fmla="*/ 109 w 184"/>
                <a:gd name="T43" fmla="*/ 60 h 256"/>
                <a:gd name="T44" fmla="*/ 125 w 184"/>
                <a:gd name="T45" fmla="*/ 76 h 256"/>
                <a:gd name="T46" fmla="*/ 155 w 184"/>
                <a:gd name="T47" fmla="*/ 76 h 256"/>
                <a:gd name="T48" fmla="*/ 167 w 184"/>
                <a:gd name="T49" fmla="*/ 87 h 256"/>
                <a:gd name="T50" fmla="*/ 167 w 184"/>
                <a:gd name="T51" fmla="*/ 222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84" h="256">
                  <a:moveTo>
                    <a:pt x="122" y="9"/>
                  </a:moveTo>
                  <a:cubicBezTo>
                    <a:pt x="117" y="4"/>
                    <a:pt x="108" y="0"/>
                    <a:pt x="9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8" y="0"/>
                    <a:pt x="0" y="9"/>
                    <a:pt x="0" y="19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42"/>
                    <a:pt x="2" y="247"/>
                    <a:pt x="5" y="250"/>
                  </a:cubicBezTo>
                  <a:cubicBezTo>
                    <a:pt x="9" y="254"/>
                    <a:pt x="14" y="256"/>
                    <a:pt x="19" y="256"/>
                  </a:cubicBezTo>
                  <a:cubicBezTo>
                    <a:pt x="165" y="256"/>
                    <a:pt x="165" y="256"/>
                    <a:pt x="165" y="256"/>
                  </a:cubicBezTo>
                  <a:cubicBezTo>
                    <a:pt x="175" y="256"/>
                    <a:pt x="184" y="247"/>
                    <a:pt x="184" y="237"/>
                  </a:cubicBezTo>
                  <a:cubicBezTo>
                    <a:pt x="184" y="89"/>
                    <a:pt x="184" y="89"/>
                    <a:pt x="184" y="89"/>
                  </a:cubicBezTo>
                  <a:cubicBezTo>
                    <a:pt x="184" y="78"/>
                    <a:pt x="178" y="66"/>
                    <a:pt x="170" y="58"/>
                  </a:cubicBezTo>
                  <a:lnTo>
                    <a:pt x="122" y="9"/>
                  </a:lnTo>
                  <a:close/>
                  <a:moveTo>
                    <a:pt x="167" y="222"/>
                  </a:moveTo>
                  <a:cubicBezTo>
                    <a:pt x="167" y="231"/>
                    <a:pt x="160" y="238"/>
                    <a:pt x="151" y="238"/>
                  </a:cubicBezTo>
                  <a:cubicBezTo>
                    <a:pt x="32" y="238"/>
                    <a:pt x="32" y="238"/>
                    <a:pt x="32" y="238"/>
                  </a:cubicBezTo>
                  <a:cubicBezTo>
                    <a:pt x="28" y="238"/>
                    <a:pt x="24" y="237"/>
                    <a:pt x="21" y="234"/>
                  </a:cubicBezTo>
                  <a:cubicBezTo>
                    <a:pt x="18" y="231"/>
                    <a:pt x="17" y="226"/>
                    <a:pt x="17" y="222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25"/>
                    <a:pt x="24" y="18"/>
                    <a:pt x="32" y="18"/>
                  </a:cubicBezTo>
                  <a:cubicBezTo>
                    <a:pt x="97" y="18"/>
                    <a:pt x="97" y="18"/>
                    <a:pt x="97" y="18"/>
                  </a:cubicBezTo>
                  <a:cubicBezTo>
                    <a:pt x="103" y="18"/>
                    <a:pt x="109" y="23"/>
                    <a:pt x="109" y="29"/>
                  </a:cubicBezTo>
                  <a:cubicBezTo>
                    <a:pt x="109" y="60"/>
                    <a:pt x="109" y="60"/>
                    <a:pt x="109" y="60"/>
                  </a:cubicBezTo>
                  <a:cubicBezTo>
                    <a:pt x="109" y="69"/>
                    <a:pt x="116" y="76"/>
                    <a:pt x="125" y="76"/>
                  </a:cubicBezTo>
                  <a:cubicBezTo>
                    <a:pt x="155" y="76"/>
                    <a:pt x="155" y="76"/>
                    <a:pt x="155" y="76"/>
                  </a:cubicBezTo>
                  <a:cubicBezTo>
                    <a:pt x="161" y="76"/>
                    <a:pt x="167" y="81"/>
                    <a:pt x="167" y="87"/>
                  </a:cubicBezTo>
                  <a:lnTo>
                    <a:pt x="167" y="22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153"/>
            <p:cNvSpPr>
              <a:spLocks/>
            </p:cNvSpPr>
            <p:nvPr/>
          </p:nvSpPr>
          <p:spPr bwMode="auto">
            <a:xfrm>
              <a:off x="6576333" y="5446713"/>
              <a:ext cx="690563" cy="958850"/>
            </a:xfrm>
            <a:custGeom>
              <a:avLst/>
              <a:gdLst>
                <a:gd name="T0" fmla="*/ 123 w 184"/>
                <a:gd name="T1" fmla="*/ 8 h 255"/>
                <a:gd name="T2" fmla="*/ 100 w 184"/>
                <a:gd name="T3" fmla="*/ 0 h 255"/>
                <a:gd name="T4" fmla="*/ 20 w 184"/>
                <a:gd name="T5" fmla="*/ 0 h 255"/>
                <a:gd name="T6" fmla="*/ 0 w 184"/>
                <a:gd name="T7" fmla="*/ 19 h 255"/>
                <a:gd name="T8" fmla="*/ 0 w 184"/>
                <a:gd name="T9" fmla="*/ 35 h 255"/>
                <a:gd name="T10" fmla="*/ 18 w 184"/>
                <a:gd name="T11" fmla="*/ 35 h 255"/>
                <a:gd name="T12" fmla="*/ 18 w 184"/>
                <a:gd name="T13" fmla="*/ 33 h 255"/>
                <a:gd name="T14" fmla="*/ 33 w 184"/>
                <a:gd name="T15" fmla="*/ 17 h 255"/>
                <a:gd name="T16" fmla="*/ 98 w 184"/>
                <a:gd name="T17" fmla="*/ 17 h 255"/>
                <a:gd name="T18" fmla="*/ 109 w 184"/>
                <a:gd name="T19" fmla="*/ 28 h 255"/>
                <a:gd name="T20" fmla="*/ 109 w 184"/>
                <a:gd name="T21" fmla="*/ 59 h 255"/>
                <a:gd name="T22" fmla="*/ 125 w 184"/>
                <a:gd name="T23" fmla="*/ 75 h 255"/>
                <a:gd name="T24" fmla="*/ 156 w 184"/>
                <a:gd name="T25" fmla="*/ 75 h 255"/>
                <a:gd name="T26" fmla="*/ 167 w 184"/>
                <a:gd name="T27" fmla="*/ 86 h 255"/>
                <a:gd name="T28" fmla="*/ 167 w 184"/>
                <a:gd name="T29" fmla="*/ 221 h 255"/>
                <a:gd name="T30" fmla="*/ 152 w 184"/>
                <a:gd name="T31" fmla="*/ 238 h 255"/>
                <a:gd name="T32" fmla="*/ 149 w 184"/>
                <a:gd name="T33" fmla="*/ 238 h 255"/>
                <a:gd name="T34" fmla="*/ 149 w 184"/>
                <a:gd name="T35" fmla="*/ 255 h 255"/>
                <a:gd name="T36" fmla="*/ 165 w 184"/>
                <a:gd name="T37" fmla="*/ 255 h 255"/>
                <a:gd name="T38" fmla="*/ 184 w 184"/>
                <a:gd name="T39" fmla="*/ 236 h 255"/>
                <a:gd name="T40" fmla="*/ 184 w 184"/>
                <a:gd name="T41" fmla="*/ 88 h 255"/>
                <a:gd name="T42" fmla="*/ 171 w 184"/>
                <a:gd name="T43" fmla="*/ 57 h 255"/>
                <a:gd name="T44" fmla="*/ 123 w 184"/>
                <a:gd name="T45" fmla="*/ 8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84" h="255">
                  <a:moveTo>
                    <a:pt x="123" y="8"/>
                  </a:moveTo>
                  <a:cubicBezTo>
                    <a:pt x="117" y="4"/>
                    <a:pt x="109" y="0"/>
                    <a:pt x="10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8"/>
                    <a:pt x="0" y="19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18" y="35"/>
                    <a:pt x="18" y="35"/>
                    <a:pt x="18" y="35"/>
                  </a:cubicBezTo>
                  <a:cubicBezTo>
                    <a:pt x="18" y="33"/>
                    <a:pt x="18" y="33"/>
                    <a:pt x="18" y="33"/>
                  </a:cubicBezTo>
                  <a:cubicBezTo>
                    <a:pt x="18" y="24"/>
                    <a:pt x="25" y="17"/>
                    <a:pt x="33" y="17"/>
                  </a:cubicBezTo>
                  <a:cubicBezTo>
                    <a:pt x="98" y="17"/>
                    <a:pt x="98" y="17"/>
                    <a:pt x="98" y="17"/>
                  </a:cubicBezTo>
                  <a:cubicBezTo>
                    <a:pt x="104" y="17"/>
                    <a:pt x="109" y="22"/>
                    <a:pt x="109" y="28"/>
                  </a:cubicBezTo>
                  <a:cubicBezTo>
                    <a:pt x="109" y="59"/>
                    <a:pt x="109" y="59"/>
                    <a:pt x="109" y="59"/>
                  </a:cubicBezTo>
                  <a:cubicBezTo>
                    <a:pt x="109" y="68"/>
                    <a:pt x="117" y="75"/>
                    <a:pt x="125" y="75"/>
                  </a:cubicBezTo>
                  <a:cubicBezTo>
                    <a:pt x="156" y="75"/>
                    <a:pt x="156" y="75"/>
                    <a:pt x="156" y="75"/>
                  </a:cubicBezTo>
                  <a:cubicBezTo>
                    <a:pt x="162" y="75"/>
                    <a:pt x="167" y="80"/>
                    <a:pt x="167" y="86"/>
                  </a:cubicBezTo>
                  <a:cubicBezTo>
                    <a:pt x="167" y="221"/>
                    <a:pt x="167" y="221"/>
                    <a:pt x="167" y="221"/>
                  </a:cubicBezTo>
                  <a:cubicBezTo>
                    <a:pt x="167" y="230"/>
                    <a:pt x="160" y="238"/>
                    <a:pt x="152" y="238"/>
                  </a:cubicBezTo>
                  <a:cubicBezTo>
                    <a:pt x="149" y="238"/>
                    <a:pt x="149" y="238"/>
                    <a:pt x="149" y="238"/>
                  </a:cubicBezTo>
                  <a:cubicBezTo>
                    <a:pt x="149" y="255"/>
                    <a:pt x="149" y="255"/>
                    <a:pt x="149" y="255"/>
                  </a:cubicBezTo>
                  <a:cubicBezTo>
                    <a:pt x="165" y="255"/>
                    <a:pt x="165" y="255"/>
                    <a:pt x="165" y="255"/>
                  </a:cubicBezTo>
                  <a:cubicBezTo>
                    <a:pt x="176" y="255"/>
                    <a:pt x="184" y="247"/>
                    <a:pt x="184" y="236"/>
                  </a:cubicBezTo>
                  <a:cubicBezTo>
                    <a:pt x="184" y="88"/>
                    <a:pt x="184" y="88"/>
                    <a:pt x="184" y="88"/>
                  </a:cubicBezTo>
                  <a:cubicBezTo>
                    <a:pt x="184" y="77"/>
                    <a:pt x="179" y="65"/>
                    <a:pt x="171" y="57"/>
                  </a:cubicBezTo>
                  <a:lnTo>
                    <a:pt x="123" y="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77" name="组合 176"/>
          <p:cNvGrpSpPr/>
          <p:nvPr/>
        </p:nvGrpSpPr>
        <p:grpSpPr>
          <a:xfrm>
            <a:off x="921499" y="4774566"/>
            <a:ext cx="1138237" cy="803275"/>
            <a:chOff x="5119008" y="5695951"/>
            <a:chExt cx="1138237" cy="803275"/>
          </a:xfrm>
        </p:grpSpPr>
        <p:sp>
          <p:nvSpPr>
            <p:cNvPr id="88" name="Freeform 88"/>
            <p:cNvSpPr>
              <a:spLocks/>
            </p:cNvSpPr>
            <p:nvPr/>
          </p:nvSpPr>
          <p:spPr bwMode="auto">
            <a:xfrm>
              <a:off x="5119008" y="6213476"/>
              <a:ext cx="552450" cy="285750"/>
            </a:xfrm>
            <a:custGeom>
              <a:avLst/>
              <a:gdLst>
                <a:gd name="T0" fmla="*/ 143 w 147"/>
                <a:gd name="T1" fmla="*/ 51 h 76"/>
                <a:gd name="T2" fmla="*/ 99 w 147"/>
                <a:gd name="T3" fmla="*/ 0 h 76"/>
                <a:gd name="T4" fmla="*/ 85 w 147"/>
                <a:gd name="T5" fmla="*/ 35 h 76"/>
                <a:gd name="T6" fmla="*/ 83 w 147"/>
                <a:gd name="T7" fmla="*/ 35 h 76"/>
                <a:gd name="T8" fmla="*/ 79 w 147"/>
                <a:gd name="T9" fmla="*/ 20 h 76"/>
                <a:gd name="T10" fmla="*/ 81 w 147"/>
                <a:gd name="T11" fmla="*/ 13 h 76"/>
                <a:gd name="T12" fmla="*/ 83 w 147"/>
                <a:gd name="T13" fmla="*/ 11 h 76"/>
                <a:gd name="T14" fmla="*/ 83 w 147"/>
                <a:gd name="T15" fmla="*/ 5 h 76"/>
                <a:gd name="T16" fmla="*/ 77 w 147"/>
                <a:gd name="T17" fmla="*/ 1 h 76"/>
                <a:gd name="T18" fmla="*/ 77 w 147"/>
                <a:gd name="T19" fmla="*/ 0 h 76"/>
                <a:gd name="T20" fmla="*/ 70 w 147"/>
                <a:gd name="T21" fmla="*/ 0 h 76"/>
                <a:gd name="T22" fmla="*/ 70 w 147"/>
                <a:gd name="T23" fmla="*/ 1 h 76"/>
                <a:gd name="T24" fmla="*/ 64 w 147"/>
                <a:gd name="T25" fmla="*/ 5 h 76"/>
                <a:gd name="T26" fmla="*/ 64 w 147"/>
                <a:gd name="T27" fmla="*/ 11 h 76"/>
                <a:gd name="T28" fmla="*/ 66 w 147"/>
                <a:gd name="T29" fmla="*/ 13 h 76"/>
                <a:gd name="T30" fmla="*/ 67 w 147"/>
                <a:gd name="T31" fmla="*/ 20 h 76"/>
                <a:gd name="T32" fmla="*/ 63 w 147"/>
                <a:gd name="T33" fmla="*/ 35 h 76"/>
                <a:gd name="T34" fmla="*/ 61 w 147"/>
                <a:gd name="T35" fmla="*/ 35 h 76"/>
                <a:gd name="T36" fmla="*/ 48 w 147"/>
                <a:gd name="T37" fmla="*/ 0 h 76"/>
                <a:gd name="T38" fmla="*/ 5 w 147"/>
                <a:gd name="T39" fmla="*/ 48 h 76"/>
                <a:gd name="T40" fmla="*/ 1 w 147"/>
                <a:gd name="T41" fmla="*/ 59 h 76"/>
                <a:gd name="T42" fmla="*/ 9 w 147"/>
                <a:gd name="T43" fmla="*/ 71 h 76"/>
                <a:gd name="T44" fmla="*/ 73 w 147"/>
                <a:gd name="T45" fmla="*/ 76 h 76"/>
                <a:gd name="T46" fmla="*/ 138 w 147"/>
                <a:gd name="T47" fmla="*/ 71 h 76"/>
                <a:gd name="T48" fmla="*/ 145 w 147"/>
                <a:gd name="T49" fmla="*/ 59 h 76"/>
                <a:gd name="T50" fmla="*/ 143 w 147"/>
                <a:gd name="T51" fmla="*/ 51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47" h="76">
                  <a:moveTo>
                    <a:pt x="143" y="51"/>
                  </a:moveTo>
                  <a:cubicBezTo>
                    <a:pt x="136" y="28"/>
                    <a:pt x="123" y="8"/>
                    <a:pt x="99" y="0"/>
                  </a:cubicBezTo>
                  <a:cubicBezTo>
                    <a:pt x="85" y="35"/>
                    <a:pt x="85" y="35"/>
                    <a:pt x="85" y="35"/>
                  </a:cubicBezTo>
                  <a:cubicBezTo>
                    <a:pt x="85" y="37"/>
                    <a:pt x="84" y="37"/>
                    <a:pt x="83" y="35"/>
                  </a:cubicBezTo>
                  <a:cubicBezTo>
                    <a:pt x="79" y="20"/>
                    <a:pt x="79" y="20"/>
                    <a:pt x="79" y="20"/>
                  </a:cubicBezTo>
                  <a:cubicBezTo>
                    <a:pt x="79" y="18"/>
                    <a:pt x="80" y="15"/>
                    <a:pt x="81" y="13"/>
                  </a:cubicBezTo>
                  <a:cubicBezTo>
                    <a:pt x="83" y="11"/>
                    <a:pt x="83" y="11"/>
                    <a:pt x="83" y="11"/>
                  </a:cubicBezTo>
                  <a:cubicBezTo>
                    <a:pt x="84" y="9"/>
                    <a:pt x="84" y="7"/>
                    <a:pt x="83" y="5"/>
                  </a:cubicBezTo>
                  <a:cubicBezTo>
                    <a:pt x="82" y="3"/>
                    <a:pt x="79" y="1"/>
                    <a:pt x="77" y="1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75" y="0"/>
                    <a:pt x="72" y="0"/>
                    <a:pt x="70" y="0"/>
                  </a:cubicBezTo>
                  <a:cubicBezTo>
                    <a:pt x="70" y="1"/>
                    <a:pt x="70" y="1"/>
                    <a:pt x="70" y="1"/>
                  </a:cubicBezTo>
                  <a:cubicBezTo>
                    <a:pt x="67" y="1"/>
                    <a:pt x="65" y="3"/>
                    <a:pt x="64" y="5"/>
                  </a:cubicBezTo>
                  <a:cubicBezTo>
                    <a:pt x="62" y="7"/>
                    <a:pt x="63" y="9"/>
                    <a:pt x="64" y="11"/>
                  </a:cubicBezTo>
                  <a:cubicBezTo>
                    <a:pt x="66" y="13"/>
                    <a:pt x="66" y="13"/>
                    <a:pt x="66" y="13"/>
                  </a:cubicBezTo>
                  <a:cubicBezTo>
                    <a:pt x="67" y="15"/>
                    <a:pt x="68" y="18"/>
                    <a:pt x="67" y="20"/>
                  </a:cubicBezTo>
                  <a:cubicBezTo>
                    <a:pt x="63" y="35"/>
                    <a:pt x="63" y="35"/>
                    <a:pt x="63" y="35"/>
                  </a:cubicBezTo>
                  <a:cubicBezTo>
                    <a:pt x="63" y="37"/>
                    <a:pt x="62" y="37"/>
                    <a:pt x="61" y="35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25" y="8"/>
                    <a:pt x="12" y="27"/>
                    <a:pt x="5" y="48"/>
                  </a:cubicBezTo>
                  <a:cubicBezTo>
                    <a:pt x="2" y="55"/>
                    <a:pt x="1" y="59"/>
                    <a:pt x="1" y="59"/>
                  </a:cubicBezTo>
                  <a:cubicBezTo>
                    <a:pt x="0" y="65"/>
                    <a:pt x="3" y="70"/>
                    <a:pt x="9" y="71"/>
                  </a:cubicBezTo>
                  <a:cubicBezTo>
                    <a:pt x="9" y="71"/>
                    <a:pt x="33" y="76"/>
                    <a:pt x="73" y="76"/>
                  </a:cubicBezTo>
                  <a:cubicBezTo>
                    <a:pt x="114" y="76"/>
                    <a:pt x="138" y="71"/>
                    <a:pt x="138" y="71"/>
                  </a:cubicBezTo>
                  <a:cubicBezTo>
                    <a:pt x="143" y="70"/>
                    <a:pt x="147" y="65"/>
                    <a:pt x="145" y="59"/>
                  </a:cubicBezTo>
                  <a:cubicBezTo>
                    <a:pt x="145" y="59"/>
                    <a:pt x="145" y="57"/>
                    <a:pt x="143" y="5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89"/>
            <p:cNvSpPr>
              <a:spLocks/>
            </p:cNvSpPr>
            <p:nvPr/>
          </p:nvSpPr>
          <p:spPr bwMode="auto">
            <a:xfrm>
              <a:off x="5179333" y="5695951"/>
              <a:ext cx="420688" cy="495300"/>
            </a:xfrm>
            <a:custGeom>
              <a:avLst/>
              <a:gdLst>
                <a:gd name="T0" fmla="*/ 97 w 112"/>
                <a:gd name="T1" fmla="*/ 105 h 132"/>
                <a:gd name="T2" fmla="*/ 59 w 112"/>
                <a:gd name="T3" fmla="*/ 125 h 132"/>
                <a:gd name="T4" fmla="*/ 14 w 112"/>
                <a:gd name="T5" fmla="*/ 78 h 132"/>
                <a:gd name="T6" fmla="*/ 13 w 112"/>
                <a:gd name="T7" fmla="*/ 75 h 132"/>
                <a:gd name="T8" fmla="*/ 11 w 112"/>
                <a:gd name="T9" fmla="*/ 75 h 132"/>
                <a:gd name="T10" fmla="*/ 7 w 112"/>
                <a:gd name="T11" fmla="*/ 66 h 132"/>
                <a:gd name="T12" fmla="*/ 12 w 112"/>
                <a:gd name="T13" fmla="*/ 57 h 132"/>
                <a:gd name="T14" fmla="*/ 13 w 112"/>
                <a:gd name="T15" fmla="*/ 57 h 132"/>
                <a:gd name="T16" fmla="*/ 13 w 112"/>
                <a:gd name="T17" fmla="*/ 56 h 132"/>
                <a:gd name="T18" fmla="*/ 46 w 112"/>
                <a:gd name="T19" fmla="*/ 29 h 132"/>
                <a:gd name="T20" fmla="*/ 99 w 112"/>
                <a:gd name="T21" fmla="*/ 36 h 132"/>
                <a:gd name="T22" fmla="*/ 105 w 112"/>
                <a:gd name="T23" fmla="*/ 76 h 132"/>
                <a:gd name="T24" fmla="*/ 111 w 112"/>
                <a:gd name="T25" fmla="*/ 75 h 132"/>
                <a:gd name="T26" fmla="*/ 102 w 112"/>
                <a:gd name="T27" fmla="*/ 28 h 132"/>
                <a:gd name="T28" fmla="*/ 59 w 112"/>
                <a:gd name="T29" fmla="*/ 0 h 132"/>
                <a:gd name="T30" fmla="*/ 8 w 112"/>
                <a:gd name="T31" fmla="*/ 52 h 132"/>
                <a:gd name="T32" fmla="*/ 0 w 112"/>
                <a:gd name="T33" fmla="*/ 66 h 132"/>
                <a:gd name="T34" fmla="*/ 8 w 112"/>
                <a:gd name="T35" fmla="*/ 80 h 132"/>
                <a:gd name="T36" fmla="*/ 59 w 112"/>
                <a:gd name="T37" fmla="*/ 132 h 132"/>
                <a:gd name="T38" fmla="*/ 99 w 112"/>
                <a:gd name="T39" fmla="*/ 114 h 132"/>
                <a:gd name="T40" fmla="*/ 97 w 112"/>
                <a:gd name="T41" fmla="*/ 110 h 132"/>
                <a:gd name="T42" fmla="*/ 97 w 112"/>
                <a:gd name="T43" fmla="*/ 105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2" h="132">
                  <a:moveTo>
                    <a:pt x="97" y="105"/>
                  </a:moveTo>
                  <a:cubicBezTo>
                    <a:pt x="87" y="123"/>
                    <a:pt x="72" y="125"/>
                    <a:pt x="59" y="125"/>
                  </a:cubicBezTo>
                  <a:cubicBezTo>
                    <a:pt x="39" y="125"/>
                    <a:pt x="15" y="100"/>
                    <a:pt x="14" y="78"/>
                  </a:cubicBezTo>
                  <a:cubicBezTo>
                    <a:pt x="14" y="76"/>
                    <a:pt x="14" y="76"/>
                    <a:pt x="13" y="75"/>
                  </a:cubicBezTo>
                  <a:cubicBezTo>
                    <a:pt x="12" y="75"/>
                    <a:pt x="12" y="75"/>
                    <a:pt x="11" y="75"/>
                  </a:cubicBezTo>
                  <a:cubicBezTo>
                    <a:pt x="10" y="74"/>
                    <a:pt x="7" y="70"/>
                    <a:pt x="7" y="66"/>
                  </a:cubicBezTo>
                  <a:cubicBezTo>
                    <a:pt x="7" y="61"/>
                    <a:pt x="10" y="58"/>
                    <a:pt x="12" y="57"/>
                  </a:cubicBezTo>
                  <a:cubicBezTo>
                    <a:pt x="12" y="57"/>
                    <a:pt x="12" y="57"/>
                    <a:pt x="13" y="57"/>
                  </a:cubicBezTo>
                  <a:cubicBezTo>
                    <a:pt x="13" y="56"/>
                    <a:pt x="13" y="56"/>
                    <a:pt x="13" y="56"/>
                  </a:cubicBezTo>
                  <a:cubicBezTo>
                    <a:pt x="24" y="56"/>
                    <a:pt x="39" y="54"/>
                    <a:pt x="46" y="29"/>
                  </a:cubicBezTo>
                  <a:cubicBezTo>
                    <a:pt x="53" y="46"/>
                    <a:pt x="79" y="18"/>
                    <a:pt x="99" y="36"/>
                  </a:cubicBezTo>
                  <a:cubicBezTo>
                    <a:pt x="103" y="47"/>
                    <a:pt x="106" y="61"/>
                    <a:pt x="105" y="76"/>
                  </a:cubicBezTo>
                  <a:cubicBezTo>
                    <a:pt x="111" y="75"/>
                    <a:pt x="111" y="75"/>
                    <a:pt x="111" y="75"/>
                  </a:cubicBezTo>
                  <a:cubicBezTo>
                    <a:pt x="112" y="57"/>
                    <a:pt x="108" y="40"/>
                    <a:pt x="102" y="28"/>
                  </a:cubicBezTo>
                  <a:cubicBezTo>
                    <a:pt x="93" y="9"/>
                    <a:pt x="79" y="0"/>
                    <a:pt x="59" y="0"/>
                  </a:cubicBezTo>
                  <a:cubicBezTo>
                    <a:pt x="40" y="0"/>
                    <a:pt x="12" y="16"/>
                    <a:pt x="8" y="52"/>
                  </a:cubicBezTo>
                  <a:cubicBezTo>
                    <a:pt x="5" y="54"/>
                    <a:pt x="0" y="60"/>
                    <a:pt x="0" y="66"/>
                  </a:cubicBezTo>
                  <a:cubicBezTo>
                    <a:pt x="0" y="72"/>
                    <a:pt x="5" y="78"/>
                    <a:pt x="8" y="80"/>
                  </a:cubicBezTo>
                  <a:cubicBezTo>
                    <a:pt x="10" y="105"/>
                    <a:pt x="36" y="132"/>
                    <a:pt x="59" y="132"/>
                  </a:cubicBezTo>
                  <a:cubicBezTo>
                    <a:pt x="72" y="132"/>
                    <a:pt x="87" y="129"/>
                    <a:pt x="99" y="114"/>
                  </a:cubicBezTo>
                  <a:cubicBezTo>
                    <a:pt x="98" y="113"/>
                    <a:pt x="98" y="111"/>
                    <a:pt x="97" y="110"/>
                  </a:cubicBezTo>
                  <a:lnTo>
                    <a:pt x="97" y="10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154"/>
            <p:cNvSpPr>
              <a:spLocks/>
            </p:cNvSpPr>
            <p:nvPr/>
          </p:nvSpPr>
          <p:spPr bwMode="auto">
            <a:xfrm>
              <a:off x="6150883" y="5872163"/>
              <a:ext cx="57150" cy="176213"/>
            </a:xfrm>
            <a:custGeom>
              <a:avLst/>
              <a:gdLst>
                <a:gd name="T0" fmla="*/ 7 w 15"/>
                <a:gd name="T1" fmla="*/ 2 h 47"/>
                <a:gd name="T2" fmla="*/ 2 w 15"/>
                <a:gd name="T3" fmla="*/ 1 h 47"/>
                <a:gd name="T4" fmla="*/ 1 w 15"/>
                <a:gd name="T5" fmla="*/ 5 h 47"/>
                <a:gd name="T6" fmla="*/ 7 w 15"/>
                <a:gd name="T7" fmla="*/ 23 h 47"/>
                <a:gd name="T8" fmla="*/ 6 w 15"/>
                <a:gd name="T9" fmla="*/ 43 h 47"/>
                <a:gd name="T10" fmla="*/ 8 w 15"/>
                <a:gd name="T11" fmla="*/ 46 h 47"/>
                <a:gd name="T12" fmla="*/ 9 w 15"/>
                <a:gd name="T13" fmla="*/ 47 h 47"/>
                <a:gd name="T14" fmla="*/ 13 w 15"/>
                <a:gd name="T15" fmla="*/ 44 h 47"/>
                <a:gd name="T16" fmla="*/ 14 w 15"/>
                <a:gd name="T17" fmla="*/ 22 h 47"/>
                <a:gd name="T18" fmla="*/ 7 w 15"/>
                <a:gd name="T19" fmla="*/ 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47">
                  <a:moveTo>
                    <a:pt x="7" y="2"/>
                  </a:moveTo>
                  <a:cubicBezTo>
                    <a:pt x="6" y="0"/>
                    <a:pt x="4" y="0"/>
                    <a:pt x="2" y="1"/>
                  </a:cubicBezTo>
                  <a:cubicBezTo>
                    <a:pt x="1" y="2"/>
                    <a:pt x="0" y="4"/>
                    <a:pt x="1" y="5"/>
                  </a:cubicBezTo>
                  <a:cubicBezTo>
                    <a:pt x="4" y="10"/>
                    <a:pt x="6" y="16"/>
                    <a:pt x="7" y="23"/>
                  </a:cubicBezTo>
                  <a:cubicBezTo>
                    <a:pt x="8" y="30"/>
                    <a:pt x="8" y="37"/>
                    <a:pt x="6" y="43"/>
                  </a:cubicBezTo>
                  <a:cubicBezTo>
                    <a:pt x="6" y="44"/>
                    <a:pt x="6" y="45"/>
                    <a:pt x="8" y="46"/>
                  </a:cubicBezTo>
                  <a:cubicBezTo>
                    <a:pt x="8" y="46"/>
                    <a:pt x="8" y="47"/>
                    <a:pt x="9" y="47"/>
                  </a:cubicBezTo>
                  <a:cubicBezTo>
                    <a:pt x="10" y="47"/>
                    <a:pt x="12" y="46"/>
                    <a:pt x="13" y="44"/>
                  </a:cubicBezTo>
                  <a:cubicBezTo>
                    <a:pt x="15" y="38"/>
                    <a:pt x="15" y="30"/>
                    <a:pt x="14" y="22"/>
                  </a:cubicBezTo>
                  <a:cubicBezTo>
                    <a:pt x="12" y="14"/>
                    <a:pt x="10" y="8"/>
                    <a:pt x="7" y="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155"/>
            <p:cNvSpPr>
              <a:spLocks/>
            </p:cNvSpPr>
            <p:nvPr/>
          </p:nvSpPr>
          <p:spPr bwMode="auto">
            <a:xfrm>
              <a:off x="6193745" y="5842001"/>
              <a:ext cx="63500" cy="225425"/>
            </a:xfrm>
            <a:custGeom>
              <a:avLst/>
              <a:gdLst>
                <a:gd name="T0" fmla="*/ 7 w 17"/>
                <a:gd name="T1" fmla="*/ 2 h 60"/>
                <a:gd name="T2" fmla="*/ 2 w 17"/>
                <a:gd name="T3" fmla="*/ 1 h 60"/>
                <a:gd name="T4" fmla="*/ 1 w 17"/>
                <a:gd name="T5" fmla="*/ 5 h 60"/>
                <a:gd name="T6" fmla="*/ 9 w 17"/>
                <a:gd name="T7" fmla="*/ 29 h 60"/>
                <a:gd name="T8" fmla="*/ 8 w 17"/>
                <a:gd name="T9" fmla="*/ 56 h 60"/>
                <a:gd name="T10" fmla="*/ 9 w 17"/>
                <a:gd name="T11" fmla="*/ 59 h 60"/>
                <a:gd name="T12" fmla="*/ 10 w 17"/>
                <a:gd name="T13" fmla="*/ 60 h 60"/>
                <a:gd name="T14" fmla="*/ 14 w 17"/>
                <a:gd name="T15" fmla="*/ 58 h 60"/>
                <a:gd name="T16" fmla="*/ 15 w 17"/>
                <a:gd name="T17" fmla="*/ 28 h 60"/>
                <a:gd name="T18" fmla="*/ 7 w 17"/>
                <a:gd name="T19" fmla="*/ 2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" h="60">
                  <a:moveTo>
                    <a:pt x="7" y="2"/>
                  </a:moveTo>
                  <a:cubicBezTo>
                    <a:pt x="6" y="0"/>
                    <a:pt x="4" y="0"/>
                    <a:pt x="2" y="1"/>
                  </a:cubicBezTo>
                  <a:cubicBezTo>
                    <a:pt x="1" y="2"/>
                    <a:pt x="0" y="4"/>
                    <a:pt x="1" y="5"/>
                  </a:cubicBezTo>
                  <a:cubicBezTo>
                    <a:pt x="5" y="12"/>
                    <a:pt x="7" y="20"/>
                    <a:pt x="9" y="29"/>
                  </a:cubicBezTo>
                  <a:cubicBezTo>
                    <a:pt x="10" y="38"/>
                    <a:pt x="10" y="48"/>
                    <a:pt x="8" y="56"/>
                  </a:cubicBezTo>
                  <a:cubicBezTo>
                    <a:pt x="8" y="57"/>
                    <a:pt x="8" y="59"/>
                    <a:pt x="9" y="59"/>
                  </a:cubicBezTo>
                  <a:cubicBezTo>
                    <a:pt x="10" y="60"/>
                    <a:pt x="10" y="60"/>
                    <a:pt x="10" y="60"/>
                  </a:cubicBezTo>
                  <a:cubicBezTo>
                    <a:pt x="12" y="60"/>
                    <a:pt x="14" y="59"/>
                    <a:pt x="14" y="58"/>
                  </a:cubicBezTo>
                  <a:cubicBezTo>
                    <a:pt x="17" y="48"/>
                    <a:pt x="17" y="38"/>
                    <a:pt x="15" y="28"/>
                  </a:cubicBezTo>
                  <a:cubicBezTo>
                    <a:pt x="14" y="18"/>
                    <a:pt x="11" y="9"/>
                    <a:pt x="7" y="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156"/>
            <p:cNvSpPr>
              <a:spLocks/>
            </p:cNvSpPr>
            <p:nvPr/>
          </p:nvSpPr>
          <p:spPr bwMode="auto">
            <a:xfrm>
              <a:off x="6109608" y="5902326"/>
              <a:ext cx="49213" cy="127000"/>
            </a:xfrm>
            <a:custGeom>
              <a:avLst/>
              <a:gdLst>
                <a:gd name="T0" fmla="*/ 7 w 13"/>
                <a:gd name="T1" fmla="*/ 2 h 34"/>
                <a:gd name="T2" fmla="*/ 2 w 13"/>
                <a:gd name="T3" fmla="*/ 1 h 34"/>
                <a:gd name="T4" fmla="*/ 1 w 13"/>
                <a:gd name="T5" fmla="*/ 6 h 34"/>
                <a:gd name="T6" fmla="*/ 6 w 13"/>
                <a:gd name="T7" fmla="*/ 17 h 34"/>
                <a:gd name="T8" fmla="*/ 5 w 13"/>
                <a:gd name="T9" fmla="*/ 29 h 34"/>
                <a:gd name="T10" fmla="*/ 6 w 13"/>
                <a:gd name="T11" fmla="*/ 33 h 34"/>
                <a:gd name="T12" fmla="*/ 7 w 13"/>
                <a:gd name="T13" fmla="*/ 33 h 34"/>
                <a:gd name="T14" fmla="*/ 11 w 13"/>
                <a:gd name="T15" fmla="*/ 31 h 34"/>
                <a:gd name="T16" fmla="*/ 12 w 13"/>
                <a:gd name="T17" fmla="*/ 16 h 34"/>
                <a:gd name="T18" fmla="*/ 7 w 13"/>
                <a:gd name="T19" fmla="*/ 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34">
                  <a:moveTo>
                    <a:pt x="7" y="2"/>
                  </a:moveTo>
                  <a:cubicBezTo>
                    <a:pt x="6" y="0"/>
                    <a:pt x="3" y="0"/>
                    <a:pt x="2" y="1"/>
                  </a:cubicBezTo>
                  <a:cubicBezTo>
                    <a:pt x="1" y="2"/>
                    <a:pt x="0" y="4"/>
                    <a:pt x="1" y="6"/>
                  </a:cubicBezTo>
                  <a:cubicBezTo>
                    <a:pt x="3" y="9"/>
                    <a:pt x="5" y="13"/>
                    <a:pt x="6" y="17"/>
                  </a:cubicBezTo>
                  <a:cubicBezTo>
                    <a:pt x="6" y="21"/>
                    <a:pt x="6" y="26"/>
                    <a:pt x="5" y="29"/>
                  </a:cubicBezTo>
                  <a:cubicBezTo>
                    <a:pt x="4" y="30"/>
                    <a:pt x="5" y="32"/>
                    <a:pt x="6" y="33"/>
                  </a:cubicBezTo>
                  <a:cubicBezTo>
                    <a:pt x="6" y="33"/>
                    <a:pt x="6" y="33"/>
                    <a:pt x="7" y="33"/>
                  </a:cubicBezTo>
                  <a:cubicBezTo>
                    <a:pt x="8" y="34"/>
                    <a:pt x="10" y="33"/>
                    <a:pt x="11" y="31"/>
                  </a:cubicBezTo>
                  <a:cubicBezTo>
                    <a:pt x="13" y="27"/>
                    <a:pt x="13" y="21"/>
                    <a:pt x="12" y="16"/>
                  </a:cubicBezTo>
                  <a:cubicBezTo>
                    <a:pt x="11" y="10"/>
                    <a:pt x="9" y="6"/>
                    <a:pt x="7" y="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157"/>
            <p:cNvSpPr>
              <a:spLocks noEditPoints="1"/>
            </p:cNvSpPr>
            <p:nvPr/>
          </p:nvSpPr>
          <p:spPr bwMode="auto">
            <a:xfrm>
              <a:off x="5723845" y="5842001"/>
              <a:ext cx="314325" cy="307975"/>
            </a:xfrm>
            <a:custGeom>
              <a:avLst/>
              <a:gdLst>
                <a:gd name="T0" fmla="*/ 72 w 84"/>
                <a:gd name="T1" fmla="*/ 11 h 82"/>
                <a:gd name="T2" fmla="*/ 71 w 84"/>
                <a:gd name="T3" fmla="*/ 2 h 82"/>
                <a:gd name="T4" fmla="*/ 68 w 84"/>
                <a:gd name="T5" fmla="*/ 0 h 82"/>
                <a:gd name="T6" fmla="*/ 59 w 84"/>
                <a:gd name="T7" fmla="*/ 5 h 82"/>
                <a:gd name="T8" fmla="*/ 9 w 84"/>
                <a:gd name="T9" fmla="*/ 31 h 82"/>
                <a:gd name="T10" fmla="*/ 1 w 84"/>
                <a:gd name="T11" fmla="*/ 35 h 82"/>
                <a:gd name="T12" fmla="*/ 0 w 84"/>
                <a:gd name="T13" fmla="*/ 39 h 82"/>
                <a:gd name="T14" fmla="*/ 1 w 84"/>
                <a:gd name="T15" fmla="*/ 48 h 82"/>
                <a:gd name="T16" fmla="*/ 2 w 84"/>
                <a:gd name="T17" fmla="*/ 53 h 82"/>
                <a:gd name="T18" fmla="*/ 4 w 84"/>
                <a:gd name="T19" fmla="*/ 63 h 82"/>
                <a:gd name="T20" fmla="*/ 6 w 84"/>
                <a:gd name="T21" fmla="*/ 66 h 82"/>
                <a:gd name="T22" fmla="*/ 15 w 84"/>
                <a:gd name="T23" fmla="*/ 68 h 82"/>
                <a:gd name="T24" fmla="*/ 71 w 84"/>
                <a:gd name="T25" fmla="*/ 80 h 82"/>
                <a:gd name="T26" fmla="*/ 81 w 84"/>
                <a:gd name="T27" fmla="*/ 82 h 82"/>
                <a:gd name="T28" fmla="*/ 83 w 84"/>
                <a:gd name="T29" fmla="*/ 79 h 82"/>
                <a:gd name="T30" fmla="*/ 82 w 84"/>
                <a:gd name="T31" fmla="*/ 69 h 82"/>
                <a:gd name="T32" fmla="*/ 72 w 84"/>
                <a:gd name="T33" fmla="*/ 11 h 82"/>
                <a:gd name="T34" fmla="*/ 71 w 84"/>
                <a:gd name="T35" fmla="*/ 68 h 82"/>
                <a:gd name="T36" fmla="*/ 61 w 84"/>
                <a:gd name="T37" fmla="*/ 67 h 82"/>
                <a:gd name="T38" fmla="*/ 20 w 84"/>
                <a:gd name="T39" fmla="*/ 61 h 82"/>
                <a:gd name="T40" fmla="*/ 11 w 84"/>
                <a:gd name="T41" fmla="*/ 59 h 82"/>
                <a:gd name="T42" fmla="*/ 11 w 84"/>
                <a:gd name="T43" fmla="*/ 59 h 82"/>
                <a:gd name="T44" fmla="*/ 20 w 84"/>
                <a:gd name="T45" fmla="*/ 58 h 82"/>
                <a:gd name="T46" fmla="*/ 59 w 84"/>
                <a:gd name="T47" fmla="*/ 55 h 82"/>
                <a:gd name="T48" fmla="*/ 68 w 84"/>
                <a:gd name="T49" fmla="*/ 54 h 82"/>
                <a:gd name="T50" fmla="*/ 71 w 84"/>
                <a:gd name="T51" fmla="*/ 56 h 82"/>
                <a:gd name="T52" fmla="*/ 72 w 84"/>
                <a:gd name="T53" fmla="*/ 61 h 82"/>
                <a:gd name="T54" fmla="*/ 73 w 84"/>
                <a:gd name="T55" fmla="*/ 67 h 82"/>
                <a:gd name="T56" fmla="*/ 71 w 84"/>
                <a:gd name="T57" fmla="*/ 68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84" h="82">
                  <a:moveTo>
                    <a:pt x="72" y="11"/>
                  </a:moveTo>
                  <a:cubicBezTo>
                    <a:pt x="72" y="7"/>
                    <a:pt x="71" y="3"/>
                    <a:pt x="71" y="2"/>
                  </a:cubicBezTo>
                  <a:cubicBezTo>
                    <a:pt x="71" y="0"/>
                    <a:pt x="69" y="0"/>
                    <a:pt x="68" y="0"/>
                  </a:cubicBezTo>
                  <a:cubicBezTo>
                    <a:pt x="66" y="1"/>
                    <a:pt x="62" y="3"/>
                    <a:pt x="59" y="5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6" y="33"/>
                    <a:pt x="2" y="35"/>
                    <a:pt x="1" y="35"/>
                  </a:cubicBezTo>
                  <a:cubicBezTo>
                    <a:pt x="0" y="36"/>
                    <a:pt x="0" y="37"/>
                    <a:pt x="0" y="39"/>
                  </a:cubicBezTo>
                  <a:cubicBezTo>
                    <a:pt x="0" y="40"/>
                    <a:pt x="1" y="44"/>
                    <a:pt x="1" y="48"/>
                  </a:cubicBezTo>
                  <a:cubicBezTo>
                    <a:pt x="2" y="53"/>
                    <a:pt x="2" y="53"/>
                    <a:pt x="2" y="53"/>
                  </a:cubicBezTo>
                  <a:cubicBezTo>
                    <a:pt x="3" y="57"/>
                    <a:pt x="4" y="61"/>
                    <a:pt x="4" y="63"/>
                  </a:cubicBezTo>
                  <a:cubicBezTo>
                    <a:pt x="4" y="64"/>
                    <a:pt x="5" y="66"/>
                    <a:pt x="6" y="66"/>
                  </a:cubicBezTo>
                  <a:cubicBezTo>
                    <a:pt x="8" y="66"/>
                    <a:pt x="12" y="67"/>
                    <a:pt x="15" y="68"/>
                  </a:cubicBezTo>
                  <a:cubicBezTo>
                    <a:pt x="71" y="80"/>
                    <a:pt x="71" y="80"/>
                    <a:pt x="71" y="80"/>
                  </a:cubicBezTo>
                  <a:cubicBezTo>
                    <a:pt x="75" y="81"/>
                    <a:pt x="79" y="82"/>
                    <a:pt x="81" y="82"/>
                  </a:cubicBezTo>
                  <a:cubicBezTo>
                    <a:pt x="82" y="82"/>
                    <a:pt x="84" y="81"/>
                    <a:pt x="83" y="79"/>
                  </a:cubicBezTo>
                  <a:cubicBezTo>
                    <a:pt x="83" y="77"/>
                    <a:pt x="82" y="73"/>
                    <a:pt x="82" y="69"/>
                  </a:cubicBezTo>
                  <a:lnTo>
                    <a:pt x="72" y="11"/>
                  </a:lnTo>
                  <a:close/>
                  <a:moveTo>
                    <a:pt x="71" y="68"/>
                  </a:moveTo>
                  <a:cubicBezTo>
                    <a:pt x="69" y="68"/>
                    <a:pt x="65" y="68"/>
                    <a:pt x="61" y="67"/>
                  </a:cubicBezTo>
                  <a:cubicBezTo>
                    <a:pt x="20" y="61"/>
                    <a:pt x="20" y="61"/>
                    <a:pt x="20" y="61"/>
                  </a:cubicBezTo>
                  <a:cubicBezTo>
                    <a:pt x="17" y="60"/>
                    <a:pt x="12" y="59"/>
                    <a:pt x="11" y="59"/>
                  </a:cubicBezTo>
                  <a:cubicBezTo>
                    <a:pt x="10" y="59"/>
                    <a:pt x="10" y="59"/>
                    <a:pt x="11" y="59"/>
                  </a:cubicBezTo>
                  <a:cubicBezTo>
                    <a:pt x="12" y="58"/>
                    <a:pt x="16" y="58"/>
                    <a:pt x="20" y="58"/>
                  </a:cubicBezTo>
                  <a:cubicBezTo>
                    <a:pt x="59" y="55"/>
                    <a:pt x="59" y="55"/>
                    <a:pt x="59" y="55"/>
                  </a:cubicBezTo>
                  <a:cubicBezTo>
                    <a:pt x="63" y="54"/>
                    <a:pt x="67" y="54"/>
                    <a:pt x="68" y="54"/>
                  </a:cubicBezTo>
                  <a:cubicBezTo>
                    <a:pt x="70" y="54"/>
                    <a:pt x="71" y="55"/>
                    <a:pt x="71" y="56"/>
                  </a:cubicBezTo>
                  <a:cubicBezTo>
                    <a:pt x="71" y="57"/>
                    <a:pt x="72" y="59"/>
                    <a:pt x="72" y="61"/>
                  </a:cubicBezTo>
                  <a:cubicBezTo>
                    <a:pt x="72" y="63"/>
                    <a:pt x="73" y="66"/>
                    <a:pt x="73" y="67"/>
                  </a:cubicBezTo>
                  <a:cubicBezTo>
                    <a:pt x="73" y="68"/>
                    <a:pt x="72" y="69"/>
                    <a:pt x="71" y="6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158"/>
            <p:cNvSpPr>
              <a:spLocks/>
            </p:cNvSpPr>
            <p:nvPr/>
          </p:nvSpPr>
          <p:spPr bwMode="auto">
            <a:xfrm>
              <a:off x="5550808" y="5980113"/>
              <a:ext cx="173038" cy="131763"/>
            </a:xfrm>
            <a:custGeom>
              <a:avLst/>
              <a:gdLst>
                <a:gd name="T0" fmla="*/ 43 w 46"/>
                <a:gd name="T1" fmla="*/ 11 h 35"/>
                <a:gd name="T2" fmla="*/ 42 w 46"/>
                <a:gd name="T3" fmla="*/ 2 h 35"/>
                <a:gd name="T4" fmla="*/ 39 w 46"/>
                <a:gd name="T5" fmla="*/ 0 h 35"/>
                <a:gd name="T6" fmla="*/ 30 w 46"/>
                <a:gd name="T7" fmla="*/ 2 h 35"/>
                <a:gd name="T8" fmla="*/ 12 w 46"/>
                <a:gd name="T9" fmla="*/ 5 h 35"/>
                <a:gd name="T10" fmla="*/ 3 w 46"/>
                <a:gd name="T11" fmla="*/ 6 h 35"/>
                <a:gd name="T12" fmla="*/ 1 w 46"/>
                <a:gd name="T13" fmla="*/ 9 h 35"/>
                <a:gd name="T14" fmla="*/ 2 w 46"/>
                <a:gd name="T15" fmla="*/ 18 h 35"/>
                <a:gd name="T16" fmla="*/ 3 w 46"/>
                <a:gd name="T17" fmla="*/ 24 h 35"/>
                <a:gd name="T18" fmla="*/ 4 w 46"/>
                <a:gd name="T19" fmla="*/ 33 h 35"/>
                <a:gd name="T20" fmla="*/ 7 w 46"/>
                <a:gd name="T21" fmla="*/ 35 h 35"/>
                <a:gd name="T22" fmla="*/ 17 w 46"/>
                <a:gd name="T23" fmla="*/ 34 h 35"/>
                <a:gd name="T24" fmla="*/ 34 w 46"/>
                <a:gd name="T25" fmla="*/ 31 h 35"/>
                <a:gd name="T26" fmla="*/ 44 w 46"/>
                <a:gd name="T27" fmla="*/ 29 h 35"/>
                <a:gd name="T28" fmla="*/ 46 w 46"/>
                <a:gd name="T29" fmla="*/ 26 h 35"/>
                <a:gd name="T30" fmla="*/ 44 w 46"/>
                <a:gd name="T31" fmla="*/ 17 h 35"/>
                <a:gd name="T32" fmla="*/ 43 w 46"/>
                <a:gd name="T33" fmla="*/ 11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6" h="35">
                  <a:moveTo>
                    <a:pt x="43" y="11"/>
                  </a:moveTo>
                  <a:cubicBezTo>
                    <a:pt x="43" y="8"/>
                    <a:pt x="42" y="4"/>
                    <a:pt x="42" y="2"/>
                  </a:cubicBezTo>
                  <a:cubicBezTo>
                    <a:pt x="42" y="1"/>
                    <a:pt x="40" y="0"/>
                    <a:pt x="39" y="0"/>
                  </a:cubicBezTo>
                  <a:cubicBezTo>
                    <a:pt x="38" y="1"/>
                    <a:pt x="34" y="1"/>
                    <a:pt x="30" y="2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8" y="5"/>
                    <a:pt x="4" y="6"/>
                    <a:pt x="3" y="6"/>
                  </a:cubicBezTo>
                  <a:cubicBezTo>
                    <a:pt x="1" y="6"/>
                    <a:pt x="0" y="8"/>
                    <a:pt x="1" y="9"/>
                  </a:cubicBezTo>
                  <a:cubicBezTo>
                    <a:pt x="1" y="10"/>
                    <a:pt x="1" y="15"/>
                    <a:pt x="2" y="18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8"/>
                    <a:pt x="4" y="32"/>
                    <a:pt x="4" y="33"/>
                  </a:cubicBezTo>
                  <a:cubicBezTo>
                    <a:pt x="5" y="35"/>
                    <a:pt x="6" y="35"/>
                    <a:pt x="7" y="35"/>
                  </a:cubicBezTo>
                  <a:cubicBezTo>
                    <a:pt x="9" y="35"/>
                    <a:pt x="13" y="34"/>
                    <a:pt x="17" y="34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8" y="30"/>
                    <a:pt x="42" y="30"/>
                    <a:pt x="44" y="29"/>
                  </a:cubicBezTo>
                  <a:cubicBezTo>
                    <a:pt x="45" y="29"/>
                    <a:pt x="46" y="28"/>
                    <a:pt x="46" y="26"/>
                  </a:cubicBezTo>
                  <a:cubicBezTo>
                    <a:pt x="46" y="25"/>
                    <a:pt x="45" y="21"/>
                    <a:pt x="44" y="17"/>
                  </a:cubicBezTo>
                  <a:lnTo>
                    <a:pt x="43" y="1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159"/>
            <p:cNvSpPr>
              <a:spLocks/>
            </p:cNvSpPr>
            <p:nvPr/>
          </p:nvSpPr>
          <p:spPr bwMode="auto">
            <a:xfrm>
              <a:off x="5576208" y="6119813"/>
              <a:ext cx="90488" cy="142875"/>
            </a:xfrm>
            <a:custGeom>
              <a:avLst/>
              <a:gdLst>
                <a:gd name="T0" fmla="*/ 20 w 24"/>
                <a:gd name="T1" fmla="*/ 22 h 38"/>
                <a:gd name="T2" fmla="*/ 16 w 24"/>
                <a:gd name="T3" fmla="*/ 11 h 38"/>
                <a:gd name="T4" fmla="*/ 13 w 24"/>
                <a:gd name="T5" fmla="*/ 2 h 38"/>
                <a:gd name="T6" fmla="*/ 9 w 24"/>
                <a:gd name="T7" fmla="*/ 1 h 38"/>
                <a:gd name="T8" fmla="*/ 3 w 24"/>
                <a:gd name="T9" fmla="*/ 2 h 38"/>
                <a:gd name="T10" fmla="*/ 0 w 24"/>
                <a:gd name="T11" fmla="*/ 5 h 38"/>
                <a:gd name="T12" fmla="*/ 4 w 24"/>
                <a:gd name="T13" fmla="*/ 14 h 38"/>
                <a:gd name="T14" fmla="*/ 8 w 24"/>
                <a:gd name="T15" fmla="*/ 27 h 38"/>
                <a:gd name="T16" fmla="*/ 12 w 24"/>
                <a:gd name="T17" fmla="*/ 36 h 38"/>
                <a:gd name="T18" fmla="*/ 16 w 24"/>
                <a:gd name="T19" fmla="*/ 37 h 38"/>
                <a:gd name="T20" fmla="*/ 22 w 24"/>
                <a:gd name="T21" fmla="*/ 35 h 38"/>
                <a:gd name="T22" fmla="*/ 24 w 24"/>
                <a:gd name="T23" fmla="*/ 31 h 38"/>
                <a:gd name="T24" fmla="*/ 20 w 24"/>
                <a:gd name="T25" fmla="*/ 2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" h="38">
                  <a:moveTo>
                    <a:pt x="20" y="22"/>
                  </a:moveTo>
                  <a:cubicBezTo>
                    <a:pt x="16" y="11"/>
                    <a:pt x="16" y="11"/>
                    <a:pt x="16" y="11"/>
                  </a:cubicBezTo>
                  <a:cubicBezTo>
                    <a:pt x="15" y="7"/>
                    <a:pt x="14" y="3"/>
                    <a:pt x="13" y="2"/>
                  </a:cubicBezTo>
                  <a:cubicBezTo>
                    <a:pt x="13" y="1"/>
                    <a:pt x="11" y="0"/>
                    <a:pt x="9" y="1"/>
                  </a:cubicBezTo>
                  <a:cubicBezTo>
                    <a:pt x="7" y="1"/>
                    <a:pt x="4" y="1"/>
                    <a:pt x="3" y="2"/>
                  </a:cubicBezTo>
                  <a:cubicBezTo>
                    <a:pt x="1" y="2"/>
                    <a:pt x="0" y="3"/>
                    <a:pt x="0" y="5"/>
                  </a:cubicBezTo>
                  <a:cubicBezTo>
                    <a:pt x="1" y="6"/>
                    <a:pt x="2" y="10"/>
                    <a:pt x="4" y="14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10" y="31"/>
                    <a:pt x="11" y="35"/>
                    <a:pt x="12" y="36"/>
                  </a:cubicBezTo>
                  <a:cubicBezTo>
                    <a:pt x="12" y="37"/>
                    <a:pt x="14" y="38"/>
                    <a:pt x="16" y="37"/>
                  </a:cubicBezTo>
                  <a:cubicBezTo>
                    <a:pt x="17" y="37"/>
                    <a:pt x="20" y="36"/>
                    <a:pt x="22" y="35"/>
                  </a:cubicBezTo>
                  <a:cubicBezTo>
                    <a:pt x="23" y="34"/>
                    <a:pt x="24" y="33"/>
                    <a:pt x="24" y="31"/>
                  </a:cubicBezTo>
                  <a:cubicBezTo>
                    <a:pt x="23" y="30"/>
                    <a:pt x="22" y="26"/>
                    <a:pt x="20" y="2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160"/>
            <p:cNvSpPr>
              <a:spLocks/>
            </p:cNvSpPr>
            <p:nvPr/>
          </p:nvSpPr>
          <p:spPr bwMode="auto">
            <a:xfrm>
              <a:off x="5641295" y="6111876"/>
              <a:ext cx="44450" cy="49213"/>
            </a:xfrm>
            <a:custGeom>
              <a:avLst/>
              <a:gdLst>
                <a:gd name="T0" fmla="*/ 8 w 12"/>
                <a:gd name="T1" fmla="*/ 0 h 13"/>
                <a:gd name="T2" fmla="*/ 2 w 12"/>
                <a:gd name="T3" fmla="*/ 1 h 13"/>
                <a:gd name="T4" fmla="*/ 0 w 12"/>
                <a:gd name="T5" fmla="*/ 4 h 13"/>
                <a:gd name="T6" fmla="*/ 2 w 12"/>
                <a:gd name="T7" fmla="*/ 10 h 13"/>
                <a:gd name="T8" fmla="*/ 6 w 12"/>
                <a:gd name="T9" fmla="*/ 12 h 13"/>
                <a:gd name="T10" fmla="*/ 7 w 12"/>
                <a:gd name="T11" fmla="*/ 11 h 13"/>
                <a:gd name="T12" fmla="*/ 10 w 12"/>
                <a:gd name="T13" fmla="*/ 7 h 13"/>
                <a:gd name="T14" fmla="*/ 11 w 12"/>
                <a:gd name="T15" fmla="*/ 3 h 13"/>
                <a:gd name="T16" fmla="*/ 12 w 12"/>
                <a:gd name="T17" fmla="*/ 2 h 13"/>
                <a:gd name="T18" fmla="*/ 8 w 12"/>
                <a:gd name="T1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3">
                  <a:moveTo>
                    <a:pt x="8" y="0"/>
                  </a:moveTo>
                  <a:cubicBezTo>
                    <a:pt x="6" y="0"/>
                    <a:pt x="3" y="1"/>
                    <a:pt x="2" y="1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1" y="6"/>
                    <a:pt x="2" y="9"/>
                    <a:pt x="2" y="10"/>
                  </a:cubicBezTo>
                  <a:cubicBezTo>
                    <a:pt x="3" y="12"/>
                    <a:pt x="5" y="13"/>
                    <a:pt x="6" y="12"/>
                  </a:cubicBezTo>
                  <a:cubicBezTo>
                    <a:pt x="6" y="12"/>
                    <a:pt x="6" y="12"/>
                    <a:pt x="7" y="11"/>
                  </a:cubicBezTo>
                  <a:cubicBezTo>
                    <a:pt x="8" y="10"/>
                    <a:pt x="9" y="9"/>
                    <a:pt x="10" y="7"/>
                  </a:cubicBezTo>
                  <a:cubicBezTo>
                    <a:pt x="10" y="6"/>
                    <a:pt x="11" y="4"/>
                    <a:pt x="11" y="3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1"/>
                    <a:pt x="10" y="0"/>
                    <a:pt x="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161"/>
            <p:cNvSpPr>
              <a:spLocks/>
            </p:cNvSpPr>
            <p:nvPr/>
          </p:nvSpPr>
          <p:spPr bwMode="auto">
            <a:xfrm>
              <a:off x="6020708" y="5938838"/>
              <a:ext cx="55563" cy="95250"/>
            </a:xfrm>
            <a:custGeom>
              <a:avLst/>
              <a:gdLst>
                <a:gd name="T0" fmla="*/ 14 w 15"/>
                <a:gd name="T1" fmla="*/ 11 h 25"/>
                <a:gd name="T2" fmla="*/ 14 w 15"/>
                <a:gd name="T3" fmla="*/ 10 h 25"/>
                <a:gd name="T4" fmla="*/ 4 w 15"/>
                <a:gd name="T5" fmla="*/ 0 h 25"/>
                <a:gd name="T6" fmla="*/ 1 w 15"/>
                <a:gd name="T7" fmla="*/ 0 h 25"/>
                <a:gd name="T8" fmla="*/ 1 w 15"/>
                <a:gd name="T9" fmla="*/ 4 h 25"/>
                <a:gd name="T10" fmla="*/ 2 w 15"/>
                <a:gd name="T11" fmla="*/ 13 h 25"/>
                <a:gd name="T12" fmla="*/ 3 w 15"/>
                <a:gd name="T13" fmla="*/ 21 h 25"/>
                <a:gd name="T14" fmla="*/ 5 w 15"/>
                <a:gd name="T15" fmla="*/ 24 h 25"/>
                <a:gd name="T16" fmla="*/ 8 w 15"/>
                <a:gd name="T17" fmla="*/ 24 h 25"/>
                <a:gd name="T18" fmla="*/ 15 w 15"/>
                <a:gd name="T19" fmla="*/ 11 h 25"/>
                <a:gd name="T20" fmla="*/ 14 w 15"/>
                <a:gd name="T21" fmla="*/ 11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" h="25">
                  <a:moveTo>
                    <a:pt x="14" y="11"/>
                  </a:moveTo>
                  <a:cubicBezTo>
                    <a:pt x="14" y="10"/>
                    <a:pt x="14" y="10"/>
                    <a:pt x="14" y="10"/>
                  </a:cubicBezTo>
                  <a:cubicBezTo>
                    <a:pt x="14" y="5"/>
                    <a:pt x="9" y="1"/>
                    <a:pt x="4" y="0"/>
                  </a:cubicBezTo>
                  <a:cubicBezTo>
                    <a:pt x="3" y="0"/>
                    <a:pt x="2" y="0"/>
                    <a:pt x="1" y="0"/>
                  </a:cubicBezTo>
                  <a:cubicBezTo>
                    <a:pt x="0" y="2"/>
                    <a:pt x="1" y="4"/>
                    <a:pt x="1" y="4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1"/>
                    <a:pt x="4" y="23"/>
                    <a:pt x="5" y="24"/>
                  </a:cubicBezTo>
                  <a:cubicBezTo>
                    <a:pt x="6" y="25"/>
                    <a:pt x="7" y="24"/>
                    <a:pt x="8" y="24"/>
                  </a:cubicBezTo>
                  <a:cubicBezTo>
                    <a:pt x="13" y="22"/>
                    <a:pt x="15" y="16"/>
                    <a:pt x="15" y="11"/>
                  </a:cubicBezTo>
                  <a:cubicBezTo>
                    <a:pt x="15" y="11"/>
                    <a:pt x="15" y="11"/>
                    <a:pt x="14" y="1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79" name="组合 178"/>
          <p:cNvGrpSpPr/>
          <p:nvPr/>
        </p:nvGrpSpPr>
        <p:grpSpPr>
          <a:xfrm>
            <a:off x="4382418" y="4683125"/>
            <a:ext cx="574676" cy="1082676"/>
            <a:chOff x="7759020" y="5529263"/>
            <a:chExt cx="574676" cy="1082676"/>
          </a:xfrm>
        </p:grpSpPr>
        <p:sp>
          <p:nvSpPr>
            <p:cNvPr id="162" name="Freeform 162"/>
            <p:cNvSpPr>
              <a:spLocks/>
            </p:cNvSpPr>
            <p:nvPr/>
          </p:nvSpPr>
          <p:spPr bwMode="auto">
            <a:xfrm>
              <a:off x="7901895" y="5826126"/>
              <a:ext cx="288925" cy="95250"/>
            </a:xfrm>
            <a:custGeom>
              <a:avLst/>
              <a:gdLst>
                <a:gd name="T0" fmla="*/ 53 w 77"/>
                <a:gd name="T1" fmla="*/ 0 h 25"/>
                <a:gd name="T2" fmla="*/ 45 w 77"/>
                <a:gd name="T3" fmla="*/ 20 h 25"/>
                <a:gd name="T4" fmla="*/ 44 w 77"/>
                <a:gd name="T5" fmla="*/ 20 h 25"/>
                <a:gd name="T6" fmla="*/ 42 w 77"/>
                <a:gd name="T7" fmla="*/ 12 h 25"/>
                <a:gd name="T8" fmla="*/ 43 w 77"/>
                <a:gd name="T9" fmla="*/ 8 h 25"/>
                <a:gd name="T10" fmla="*/ 44 w 77"/>
                <a:gd name="T11" fmla="*/ 7 h 25"/>
                <a:gd name="T12" fmla="*/ 44 w 77"/>
                <a:gd name="T13" fmla="*/ 3 h 25"/>
                <a:gd name="T14" fmla="*/ 40 w 77"/>
                <a:gd name="T15" fmla="*/ 1 h 25"/>
                <a:gd name="T16" fmla="*/ 40 w 77"/>
                <a:gd name="T17" fmla="*/ 1 h 25"/>
                <a:gd name="T18" fmla="*/ 36 w 77"/>
                <a:gd name="T19" fmla="*/ 1 h 25"/>
                <a:gd name="T20" fmla="*/ 36 w 77"/>
                <a:gd name="T21" fmla="*/ 1 h 25"/>
                <a:gd name="T22" fmla="*/ 33 w 77"/>
                <a:gd name="T23" fmla="*/ 3 h 25"/>
                <a:gd name="T24" fmla="*/ 33 w 77"/>
                <a:gd name="T25" fmla="*/ 7 h 25"/>
                <a:gd name="T26" fmla="*/ 34 w 77"/>
                <a:gd name="T27" fmla="*/ 8 h 25"/>
                <a:gd name="T28" fmla="*/ 35 w 77"/>
                <a:gd name="T29" fmla="*/ 12 h 25"/>
                <a:gd name="T30" fmla="*/ 33 w 77"/>
                <a:gd name="T31" fmla="*/ 20 h 25"/>
                <a:gd name="T32" fmla="*/ 31 w 77"/>
                <a:gd name="T33" fmla="*/ 20 h 25"/>
                <a:gd name="T34" fmla="*/ 24 w 77"/>
                <a:gd name="T35" fmla="*/ 0 h 25"/>
                <a:gd name="T36" fmla="*/ 0 w 77"/>
                <a:gd name="T37" fmla="*/ 25 h 25"/>
                <a:gd name="T38" fmla="*/ 77 w 77"/>
                <a:gd name="T39" fmla="*/ 25 h 25"/>
                <a:gd name="T40" fmla="*/ 53 w 77"/>
                <a:gd name="T41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7" h="25">
                  <a:moveTo>
                    <a:pt x="53" y="0"/>
                  </a:moveTo>
                  <a:cubicBezTo>
                    <a:pt x="45" y="20"/>
                    <a:pt x="45" y="20"/>
                    <a:pt x="45" y="20"/>
                  </a:cubicBezTo>
                  <a:cubicBezTo>
                    <a:pt x="45" y="22"/>
                    <a:pt x="44" y="22"/>
                    <a:pt x="44" y="20"/>
                  </a:cubicBezTo>
                  <a:cubicBezTo>
                    <a:pt x="42" y="12"/>
                    <a:pt x="42" y="12"/>
                    <a:pt x="42" y="12"/>
                  </a:cubicBezTo>
                  <a:cubicBezTo>
                    <a:pt x="42" y="11"/>
                    <a:pt x="42" y="9"/>
                    <a:pt x="43" y="8"/>
                  </a:cubicBezTo>
                  <a:cubicBezTo>
                    <a:pt x="44" y="7"/>
                    <a:pt x="44" y="7"/>
                    <a:pt x="44" y="7"/>
                  </a:cubicBezTo>
                  <a:cubicBezTo>
                    <a:pt x="44" y="6"/>
                    <a:pt x="45" y="4"/>
                    <a:pt x="44" y="3"/>
                  </a:cubicBezTo>
                  <a:cubicBezTo>
                    <a:pt x="43" y="2"/>
                    <a:pt x="42" y="1"/>
                    <a:pt x="40" y="1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39" y="0"/>
                    <a:pt x="37" y="0"/>
                    <a:pt x="36" y="1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35" y="1"/>
                    <a:pt x="33" y="2"/>
                    <a:pt x="33" y="3"/>
                  </a:cubicBezTo>
                  <a:cubicBezTo>
                    <a:pt x="32" y="4"/>
                    <a:pt x="32" y="6"/>
                    <a:pt x="33" y="7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5" y="9"/>
                    <a:pt x="35" y="11"/>
                    <a:pt x="35" y="12"/>
                  </a:cubicBezTo>
                  <a:cubicBezTo>
                    <a:pt x="33" y="20"/>
                    <a:pt x="33" y="20"/>
                    <a:pt x="33" y="20"/>
                  </a:cubicBezTo>
                  <a:cubicBezTo>
                    <a:pt x="32" y="22"/>
                    <a:pt x="32" y="22"/>
                    <a:pt x="31" y="2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11" y="4"/>
                    <a:pt x="4" y="14"/>
                    <a:pt x="0" y="25"/>
                  </a:cubicBezTo>
                  <a:cubicBezTo>
                    <a:pt x="77" y="25"/>
                    <a:pt x="77" y="25"/>
                    <a:pt x="77" y="25"/>
                  </a:cubicBezTo>
                  <a:cubicBezTo>
                    <a:pt x="73" y="14"/>
                    <a:pt x="65" y="4"/>
                    <a:pt x="5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163"/>
            <p:cNvSpPr>
              <a:spLocks noEditPoints="1"/>
            </p:cNvSpPr>
            <p:nvPr/>
          </p:nvSpPr>
          <p:spPr bwMode="auto">
            <a:xfrm>
              <a:off x="7920945" y="5529263"/>
              <a:ext cx="252413" cy="285750"/>
            </a:xfrm>
            <a:custGeom>
              <a:avLst/>
              <a:gdLst>
                <a:gd name="T0" fmla="*/ 34 w 67"/>
                <a:gd name="T1" fmla="*/ 0 h 76"/>
                <a:gd name="T2" fmla="*/ 5 w 67"/>
                <a:gd name="T3" fmla="*/ 30 h 76"/>
                <a:gd name="T4" fmla="*/ 0 w 67"/>
                <a:gd name="T5" fmla="*/ 38 h 76"/>
                <a:gd name="T6" fmla="*/ 5 w 67"/>
                <a:gd name="T7" fmla="*/ 46 h 76"/>
                <a:gd name="T8" fmla="*/ 34 w 67"/>
                <a:gd name="T9" fmla="*/ 76 h 76"/>
                <a:gd name="T10" fmla="*/ 61 w 67"/>
                <a:gd name="T11" fmla="*/ 58 h 76"/>
                <a:gd name="T12" fmla="*/ 59 w 67"/>
                <a:gd name="T13" fmla="*/ 16 h 76"/>
                <a:gd name="T14" fmla="*/ 34 w 67"/>
                <a:gd name="T15" fmla="*/ 0 h 76"/>
                <a:gd name="T16" fmla="*/ 58 w 67"/>
                <a:gd name="T17" fmla="*/ 57 h 76"/>
                <a:gd name="T18" fmla="*/ 34 w 67"/>
                <a:gd name="T19" fmla="*/ 72 h 76"/>
                <a:gd name="T20" fmla="*/ 8 w 67"/>
                <a:gd name="T21" fmla="*/ 45 h 76"/>
                <a:gd name="T22" fmla="*/ 8 w 67"/>
                <a:gd name="T23" fmla="*/ 43 h 76"/>
                <a:gd name="T24" fmla="*/ 7 w 67"/>
                <a:gd name="T25" fmla="*/ 43 h 76"/>
                <a:gd name="T26" fmla="*/ 4 w 67"/>
                <a:gd name="T27" fmla="*/ 38 h 76"/>
                <a:gd name="T28" fmla="*/ 7 w 67"/>
                <a:gd name="T29" fmla="*/ 33 h 76"/>
                <a:gd name="T30" fmla="*/ 8 w 67"/>
                <a:gd name="T31" fmla="*/ 32 h 76"/>
                <a:gd name="T32" fmla="*/ 8 w 67"/>
                <a:gd name="T33" fmla="*/ 32 h 76"/>
                <a:gd name="T34" fmla="*/ 27 w 67"/>
                <a:gd name="T35" fmla="*/ 16 h 76"/>
                <a:gd name="T36" fmla="*/ 57 w 67"/>
                <a:gd name="T37" fmla="*/ 20 h 76"/>
                <a:gd name="T38" fmla="*/ 58 w 67"/>
                <a:gd name="T39" fmla="*/ 57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7" h="76">
                  <a:moveTo>
                    <a:pt x="34" y="0"/>
                  </a:moveTo>
                  <a:cubicBezTo>
                    <a:pt x="23" y="0"/>
                    <a:pt x="7" y="9"/>
                    <a:pt x="5" y="30"/>
                  </a:cubicBezTo>
                  <a:cubicBezTo>
                    <a:pt x="3" y="31"/>
                    <a:pt x="0" y="34"/>
                    <a:pt x="0" y="38"/>
                  </a:cubicBezTo>
                  <a:cubicBezTo>
                    <a:pt x="0" y="42"/>
                    <a:pt x="3" y="45"/>
                    <a:pt x="5" y="46"/>
                  </a:cubicBezTo>
                  <a:cubicBezTo>
                    <a:pt x="6" y="60"/>
                    <a:pt x="21" y="76"/>
                    <a:pt x="34" y="76"/>
                  </a:cubicBezTo>
                  <a:cubicBezTo>
                    <a:pt x="43" y="76"/>
                    <a:pt x="54" y="74"/>
                    <a:pt x="61" y="58"/>
                  </a:cubicBezTo>
                  <a:cubicBezTo>
                    <a:pt x="67" y="44"/>
                    <a:pt x="64" y="27"/>
                    <a:pt x="59" y="16"/>
                  </a:cubicBezTo>
                  <a:cubicBezTo>
                    <a:pt x="54" y="5"/>
                    <a:pt x="46" y="0"/>
                    <a:pt x="34" y="0"/>
                  </a:cubicBezTo>
                  <a:close/>
                  <a:moveTo>
                    <a:pt x="58" y="57"/>
                  </a:moveTo>
                  <a:cubicBezTo>
                    <a:pt x="52" y="70"/>
                    <a:pt x="42" y="72"/>
                    <a:pt x="34" y="72"/>
                  </a:cubicBezTo>
                  <a:cubicBezTo>
                    <a:pt x="23" y="72"/>
                    <a:pt x="9" y="57"/>
                    <a:pt x="8" y="45"/>
                  </a:cubicBezTo>
                  <a:cubicBezTo>
                    <a:pt x="8" y="44"/>
                    <a:pt x="8" y="43"/>
                    <a:pt x="8" y="43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6" y="42"/>
                    <a:pt x="4" y="40"/>
                    <a:pt x="4" y="38"/>
                  </a:cubicBezTo>
                  <a:cubicBezTo>
                    <a:pt x="4" y="35"/>
                    <a:pt x="6" y="33"/>
                    <a:pt x="7" y="33"/>
                  </a:cubicBezTo>
                  <a:cubicBezTo>
                    <a:pt x="7" y="33"/>
                    <a:pt x="7" y="33"/>
                    <a:pt x="8" y="32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14" y="32"/>
                    <a:pt x="23" y="31"/>
                    <a:pt x="27" y="16"/>
                  </a:cubicBezTo>
                  <a:cubicBezTo>
                    <a:pt x="31" y="26"/>
                    <a:pt x="46" y="10"/>
                    <a:pt x="57" y="20"/>
                  </a:cubicBezTo>
                  <a:cubicBezTo>
                    <a:pt x="61" y="31"/>
                    <a:pt x="63" y="45"/>
                    <a:pt x="58" y="5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Freeform 164"/>
            <p:cNvSpPr>
              <a:spLocks/>
            </p:cNvSpPr>
            <p:nvPr/>
          </p:nvSpPr>
          <p:spPr bwMode="auto">
            <a:xfrm>
              <a:off x="8220983" y="5665788"/>
              <a:ext cx="65088" cy="171450"/>
            </a:xfrm>
            <a:custGeom>
              <a:avLst/>
              <a:gdLst>
                <a:gd name="T0" fmla="*/ 1 w 17"/>
                <a:gd name="T1" fmla="*/ 45 h 46"/>
                <a:gd name="T2" fmla="*/ 6 w 17"/>
                <a:gd name="T3" fmla="*/ 44 h 46"/>
                <a:gd name="T4" fmla="*/ 15 w 17"/>
                <a:gd name="T5" fmla="*/ 23 h 46"/>
                <a:gd name="T6" fmla="*/ 16 w 17"/>
                <a:gd name="T7" fmla="*/ 3 h 46"/>
                <a:gd name="T8" fmla="*/ 12 w 17"/>
                <a:gd name="T9" fmla="*/ 0 h 46"/>
                <a:gd name="T10" fmla="*/ 9 w 17"/>
                <a:gd name="T11" fmla="*/ 4 h 46"/>
                <a:gd name="T12" fmla="*/ 9 w 17"/>
                <a:gd name="T13" fmla="*/ 22 h 46"/>
                <a:gd name="T14" fmla="*/ 1 w 17"/>
                <a:gd name="T15" fmla="*/ 40 h 46"/>
                <a:gd name="T16" fmla="*/ 1 w 17"/>
                <a:gd name="T17" fmla="*/ 44 h 46"/>
                <a:gd name="T18" fmla="*/ 1 w 17"/>
                <a:gd name="T19" fmla="*/ 45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" h="46">
                  <a:moveTo>
                    <a:pt x="1" y="45"/>
                  </a:moveTo>
                  <a:cubicBezTo>
                    <a:pt x="3" y="46"/>
                    <a:pt x="5" y="46"/>
                    <a:pt x="6" y="44"/>
                  </a:cubicBezTo>
                  <a:cubicBezTo>
                    <a:pt x="10" y="39"/>
                    <a:pt x="13" y="31"/>
                    <a:pt x="15" y="23"/>
                  </a:cubicBezTo>
                  <a:cubicBezTo>
                    <a:pt x="17" y="16"/>
                    <a:pt x="17" y="9"/>
                    <a:pt x="16" y="3"/>
                  </a:cubicBezTo>
                  <a:cubicBezTo>
                    <a:pt x="16" y="1"/>
                    <a:pt x="14" y="0"/>
                    <a:pt x="12" y="0"/>
                  </a:cubicBezTo>
                  <a:cubicBezTo>
                    <a:pt x="10" y="0"/>
                    <a:pt x="9" y="2"/>
                    <a:pt x="9" y="4"/>
                  </a:cubicBezTo>
                  <a:cubicBezTo>
                    <a:pt x="10" y="9"/>
                    <a:pt x="10" y="16"/>
                    <a:pt x="9" y="22"/>
                  </a:cubicBezTo>
                  <a:cubicBezTo>
                    <a:pt x="7" y="29"/>
                    <a:pt x="4" y="35"/>
                    <a:pt x="1" y="40"/>
                  </a:cubicBezTo>
                  <a:cubicBezTo>
                    <a:pt x="0" y="41"/>
                    <a:pt x="0" y="43"/>
                    <a:pt x="1" y="44"/>
                  </a:cubicBezTo>
                  <a:cubicBezTo>
                    <a:pt x="1" y="44"/>
                    <a:pt x="1" y="45"/>
                    <a:pt x="1" y="4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165"/>
            <p:cNvSpPr>
              <a:spLocks/>
            </p:cNvSpPr>
            <p:nvPr/>
          </p:nvSpPr>
          <p:spPr bwMode="auto">
            <a:xfrm>
              <a:off x="8259083" y="5649913"/>
              <a:ext cx="74613" cy="225425"/>
            </a:xfrm>
            <a:custGeom>
              <a:avLst/>
              <a:gdLst>
                <a:gd name="T0" fmla="*/ 15 w 20"/>
                <a:gd name="T1" fmla="*/ 0 h 60"/>
                <a:gd name="T2" fmla="*/ 13 w 20"/>
                <a:gd name="T3" fmla="*/ 4 h 60"/>
                <a:gd name="T4" fmla="*/ 11 w 20"/>
                <a:gd name="T5" fmla="*/ 29 h 60"/>
                <a:gd name="T6" fmla="*/ 1 w 20"/>
                <a:gd name="T7" fmla="*/ 54 h 60"/>
                <a:gd name="T8" fmla="*/ 0 w 20"/>
                <a:gd name="T9" fmla="*/ 58 h 60"/>
                <a:gd name="T10" fmla="*/ 1 w 20"/>
                <a:gd name="T11" fmla="*/ 59 h 60"/>
                <a:gd name="T12" fmla="*/ 6 w 20"/>
                <a:gd name="T13" fmla="*/ 58 h 60"/>
                <a:gd name="T14" fmla="*/ 18 w 20"/>
                <a:gd name="T15" fmla="*/ 30 h 60"/>
                <a:gd name="T16" fmla="*/ 19 w 20"/>
                <a:gd name="T17" fmla="*/ 3 h 60"/>
                <a:gd name="T18" fmla="*/ 15 w 20"/>
                <a:gd name="T19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" h="60">
                  <a:moveTo>
                    <a:pt x="15" y="0"/>
                  </a:moveTo>
                  <a:cubicBezTo>
                    <a:pt x="14" y="1"/>
                    <a:pt x="12" y="2"/>
                    <a:pt x="13" y="4"/>
                  </a:cubicBezTo>
                  <a:cubicBezTo>
                    <a:pt x="14" y="12"/>
                    <a:pt x="13" y="20"/>
                    <a:pt x="11" y="29"/>
                  </a:cubicBezTo>
                  <a:cubicBezTo>
                    <a:pt x="9" y="38"/>
                    <a:pt x="5" y="47"/>
                    <a:pt x="1" y="54"/>
                  </a:cubicBezTo>
                  <a:cubicBezTo>
                    <a:pt x="0" y="55"/>
                    <a:pt x="0" y="56"/>
                    <a:pt x="0" y="58"/>
                  </a:cubicBezTo>
                  <a:cubicBezTo>
                    <a:pt x="1" y="58"/>
                    <a:pt x="1" y="58"/>
                    <a:pt x="1" y="59"/>
                  </a:cubicBezTo>
                  <a:cubicBezTo>
                    <a:pt x="3" y="60"/>
                    <a:pt x="5" y="59"/>
                    <a:pt x="6" y="58"/>
                  </a:cubicBezTo>
                  <a:cubicBezTo>
                    <a:pt x="11" y="50"/>
                    <a:pt x="15" y="41"/>
                    <a:pt x="18" y="30"/>
                  </a:cubicBezTo>
                  <a:cubicBezTo>
                    <a:pt x="20" y="21"/>
                    <a:pt x="20" y="12"/>
                    <a:pt x="19" y="3"/>
                  </a:cubicBezTo>
                  <a:cubicBezTo>
                    <a:pt x="19" y="1"/>
                    <a:pt x="17" y="0"/>
                    <a:pt x="1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166"/>
            <p:cNvSpPr>
              <a:spLocks/>
            </p:cNvSpPr>
            <p:nvPr/>
          </p:nvSpPr>
          <p:spPr bwMode="auto">
            <a:xfrm>
              <a:off x="8184470" y="5676901"/>
              <a:ext cx="52388" cy="123825"/>
            </a:xfrm>
            <a:custGeom>
              <a:avLst/>
              <a:gdLst>
                <a:gd name="T0" fmla="*/ 6 w 14"/>
                <a:gd name="T1" fmla="*/ 32 h 33"/>
                <a:gd name="T2" fmla="*/ 13 w 14"/>
                <a:gd name="T3" fmla="*/ 18 h 33"/>
                <a:gd name="T4" fmla="*/ 13 w 14"/>
                <a:gd name="T5" fmla="*/ 3 h 33"/>
                <a:gd name="T6" fmla="*/ 9 w 14"/>
                <a:gd name="T7" fmla="*/ 1 h 33"/>
                <a:gd name="T8" fmla="*/ 6 w 14"/>
                <a:gd name="T9" fmla="*/ 5 h 33"/>
                <a:gd name="T10" fmla="*/ 6 w 14"/>
                <a:gd name="T11" fmla="*/ 16 h 33"/>
                <a:gd name="T12" fmla="*/ 1 w 14"/>
                <a:gd name="T13" fmla="*/ 27 h 33"/>
                <a:gd name="T14" fmla="*/ 1 w 14"/>
                <a:gd name="T15" fmla="*/ 31 h 33"/>
                <a:gd name="T16" fmla="*/ 1 w 14"/>
                <a:gd name="T17" fmla="*/ 32 h 33"/>
                <a:gd name="T18" fmla="*/ 6 w 14"/>
                <a:gd name="T19" fmla="*/ 3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33">
                  <a:moveTo>
                    <a:pt x="6" y="32"/>
                  </a:moveTo>
                  <a:cubicBezTo>
                    <a:pt x="9" y="28"/>
                    <a:pt x="12" y="23"/>
                    <a:pt x="13" y="18"/>
                  </a:cubicBezTo>
                  <a:cubicBezTo>
                    <a:pt x="14" y="13"/>
                    <a:pt x="14" y="7"/>
                    <a:pt x="13" y="3"/>
                  </a:cubicBezTo>
                  <a:cubicBezTo>
                    <a:pt x="12" y="1"/>
                    <a:pt x="11" y="0"/>
                    <a:pt x="9" y="1"/>
                  </a:cubicBezTo>
                  <a:cubicBezTo>
                    <a:pt x="7" y="1"/>
                    <a:pt x="6" y="3"/>
                    <a:pt x="6" y="5"/>
                  </a:cubicBezTo>
                  <a:cubicBezTo>
                    <a:pt x="7" y="8"/>
                    <a:pt x="7" y="12"/>
                    <a:pt x="6" y="16"/>
                  </a:cubicBezTo>
                  <a:cubicBezTo>
                    <a:pt x="5" y="21"/>
                    <a:pt x="4" y="25"/>
                    <a:pt x="1" y="27"/>
                  </a:cubicBezTo>
                  <a:cubicBezTo>
                    <a:pt x="0" y="29"/>
                    <a:pt x="0" y="30"/>
                    <a:pt x="1" y="31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3" y="33"/>
                    <a:pt x="5" y="33"/>
                    <a:pt x="6" y="3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167"/>
            <p:cNvSpPr>
              <a:spLocks/>
            </p:cNvSpPr>
            <p:nvPr/>
          </p:nvSpPr>
          <p:spPr bwMode="auto">
            <a:xfrm>
              <a:off x="7759020" y="5949951"/>
              <a:ext cx="544513" cy="661988"/>
            </a:xfrm>
            <a:custGeom>
              <a:avLst/>
              <a:gdLst>
                <a:gd name="T0" fmla="*/ 136 w 145"/>
                <a:gd name="T1" fmla="*/ 0 h 176"/>
                <a:gd name="T2" fmla="*/ 9 w 145"/>
                <a:gd name="T3" fmla="*/ 0 h 176"/>
                <a:gd name="T4" fmla="*/ 1 w 145"/>
                <a:gd name="T5" fmla="*/ 10 h 176"/>
                <a:gd name="T6" fmla="*/ 4 w 145"/>
                <a:gd name="T7" fmla="*/ 24 h 176"/>
                <a:gd name="T8" fmla="*/ 16 w 145"/>
                <a:gd name="T9" fmla="*/ 33 h 176"/>
                <a:gd name="T10" fmla="*/ 29 w 145"/>
                <a:gd name="T11" fmla="*/ 33 h 176"/>
                <a:gd name="T12" fmla="*/ 39 w 145"/>
                <a:gd name="T13" fmla="*/ 42 h 176"/>
                <a:gd name="T14" fmla="*/ 47 w 145"/>
                <a:gd name="T15" fmla="*/ 166 h 176"/>
                <a:gd name="T16" fmla="*/ 57 w 145"/>
                <a:gd name="T17" fmla="*/ 176 h 176"/>
                <a:gd name="T18" fmla="*/ 88 w 145"/>
                <a:gd name="T19" fmla="*/ 176 h 176"/>
                <a:gd name="T20" fmla="*/ 98 w 145"/>
                <a:gd name="T21" fmla="*/ 166 h 176"/>
                <a:gd name="T22" fmla="*/ 106 w 145"/>
                <a:gd name="T23" fmla="*/ 42 h 176"/>
                <a:gd name="T24" fmla="*/ 116 w 145"/>
                <a:gd name="T25" fmla="*/ 33 h 176"/>
                <a:gd name="T26" fmla="*/ 130 w 145"/>
                <a:gd name="T27" fmla="*/ 33 h 176"/>
                <a:gd name="T28" fmla="*/ 141 w 145"/>
                <a:gd name="T29" fmla="*/ 24 h 176"/>
                <a:gd name="T30" fmla="*/ 144 w 145"/>
                <a:gd name="T31" fmla="*/ 10 h 176"/>
                <a:gd name="T32" fmla="*/ 136 w 145"/>
                <a:gd name="T33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5" h="176">
                  <a:moveTo>
                    <a:pt x="136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1" y="10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5" y="29"/>
                    <a:pt x="10" y="33"/>
                    <a:pt x="16" y="33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34" y="33"/>
                    <a:pt x="39" y="37"/>
                    <a:pt x="39" y="42"/>
                  </a:cubicBezTo>
                  <a:cubicBezTo>
                    <a:pt x="47" y="166"/>
                    <a:pt x="47" y="166"/>
                    <a:pt x="47" y="166"/>
                  </a:cubicBezTo>
                  <a:cubicBezTo>
                    <a:pt x="47" y="172"/>
                    <a:pt x="52" y="176"/>
                    <a:pt x="57" y="176"/>
                  </a:cubicBezTo>
                  <a:cubicBezTo>
                    <a:pt x="88" y="176"/>
                    <a:pt x="88" y="176"/>
                    <a:pt x="88" y="176"/>
                  </a:cubicBezTo>
                  <a:cubicBezTo>
                    <a:pt x="93" y="176"/>
                    <a:pt x="98" y="172"/>
                    <a:pt x="98" y="166"/>
                  </a:cubicBezTo>
                  <a:cubicBezTo>
                    <a:pt x="106" y="42"/>
                    <a:pt x="106" y="42"/>
                    <a:pt x="106" y="42"/>
                  </a:cubicBezTo>
                  <a:cubicBezTo>
                    <a:pt x="107" y="37"/>
                    <a:pt x="111" y="33"/>
                    <a:pt x="116" y="33"/>
                  </a:cubicBezTo>
                  <a:cubicBezTo>
                    <a:pt x="130" y="33"/>
                    <a:pt x="130" y="33"/>
                    <a:pt x="130" y="33"/>
                  </a:cubicBezTo>
                  <a:cubicBezTo>
                    <a:pt x="135" y="33"/>
                    <a:pt x="140" y="29"/>
                    <a:pt x="141" y="24"/>
                  </a:cubicBezTo>
                  <a:cubicBezTo>
                    <a:pt x="144" y="10"/>
                    <a:pt x="144" y="10"/>
                    <a:pt x="144" y="10"/>
                  </a:cubicBezTo>
                  <a:cubicBezTo>
                    <a:pt x="145" y="4"/>
                    <a:pt x="141" y="0"/>
                    <a:pt x="13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9827055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/>
          <p:cNvSpPr>
            <a:spLocks noEditPoints="1"/>
          </p:cNvSpPr>
          <p:nvPr/>
        </p:nvSpPr>
        <p:spPr bwMode="auto">
          <a:xfrm>
            <a:off x="4121150" y="823596"/>
            <a:ext cx="1220788" cy="1397000"/>
          </a:xfrm>
          <a:custGeom>
            <a:avLst/>
            <a:gdLst>
              <a:gd name="T0" fmla="*/ 150 w 325"/>
              <a:gd name="T1" fmla="*/ 89 h 372"/>
              <a:gd name="T2" fmla="*/ 172 w 325"/>
              <a:gd name="T3" fmla="*/ 101 h 372"/>
              <a:gd name="T4" fmla="*/ 184 w 325"/>
              <a:gd name="T5" fmla="*/ 123 h 372"/>
              <a:gd name="T6" fmla="*/ 179 w 325"/>
              <a:gd name="T7" fmla="*/ 153 h 372"/>
              <a:gd name="T8" fmla="*/ 114 w 325"/>
              <a:gd name="T9" fmla="*/ 141 h 372"/>
              <a:gd name="T10" fmla="*/ 68 w 325"/>
              <a:gd name="T11" fmla="*/ 276 h 372"/>
              <a:gd name="T12" fmla="*/ 185 w 325"/>
              <a:gd name="T13" fmla="*/ 358 h 372"/>
              <a:gd name="T14" fmla="*/ 187 w 325"/>
              <a:gd name="T15" fmla="*/ 357 h 372"/>
              <a:gd name="T16" fmla="*/ 189 w 325"/>
              <a:gd name="T17" fmla="*/ 358 h 372"/>
              <a:gd name="T18" fmla="*/ 305 w 325"/>
              <a:gd name="T19" fmla="*/ 276 h 372"/>
              <a:gd name="T20" fmla="*/ 260 w 325"/>
              <a:gd name="T21" fmla="*/ 141 h 372"/>
              <a:gd name="T22" fmla="*/ 197 w 325"/>
              <a:gd name="T23" fmla="*/ 151 h 372"/>
              <a:gd name="T24" fmla="*/ 213 w 325"/>
              <a:gd name="T25" fmla="*/ 98 h 372"/>
              <a:gd name="T26" fmla="*/ 203 w 325"/>
              <a:gd name="T27" fmla="*/ 92 h 372"/>
              <a:gd name="T28" fmla="*/ 190 w 325"/>
              <a:gd name="T29" fmla="*/ 92 h 372"/>
              <a:gd name="T30" fmla="*/ 187 w 325"/>
              <a:gd name="T31" fmla="*/ 108 h 372"/>
              <a:gd name="T32" fmla="*/ 54 w 325"/>
              <a:gd name="T33" fmla="*/ 25 h 372"/>
              <a:gd name="T34" fmla="*/ 110 w 325"/>
              <a:gd name="T35" fmla="*/ 39 h 372"/>
              <a:gd name="T36" fmla="*/ 166 w 325"/>
              <a:gd name="T37" fmla="*/ 75 h 372"/>
              <a:gd name="T38" fmla="*/ 118 w 325"/>
              <a:gd name="T39" fmla="*/ 21 h 372"/>
              <a:gd name="T40" fmla="*/ 0 w 325"/>
              <a:gd name="T41" fmla="*/ 24 h 372"/>
              <a:gd name="T42" fmla="*/ 129 w 325"/>
              <a:gd name="T43" fmla="*/ 87 h 372"/>
              <a:gd name="T44" fmla="*/ 150 w 325"/>
              <a:gd name="T45" fmla="*/ 89 h 372"/>
              <a:gd name="T46" fmla="*/ 123 w 325"/>
              <a:gd name="T47" fmla="*/ 164 h 372"/>
              <a:gd name="T48" fmla="*/ 99 w 325"/>
              <a:gd name="T49" fmla="*/ 207 h 372"/>
              <a:gd name="T50" fmla="*/ 99 w 325"/>
              <a:gd name="T51" fmla="*/ 257 h 372"/>
              <a:gd name="T52" fmla="*/ 96 w 325"/>
              <a:gd name="T53" fmla="*/ 280 h 372"/>
              <a:gd name="T54" fmla="*/ 80 w 325"/>
              <a:gd name="T55" fmla="*/ 259 h 372"/>
              <a:gd name="T56" fmla="*/ 82 w 325"/>
              <a:gd name="T57" fmla="*/ 205 h 372"/>
              <a:gd name="T58" fmla="*/ 112 w 325"/>
              <a:gd name="T59" fmla="*/ 159 h 372"/>
              <a:gd name="T60" fmla="*/ 138 w 325"/>
              <a:gd name="T61" fmla="*/ 148 h 372"/>
              <a:gd name="T62" fmla="*/ 123 w 325"/>
              <a:gd name="T63" fmla="*/ 164 h 3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325" h="372">
                <a:moveTo>
                  <a:pt x="150" y="89"/>
                </a:moveTo>
                <a:cubicBezTo>
                  <a:pt x="156" y="90"/>
                  <a:pt x="164" y="93"/>
                  <a:pt x="172" y="101"/>
                </a:cubicBezTo>
                <a:cubicBezTo>
                  <a:pt x="179" y="109"/>
                  <a:pt x="182" y="117"/>
                  <a:pt x="184" y="123"/>
                </a:cubicBezTo>
                <a:cubicBezTo>
                  <a:pt x="182" y="133"/>
                  <a:pt x="181" y="143"/>
                  <a:pt x="179" y="153"/>
                </a:cubicBezTo>
                <a:cubicBezTo>
                  <a:pt x="159" y="139"/>
                  <a:pt x="136" y="134"/>
                  <a:pt x="114" y="141"/>
                </a:cubicBezTo>
                <a:cubicBezTo>
                  <a:pt x="69" y="156"/>
                  <a:pt x="49" y="216"/>
                  <a:pt x="68" y="276"/>
                </a:cubicBezTo>
                <a:cubicBezTo>
                  <a:pt x="88" y="336"/>
                  <a:pt x="140" y="372"/>
                  <a:pt x="185" y="358"/>
                </a:cubicBezTo>
                <a:cubicBezTo>
                  <a:pt x="185" y="357"/>
                  <a:pt x="186" y="357"/>
                  <a:pt x="187" y="357"/>
                </a:cubicBezTo>
                <a:cubicBezTo>
                  <a:pt x="188" y="357"/>
                  <a:pt x="188" y="357"/>
                  <a:pt x="189" y="358"/>
                </a:cubicBezTo>
                <a:cubicBezTo>
                  <a:pt x="234" y="372"/>
                  <a:pt x="286" y="336"/>
                  <a:pt x="305" y="276"/>
                </a:cubicBezTo>
                <a:cubicBezTo>
                  <a:pt x="325" y="216"/>
                  <a:pt x="304" y="156"/>
                  <a:pt x="260" y="141"/>
                </a:cubicBezTo>
                <a:cubicBezTo>
                  <a:pt x="239" y="134"/>
                  <a:pt x="217" y="139"/>
                  <a:pt x="197" y="151"/>
                </a:cubicBezTo>
                <a:cubicBezTo>
                  <a:pt x="200" y="133"/>
                  <a:pt x="206" y="116"/>
                  <a:pt x="213" y="98"/>
                </a:cubicBezTo>
                <a:cubicBezTo>
                  <a:pt x="215" y="93"/>
                  <a:pt x="209" y="93"/>
                  <a:pt x="203" y="92"/>
                </a:cubicBezTo>
                <a:cubicBezTo>
                  <a:pt x="197" y="90"/>
                  <a:pt x="192" y="87"/>
                  <a:pt x="190" y="92"/>
                </a:cubicBezTo>
                <a:cubicBezTo>
                  <a:pt x="189" y="97"/>
                  <a:pt x="188" y="102"/>
                  <a:pt x="187" y="108"/>
                </a:cubicBezTo>
                <a:cubicBezTo>
                  <a:pt x="166" y="84"/>
                  <a:pt x="121" y="40"/>
                  <a:pt x="54" y="25"/>
                </a:cubicBezTo>
                <a:cubicBezTo>
                  <a:pt x="73" y="26"/>
                  <a:pt x="92" y="30"/>
                  <a:pt x="110" y="39"/>
                </a:cubicBezTo>
                <a:cubicBezTo>
                  <a:pt x="130" y="47"/>
                  <a:pt x="152" y="63"/>
                  <a:pt x="166" y="75"/>
                </a:cubicBezTo>
                <a:cubicBezTo>
                  <a:pt x="161" y="49"/>
                  <a:pt x="135" y="28"/>
                  <a:pt x="118" y="21"/>
                </a:cubicBezTo>
                <a:cubicBezTo>
                  <a:pt x="98" y="13"/>
                  <a:pt x="49" y="0"/>
                  <a:pt x="0" y="24"/>
                </a:cubicBezTo>
                <a:cubicBezTo>
                  <a:pt x="54" y="31"/>
                  <a:pt x="64" y="80"/>
                  <a:pt x="129" y="87"/>
                </a:cubicBezTo>
                <a:cubicBezTo>
                  <a:pt x="133" y="87"/>
                  <a:pt x="146" y="88"/>
                  <a:pt x="150" y="89"/>
                </a:cubicBezTo>
                <a:close/>
                <a:moveTo>
                  <a:pt x="123" y="164"/>
                </a:moveTo>
                <a:cubicBezTo>
                  <a:pt x="111" y="172"/>
                  <a:pt x="101" y="191"/>
                  <a:pt x="99" y="207"/>
                </a:cubicBezTo>
                <a:cubicBezTo>
                  <a:pt x="97" y="223"/>
                  <a:pt x="97" y="245"/>
                  <a:pt x="99" y="257"/>
                </a:cubicBezTo>
                <a:cubicBezTo>
                  <a:pt x="101" y="269"/>
                  <a:pt x="100" y="280"/>
                  <a:pt x="96" y="280"/>
                </a:cubicBezTo>
                <a:cubicBezTo>
                  <a:pt x="92" y="281"/>
                  <a:pt x="85" y="271"/>
                  <a:pt x="80" y="259"/>
                </a:cubicBezTo>
                <a:cubicBezTo>
                  <a:pt x="76" y="247"/>
                  <a:pt x="77" y="223"/>
                  <a:pt x="82" y="205"/>
                </a:cubicBezTo>
                <a:cubicBezTo>
                  <a:pt x="88" y="187"/>
                  <a:pt x="101" y="166"/>
                  <a:pt x="112" y="159"/>
                </a:cubicBezTo>
                <a:cubicBezTo>
                  <a:pt x="124" y="151"/>
                  <a:pt x="135" y="146"/>
                  <a:pt x="138" y="148"/>
                </a:cubicBezTo>
                <a:cubicBezTo>
                  <a:pt x="141" y="149"/>
                  <a:pt x="134" y="157"/>
                  <a:pt x="123" y="16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42" name="组合 141"/>
          <p:cNvGrpSpPr/>
          <p:nvPr/>
        </p:nvGrpSpPr>
        <p:grpSpPr>
          <a:xfrm>
            <a:off x="7230634" y="903765"/>
            <a:ext cx="2814638" cy="1400175"/>
            <a:chOff x="5059363" y="2068513"/>
            <a:chExt cx="2814638" cy="1400175"/>
          </a:xfrm>
        </p:grpSpPr>
        <p:grpSp>
          <p:nvGrpSpPr>
            <p:cNvPr id="141" name="组合 140"/>
            <p:cNvGrpSpPr/>
            <p:nvPr/>
          </p:nvGrpSpPr>
          <p:grpSpPr>
            <a:xfrm>
              <a:off x="5059363" y="2068513"/>
              <a:ext cx="2814638" cy="1400175"/>
              <a:chOff x="5059363" y="2068513"/>
              <a:chExt cx="2814638" cy="1400175"/>
            </a:xfrm>
          </p:grpSpPr>
          <p:sp>
            <p:nvSpPr>
              <p:cNvPr id="6" name="Freeform 6"/>
              <p:cNvSpPr>
                <a:spLocks noEditPoints="1"/>
              </p:cNvSpPr>
              <p:nvPr/>
            </p:nvSpPr>
            <p:spPr bwMode="auto">
              <a:xfrm>
                <a:off x="5059363" y="2068513"/>
                <a:ext cx="1217613" cy="1400175"/>
              </a:xfrm>
              <a:custGeom>
                <a:avLst/>
                <a:gdLst>
                  <a:gd name="T0" fmla="*/ 150 w 324"/>
                  <a:gd name="T1" fmla="*/ 89 h 373"/>
                  <a:gd name="T2" fmla="*/ 171 w 324"/>
                  <a:gd name="T3" fmla="*/ 102 h 373"/>
                  <a:gd name="T4" fmla="*/ 183 w 324"/>
                  <a:gd name="T5" fmla="*/ 124 h 373"/>
                  <a:gd name="T6" fmla="*/ 179 w 324"/>
                  <a:gd name="T7" fmla="*/ 153 h 373"/>
                  <a:gd name="T8" fmla="*/ 113 w 324"/>
                  <a:gd name="T9" fmla="*/ 142 h 373"/>
                  <a:gd name="T10" fmla="*/ 67 w 324"/>
                  <a:gd name="T11" fmla="*/ 276 h 373"/>
                  <a:gd name="T12" fmla="*/ 184 w 324"/>
                  <a:gd name="T13" fmla="*/ 358 h 373"/>
                  <a:gd name="T14" fmla="*/ 186 w 324"/>
                  <a:gd name="T15" fmla="*/ 357 h 373"/>
                  <a:gd name="T16" fmla="*/ 188 w 324"/>
                  <a:gd name="T17" fmla="*/ 358 h 373"/>
                  <a:gd name="T18" fmla="*/ 305 w 324"/>
                  <a:gd name="T19" fmla="*/ 276 h 373"/>
                  <a:gd name="T20" fmla="*/ 259 w 324"/>
                  <a:gd name="T21" fmla="*/ 142 h 373"/>
                  <a:gd name="T22" fmla="*/ 196 w 324"/>
                  <a:gd name="T23" fmla="*/ 152 h 373"/>
                  <a:gd name="T24" fmla="*/ 212 w 324"/>
                  <a:gd name="T25" fmla="*/ 99 h 373"/>
                  <a:gd name="T26" fmla="*/ 202 w 324"/>
                  <a:gd name="T27" fmla="*/ 92 h 373"/>
                  <a:gd name="T28" fmla="*/ 190 w 324"/>
                  <a:gd name="T29" fmla="*/ 93 h 373"/>
                  <a:gd name="T30" fmla="*/ 186 w 324"/>
                  <a:gd name="T31" fmla="*/ 109 h 373"/>
                  <a:gd name="T32" fmla="*/ 53 w 324"/>
                  <a:gd name="T33" fmla="*/ 26 h 373"/>
                  <a:gd name="T34" fmla="*/ 110 w 324"/>
                  <a:gd name="T35" fmla="*/ 39 h 373"/>
                  <a:gd name="T36" fmla="*/ 165 w 324"/>
                  <a:gd name="T37" fmla="*/ 75 h 373"/>
                  <a:gd name="T38" fmla="*/ 117 w 324"/>
                  <a:gd name="T39" fmla="*/ 22 h 373"/>
                  <a:gd name="T40" fmla="*/ 0 w 324"/>
                  <a:gd name="T41" fmla="*/ 25 h 373"/>
                  <a:gd name="T42" fmla="*/ 129 w 324"/>
                  <a:gd name="T43" fmla="*/ 88 h 373"/>
                  <a:gd name="T44" fmla="*/ 150 w 324"/>
                  <a:gd name="T45" fmla="*/ 89 h 373"/>
                  <a:gd name="T46" fmla="*/ 203 w 324"/>
                  <a:gd name="T47" fmla="*/ 180 h 373"/>
                  <a:gd name="T48" fmla="*/ 250 w 324"/>
                  <a:gd name="T49" fmla="*/ 168 h 373"/>
                  <a:gd name="T50" fmla="*/ 279 w 324"/>
                  <a:gd name="T51" fmla="*/ 268 h 373"/>
                  <a:gd name="T52" fmla="*/ 209 w 324"/>
                  <a:gd name="T53" fmla="*/ 334 h 373"/>
                  <a:gd name="T54" fmla="*/ 198 w 324"/>
                  <a:gd name="T55" fmla="*/ 333 h 373"/>
                  <a:gd name="T56" fmla="*/ 196 w 324"/>
                  <a:gd name="T57" fmla="*/ 332 h 373"/>
                  <a:gd name="T58" fmla="*/ 186 w 324"/>
                  <a:gd name="T59" fmla="*/ 330 h 373"/>
                  <a:gd name="T60" fmla="*/ 176 w 324"/>
                  <a:gd name="T61" fmla="*/ 332 h 373"/>
                  <a:gd name="T62" fmla="*/ 175 w 324"/>
                  <a:gd name="T63" fmla="*/ 332 h 373"/>
                  <a:gd name="T64" fmla="*/ 94 w 324"/>
                  <a:gd name="T65" fmla="*/ 268 h 373"/>
                  <a:gd name="T66" fmla="*/ 122 w 324"/>
                  <a:gd name="T67" fmla="*/ 168 h 373"/>
                  <a:gd name="T68" fmla="*/ 169 w 324"/>
                  <a:gd name="T69" fmla="*/ 180 h 373"/>
                  <a:gd name="T70" fmla="*/ 203 w 324"/>
                  <a:gd name="T71" fmla="*/ 180 h 3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24" h="373">
                    <a:moveTo>
                      <a:pt x="150" y="89"/>
                    </a:moveTo>
                    <a:cubicBezTo>
                      <a:pt x="156" y="90"/>
                      <a:pt x="163" y="94"/>
                      <a:pt x="171" y="102"/>
                    </a:cubicBezTo>
                    <a:cubicBezTo>
                      <a:pt x="179" y="110"/>
                      <a:pt x="182" y="118"/>
                      <a:pt x="183" y="124"/>
                    </a:cubicBezTo>
                    <a:cubicBezTo>
                      <a:pt x="181" y="133"/>
                      <a:pt x="180" y="143"/>
                      <a:pt x="179" y="153"/>
                    </a:cubicBezTo>
                    <a:cubicBezTo>
                      <a:pt x="158" y="140"/>
                      <a:pt x="135" y="135"/>
                      <a:pt x="113" y="142"/>
                    </a:cubicBezTo>
                    <a:cubicBezTo>
                      <a:pt x="69" y="156"/>
                      <a:pt x="48" y="217"/>
                      <a:pt x="67" y="276"/>
                    </a:cubicBezTo>
                    <a:cubicBezTo>
                      <a:pt x="87" y="336"/>
                      <a:pt x="139" y="373"/>
                      <a:pt x="184" y="358"/>
                    </a:cubicBezTo>
                    <a:cubicBezTo>
                      <a:pt x="185" y="358"/>
                      <a:pt x="185" y="358"/>
                      <a:pt x="186" y="357"/>
                    </a:cubicBezTo>
                    <a:cubicBezTo>
                      <a:pt x="187" y="358"/>
                      <a:pt x="188" y="358"/>
                      <a:pt x="188" y="358"/>
                    </a:cubicBezTo>
                    <a:cubicBezTo>
                      <a:pt x="233" y="373"/>
                      <a:pt x="285" y="336"/>
                      <a:pt x="305" y="276"/>
                    </a:cubicBezTo>
                    <a:cubicBezTo>
                      <a:pt x="324" y="217"/>
                      <a:pt x="304" y="156"/>
                      <a:pt x="259" y="142"/>
                    </a:cubicBezTo>
                    <a:cubicBezTo>
                      <a:pt x="238" y="135"/>
                      <a:pt x="216" y="139"/>
                      <a:pt x="196" y="152"/>
                    </a:cubicBezTo>
                    <a:cubicBezTo>
                      <a:pt x="200" y="134"/>
                      <a:pt x="205" y="116"/>
                      <a:pt x="212" y="99"/>
                    </a:cubicBezTo>
                    <a:cubicBezTo>
                      <a:pt x="215" y="93"/>
                      <a:pt x="208" y="94"/>
                      <a:pt x="202" y="92"/>
                    </a:cubicBezTo>
                    <a:cubicBezTo>
                      <a:pt x="196" y="91"/>
                      <a:pt x="191" y="87"/>
                      <a:pt x="190" y="93"/>
                    </a:cubicBezTo>
                    <a:cubicBezTo>
                      <a:pt x="188" y="97"/>
                      <a:pt x="187" y="103"/>
                      <a:pt x="186" y="109"/>
                    </a:cubicBezTo>
                    <a:cubicBezTo>
                      <a:pt x="166" y="85"/>
                      <a:pt x="120" y="41"/>
                      <a:pt x="53" y="26"/>
                    </a:cubicBezTo>
                    <a:cubicBezTo>
                      <a:pt x="72" y="27"/>
                      <a:pt x="91" y="31"/>
                      <a:pt x="110" y="39"/>
                    </a:cubicBezTo>
                    <a:cubicBezTo>
                      <a:pt x="129" y="48"/>
                      <a:pt x="151" y="63"/>
                      <a:pt x="165" y="75"/>
                    </a:cubicBezTo>
                    <a:cubicBezTo>
                      <a:pt x="160" y="49"/>
                      <a:pt x="135" y="28"/>
                      <a:pt x="117" y="22"/>
                    </a:cubicBezTo>
                    <a:cubicBezTo>
                      <a:pt x="97" y="14"/>
                      <a:pt x="48" y="0"/>
                      <a:pt x="0" y="25"/>
                    </a:cubicBezTo>
                    <a:cubicBezTo>
                      <a:pt x="53" y="32"/>
                      <a:pt x="63" y="80"/>
                      <a:pt x="129" y="88"/>
                    </a:cubicBezTo>
                    <a:cubicBezTo>
                      <a:pt x="132" y="88"/>
                      <a:pt x="145" y="89"/>
                      <a:pt x="150" y="89"/>
                    </a:cubicBezTo>
                    <a:close/>
                    <a:moveTo>
                      <a:pt x="203" y="180"/>
                    </a:moveTo>
                    <a:cubicBezTo>
                      <a:pt x="219" y="168"/>
                      <a:pt x="236" y="163"/>
                      <a:pt x="250" y="168"/>
                    </a:cubicBezTo>
                    <a:cubicBezTo>
                      <a:pt x="280" y="177"/>
                      <a:pt x="293" y="223"/>
                      <a:pt x="279" y="268"/>
                    </a:cubicBezTo>
                    <a:cubicBezTo>
                      <a:pt x="266" y="306"/>
                      <a:pt x="237" y="334"/>
                      <a:pt x="209" y="334"/>
                    </a:cubicBezTo>
                    <a:cubicBezTo>
                      <a:pt x="205" y="334"/>
                      <a:pt x="201" y="333"/>
                      <a:pt x="198" y="333"/>
                    </a:cubicBezTo>
                    <a:cubicBezTo>
                      <a:pt x="197" y="332"/>
                      <a:pt x="196" y="332"/>
                      <a:pt x="196" y="332"/>
                    </a:cubicBezTo>
                    <a:cubicBezTo>
                      <a:pt x="193" y="331"/>
                      <a:pt x="189" y="330"/>
                      <a:pt x="186" y="330"/>
                    </a:cubicBezTo>
                    <a:cubicBezTo>
                      <a:pt x="183" y="330"/>
                      <a:pt x="180" y="331"/>
                      <a:pt x="176" y="332"/>
                    </a:cubicBezTo>
                    <a:cubicBezTo>
                      <a:pt x="175" y="332"/>
                      <a:pt x="175" y="332"/>
                      <a:pt x="175" y="332"/>
                    </a:cubicBezTo>
                    <a:cubicBezTo>
                      <a:pt x="145" y="342"/>
                      <a:pt x="108" y="312"/>
                      <a:pt x="94" y="268"/>
                    </a:cubicBezTo>
                    <a:cubicBezTo>
                      <a:pt x="79" y="223"/>
                      <a:pt x="92" y="177"/>
                      <a:pt x="122" y="168"/>
                    </a:cubicBezTo>
                    <a:cubicBezTo>
                      <a:pt x="136" y="163"/>
                      <a:pt x="153" y="168"/>
                      <a:pt x="169" y="180"/>
                    </a:cubicBezTo>
                    <a:cubicBezTo>
                      <a:pt x="179" y="188"/>
                      <a:pt x="193" y="188"/>
                      <a:pt x="203" y="18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" name="Freeform 7"/>
              <p:cNvSpPr>
                <a:spLocks noEditPoints="1"/>
              </p:cNvSpPr>
              <p:nvPr/>
            </p:nvSpPr>
            <p:spPr bwMode="auto">
              <a:xfrm>
                <a:off x="6651626" y="2068513"/>
                <a:ext cx="1222375" cy="1400175"/>
              </a:xfrm>
              <a:custGeom>
                <a:avLst/>
                <a:gdLst>
                  <a:gd name="T0" fmla="*/ 138 w 325"/>
                  <a:gd name="T1" fmla="*/ 357 h 373"/>
                  <a:gd name="T2" fmla="*/ 140 w 325"/>
                  <a:gd name="T3" fmla="*/ 358 h 373"/>
                  <a:gd name="T4" fmla="*/ 257 w 325"/>
                  <a:gd name="T5" fmla="*/ 276 h 373"/>
                  <a:gd name="T6" fmla="*/ 211 w 325"/>
                  <a:gd name="T7" fmla="*/ 142 h 373"/>
                  <a:gd name="T8" fmla="*/ 145 w 325"/>
                  <a:gd name="T9" fmla="*/ 153 h 373"/>
                  <a:gd name="T10" fmla="*/ 141 w 325"/>
                  <a:gd name="T11" fmla="*/ 124 h 373"/>
                  <a:gd name="T12" fmla="*/ 153 w 325"/>
                  <a:gd name="T13" fmla="*/ 102 h 373"/>
                  <a:gd name="T14" fmla="*/ 175 w 325"/>
                  <a:gd name="T15" fmla="*/ 89 h 373"/>
                  <a:gd name="T16" fmla="*/ 195 w 325"/>
                  <a:gd name="T17" fmla="*/ 88 h 373"/>
                  <a:gd name="T18" fmla="*/ 325 w 325"/>
                  <a:gd name="T19" fmla="*/ 25 h 373"/>
                  <a:gd name="T20" fmla="*/ 207 w 325"/>
                  <a:gd name="T21" fmla="*/ 22 h 373"/>
                  <a:gd name="T22" fmla="*/ 159 w 325"/>
                  <a:gd name="T23" fmla="*/ 75 h 373"/>
                  <a:gd name="T24" fmla="*/ 215 w 325"/>
                  <a:gd name="T25" fmla="*/ 39 h 373"/>
                  <a:gd name="T26" fmla="*/ 271 w 325"/>
                  <a:gd name="T27" fmla="*/ 26 h 373"/>
                  <a:gd name="T28" fmla="*/ 138 w 325"/>
                  <a:gd name="T29" fmla="*/ 109 h 373"/>
                  <a:gd name="T30" fmla="*/ 134 w 325"/>
                  <a:gd name="T31" fmla="*/ 93 h 373"/>
                  <a:gd name="T32" fmla="*/ 122 w 325"/>
                  <a:gd name="T33" fmla="*/ 92 h 373"/>
                  <a:gd name="T34" fmla="*/ 112 w 325"/>
                  <a:gd name="T35" fmla="*/ 99 h 373"/>
                  <a:gd name="T36" fmla="*/ 128 w 325"/>
                  <a:gd name="T37" fmla="*/ 152 h 373"/>
                  <a:gd name="T38" fmla="*/ 65 w 325"/>
                  <a:gd name="T39" fmla="*/ 142 h 373"/>
                  <a:gd name="T40" fmla="*/ 19 w 325"/>
                  <a:gd name="T41" fmla="*/ 276 h 373"/>
                  <a:gd name="T42" fmla="*/ 136 w 325"/>
                  <a:gd name="T43" fmla="*/ 358 h 373"/>
                  <a:gd name="T44" fmla="*/ 138 w 325"/>
                  <a:gd name="T45" fmla="*/ 357 h 373"/>
                  <a:gd name="T46" fmla="*/ 126 w 325"/>
                  <a:gd name="T47" fmla="*/ 333 h 373"/>
                  <a:gd name="T48" fmla="*/ 116 w 325"/>
                  <a:gd name="T49" fmla="*/ 334 h 373"/>
                  <a:gd name="T50" fmla="*/ 46 w 325"/>
                  <a:gd name="T51" fmla="*/ 268 h 373"/>
                  <a:gd name="T52" fmla="*/ 74 w 325"/>
                  <a:gd name="T53" fmla="*/ 168 h 373"/>
                  <a:gd name="T54" fmla="*/ 121 w 325"/>
                  <a:gd name="T55" fmla="*/ 180 h 373"/>
                  <a:gd name="T56" fmla="*/ 155 w 325"/>
                  <a:gd name="T57" fmla="*/ 180 h 373"/>
                  <a:gd name="T58" fmla="*/ 202 w 325"/>
                  <a:gd name="T59" fmla="*/ 168 h 373"/>
                  <a:gd name="T60" fmla="*/ 231 w 325"/>
                  <a:gd name="T61" fmla="*/ 268 h 373"/>
                  <a:gd name="T62" fmla="*/ 149 w 325"/>
                  <a:gd name="T63" fmla="*/ 332 h 373"/>
                  <a:gd name="T64" fmla="*/ 148 w 325"/>
                  <a:gd name="T65" fmla="*/ 332 h 373"/>
                  <a:gd name="T66" fmla="*/ 138 w 325"/>
                  <a:gd name="T67" fmla="*/ 330 h 373"/>
                  <a:gd name="T68" fmla="*/ 128 w 325"/>
                  <a:gd name="T69" fmla="*/ 332 h 373"/>
                  <a:gd name="T70" fmla="*/ 126 w 325"/>
                  <a:gd name="T71" fmla="*/ 333 h 3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25" h="373">
                    <a:moveTo>
                      <a:pt x="138" y="357"/>
                    </a:moveTo>
                    <a:cubicBezTo>
                      <a:pt x="139" y="358"/>
                      <a:pt x="139" y="358"/>
                      <a:pt x="140" y="358"/>
                    </a:cubicBezTo>
                    <a:cubicBezTo>
                      <a:pt x="185" y="373"/>
                      <a:pt x="237" y="336"/>
                      <a:pt x="257" y="276"/>
                    </a:cubicBezTo>
                    <a:cubicBezTo>
                      <a:pt x="276" y="217"/>
                      <a:pt x="256" y="156"/>
                      <a:pt x="211" y="142"/>
                    </a:cubicBezTo>
                    <a:cubicBezTo>
                      <a:pt x="189" y="135"/>
                      <a:pt x="166" y="140"/>
                      <a:pt x="145" y="153"/>
                    </a:cubicBezTo>
                    <a:cubicBezTo>
                      <a:pt x="144" y="143"/>
                      <a:pt x="143" y="133"/>
                      <a:pt x="141" y="124"/>
                    </a:cubicBezTo>
                    <a:cubicBezTo>
                      <a:pt x="142" y="118"/>
                      <a:pt x="145" y="110"/>
                      <a:pt x="153" y="102"/>
                    </a:cubicBezTo>
                    <a:cubicBezTo>
                      <a:pt x="161" y="94"/>
                      <a:pt x="169" y="90"/>
                      <a:pt x="175" y="89"/>
                    </a:cubicBezTo>
                    <a:cubicBezTo>
                      <a:pt x="179" y="89"/>
                      <a:pt x="192" y="88"/>
                      <a:pt x="195" y="88"/>
                    </a:cubicBezTo>
                    <a:cubicBezTo>
                      <a:pt x="261" y="80"/>
                      <a:pt x="271" y="32"/>
                      <a:pt x="325" y="25"/>
                    </a:cubicBezTo>
                    <a:cubicBezTo>
                      <a:pt x="276" y="0"/>
                      <a:pt x="227" y="14"/>
                      <a:pt x="207" y="22"/>
                    </a:cubicBezTo>
                    <a:cubicBezTo>
                      <a:pt x="189" y="28"/>
                      <a:pt x="164" y="49"/>
                      <a:pt x="159" y="75"/>
                    </a:cubicBezTo>
                    <a:cubicBezTo>
                      <a:pt x="173" y="63"/>
                      <a:pt x="195" y="48"/>
                      <a:pt x="215" y="39"/>
                    </a:cubicBezTo>
                    <a:cubicBezTo>
                      <a:pt x="233" y="31"/>
                      <a:pt x="252" y="27"/>
                      <a:pt x="271" y="26"/>
                    </a:cubicBezTo>
                    <a:cubicBezTo>
                      <a:pt x="204" y="41"/>
                      <a:pt x="159" y="85"/>
                      <a:pt x="138" y="109"/>
                    </a:cubicBezTo>
                    <a:cubicBezTo>
                      <a:pt x="137" y="103"/>
                      <a:pt x="136" y="97"/>
                      <a:pt x="134" y="93"/>
                    </a:cubicBezTo>
                    <a:cubicBezTo>
                      <a:pt x="133" y="87"/>
                      <a:pt x="128" y="91"/>
                      <a:pt x="122" y="92"/>
                    </a:cubicBezTo>
                    <a:cubicBezTo>
                      <a:pt x="116" y="94"/>
                      <a:pt x="109" y="93"/>
                      <a:pt x="112" y="99"/>
                    </a:cubicBezTo>
                    <a:cubicBezTo>
                      <a:pt x="119" y="116"/>
                      <a:pt x="124" y="134"/>
                      <a:pt x="128" y="152"/>
                    </a:cubicBezTo>
                    <a:cubicBezTo>
                      <a:pt x="108" y="139"/>
                      <a:pt x="86" y="135"/>
                      <a:pt x="65" y="142"/>
                    </a:cubicBezTo>
                    <a:cubicBezTo>
                      <a:pt x="20" y="156"/>
                      <a:pt x="0" y="217"/>
                      <a:pt x="19" y="276"/>
                    </a:cubicBezTo>
                    <a:cubicBezTo>
                      <a:pt x="39" y="336"/>
                      <a:pt x="91" y="373"/>
                      <a:pt x="136" y="358"/>
                    </a:cubicBezTo>
                    <a:cubicBezTo>
                      <a:pt x="137" y="358"/>
                      <a:pt x="137" y="358"/>
                      <a:pt x="138" y="357"/>
                    </a:cubicBezTo>
                    <a:close/>
                    <a:moveTo>
                      <a:pt x="126" y="333"/>
                    </a:moveTo>
                    <a:cubicBezTo>
                      <a:pt x="124" y="333"/>
                      <a:pt x="120" y="334"/>
                      <a:pt x="116" y="334"/>
                    </a:cubicBezTo>
                    <a:cubicBezTo>
                      <a:pt x="87" y="334"/>
                      <a:pt x="58" y="306"/>
                      <a:pt x="46" y="268"/>
                    </a:cubicBezTo>
                    <a:cubicBezTo>
                      <a:pt x="31" y="223"/>
                      <a:pt x="44" y="177"/>
                      <a:pt x="74" y="168"/>
                    </a:cubicBezTo>
                    <a:cubicBezTo>
                      <a:pt x="88" y="163"/>
                      <a:pt x="105" y="168"/>
                      <a:pt x="121" y="180"/>
                    </a:cubicBezTo>
                    <a:cubicBezTo>
                      <a:pt x="131" y="188"/>
                      <a:pt x="145" y="188"/>
                      <a:pt x="155" y="180"/>
                    </a:cubicBezTo>
                    <a:cubicBezTo>
                      <a:pt x="171" y="168"/>
                      <a:pt x="188" y="163"/>
                      <a:pt x="202" y="168"/>
                    </a:cubicBezTo>
                    <a:cubicBezTo>
                      <a:pt x="232" y="177"/>
                      <a:pt x="245" y="223"/>
                      <a:pt x="231" y="268"/>
                    </a:cubicBezTo>
                    <a:cubicBezTo>
                      <a:pt x="216" y="312"/>
                      <a:pt x="179" y="342"/>
                      <a:pt x="149" y="332"/>
                    </a:cubicBezTo>
                    <a:cubicBezTo>
                      <a:pt x="148" y="332"/>
                      <a:pt x="148" y="332"/>
                      <a:pt x="148" y="332"/>
                    </a:cubicBezTo>
                    <a:cubicBezTo>
                      <a:pt x="145" y="331"/>
                      <a:pt x="141" y="330"/>
                      <a:pt x="138" y="330"/>
                    </a:cubicBezTo>
                    <a:cubicBezTo>
                      <a:pt x="135" y="330"/>
                      <a:pt x="132" y="331"/>
                      <a:pt x="128" y="332"/>
                    </a:cubicBezTo>
                    <a:cubicBezTo>
                      <a:pt x="128" y="332"/>
                      <a:pt x="127" y="332"/>
                      <a:pt x="126" y="33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" name="Freeform 8"/>
              <p:cNvSpPr>
                <a:spLocks/>
              </p:cNvSpPr>
              <p:nvPr/>
            </p:nvSpPr>
            <p:spPr bwMode="auto">
              <a:xfrm>
                <a:off x="5611813" y="2816226"/>
                <a:ext cx="252413" cy="393700"/>
              </a:xfrm>
              <a:custGeom>
                <a:avLst/>
                <a:gdLst>
                  <a:gd name="T0" fmla="*/ 0 w 67"/>
                  <a:gd name="T1" fmla="*/ 6 h 105"/>
                  <a:gd name="T2" fmla="*/ 0 w 67"/>
                  <a:gd name="T3" fmla="*/ 100 h 105"/>
                  <a:gd name="T4" fmla="*/ 5 w 67"/>
                  <a:gd name="T5" fmla="*/ 105 h 105"/>
                  <a:gd name="T6" fmla="*/ 60 w 67"/>
                  <a:gd name="T7" fmla="*/ 105 h 105"/>
                  <a:gd name="T8" fmla="*/ 66 w 67"/>
                  <a:gd name="T9" fmla="*/ 100 h 105"/>
                  <a:gd name="T10" fmla="*/ 66 w 67"/>
                  <a:gd name="T11" fmla="*/ 94 h 105"/>
                  <a:gd name="T12" fmla="*/ 60 w 67"/>
                  <a:gd name="T13" fmla="*/ 89 h 105"/>
                  <a:gd name="T14" fmla="*/ 24 w 67"/>
                  <a:gd name="T15" fmla="*/ 89 h 105"/>
                  <a:gd name="T16" fmla="*/ 18 w 67"/>
                  <a:gd name="T17" fmla="*/ 83 h 105"/>
                  <a:gd name="T18" fmla="*/ 18 w 67"/>
                  <a:gd name="T19" fmla="*/ 63 h 105"/>
                  <a:gd name="T20" fmla="*/ 24 w 67"/>
                  <a:gd name="T21" fmla="*/ 57 h 105"/>
                  <a:gd name="T22" fmla="*/ 47 w 67"/>
                  <a:gd name="T23" fmla="*/ 57 h 105"/>
                  <a:gd name="T24" fmla="*/ 53 w 67"/>
                  <a:gd name="T25" fmla="*/ 51 h 105"/>
                  <a:gd name="T26" fmla="*/ 53 w 67"/>
                  <a:gd name="T27" fmla="*/ 47 h 105"/>
                  <a:gd name="T28" fmla="*/ 47 w 67"/>
                  <a:gd name="T29" fmla="*/ 41 h 105"/>
                  <a:gd name="T30" fmla="*/ 24 w 67"/>
                  <a:gd name="T31" fmla="*/ 41 h 105"/>
                  <a:gd name="T32" fmla="*/ 18 w 67"/>
                  <a:gd name="T33" fmla="*/ 35 h 105"/>
                  <a:gd name="T34" fmla="*/ 18 w 67"/>
                  <a:gd name="T35" fmla="*/ 22 h 105"/>
                  <a:gd name="T36" fmla="*/ 24 w 67"/>
                  <a:gd name="T37" fmla="*/ 16 h 105"/>
                  <a:gd name="T38" fmla="*/ 61 w 67"/>
                  <a:gd name="T39" fmla="*/ 16 h 105"/>
                  <a:gd name="T40" fmla="*/ 67 w 67"/>
                  <a:gd name="T41" fmla="*/ 11 h 105"/>
                  <a:gd name="T42" fmla="*/ 67 w 67"/>
                  <a:gd name="T43" fmla="*/ 6 h 105"/>
                  <a:gd name="T44" fmla="*/ 61 w 67"/>
                  <a:gd name="T45" fmla="*/ 0 h 105"/>
                  <a:gd name="T46" fmla="*/ 5 w 67"/>
                  <a:gd name="T47" fmla="*/ 0 h 105"/>
                  <a:gd name="T48" fmla="*/ 0 w 67"/>
                  <a:gd name="T49" fmla="*/ 6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7" h="105">
                    <a:moveTo>
                      <a:pt x="0" y="6"/>
                    </a:moveTo>
                    <a:cubicBezTo>
                      <a:pt x="0" y="100"/>
                      <a:pt x="0" y="100"/>
                      <a:pt x="0" y="100"/>
                    </a:cubicBezTo>
                    <a:cubicBezTo>
                      <a:pt x="0" y="103"/>
                      <a:pt x="2" y="105"/>
                      <a:pt x="5" y="105"/>
                    </a:cubicBezTo>
                    <a:cubicBezTo>
                      <a:pt x="60" y="105"/>
                      <a:pt x="60" y="105"/>
                      <a:pt x="60" y="105"/>
                    </a:cubicBezTo>
                    <a:cubicBezTo>
                      <a:pt x="63" y="105"/>
                      <a:pt x="66" y="103"/>
                      <a:pt x="66" y="100"/>
                    </a:cubicBezTo>
                    <a:cubicBezTo>
                      <a:pt x="66" y="94"/>
                      <a:pt x="66" y="94"/>
                      <a:pt x="66" y="94"/>
                    </a:cubicBezTo>
                    <a:cubicBezTo>
                      <a:pt x="66" y="91"/>
                      <a:pt x="63" y="89"/>
                      <a:pt x="60" y="89"/>
                    </a:cubicBezTo>
                    <a:cubicBezTo>
                      <a:pt x="24" y="89"/>
                      <a:pt x="24" y="89"/>
                      <a:pt x="24" y="89"/>
                    </a:cubicBezTo>
                    <a:cubicBezTo>
                      <a:pt x="21" y="89"/>
                      <a:pt x="18" y="86"/>
                      <a:pt x="18" y="83"/>
                    </a:cubicBezTo>
                    <a:cubicBezTo>
                      <a:pt x="18" y="63"/>
                      <a:pt x="18" y="63"/>
                      <a:pt x="18" y="63"/>
                    </a:cubicBezTo>
                    <a:cubicBezTo>
                      <a:pt x="18" y="60"/>
                      <a:pt x="21" y="57"/>
                      <a:pt x="24" y="57"/>
                    </a:cubicBezTo>
                    <a:cubicBezTo>
                      <a:pt x="47" y="57"/>
                      <a:pt x="47" y="57"/>
                      <a:pt x="47" y="57"/>
                    </a:cubicBezTo>
                    <a:cubicBezTo>
                      <a:pt x="50" y="57"/>
                      <a:pt x="53" y="54"/>
                      <a:pt x="53" y="51"/>
                    </a:cubicBezTo>
                    <a:cubicBezTo>
                      <a:pt x="53" y="47"/>
                      <a:pt x="53" y="47"/>
                      <a:pt x="53" y="47"/>
                    </a:cubicBezTo>
                    <a:cubicBezTo>
                      <a:pt x="53" y="44"/>
                      <a:pt x="50" y="41"/>
                      <a:pt x="47" y="41"/>
                    </a:cubicBezTo>
                    <a:cubicBezTo>
                      <a:pt x="24" y="41"/>
                      <a:pt x="24" y="41"/>
                      <a:pt x="24" y="41"/>
                    </a:cubicBezTo>
                    <a:cubicBezTo>
                      <a:pt x="21" y="41"/>
                      <a:pt x="18" y="39"/>
                      <a:pt x="18" y="35"/>
                    </a:cubicBezTo>
                    <a:cubicBezTo>
                      <a:pt x="18" y="22"/>
                      <a:pt x="18" y="22"/>
                      <a:pt x="18" y="22"/>
                    </a:cubicBezTo>
                    <a:cubicBezTo>
                      <a:pt x="18" y="19"/>
                      <a:pt x="21" y="16"/>
                      <a:pt x="24" y="16"/>
                    </a:cubicBezTo>
                    <a:cubicBezTo>
                      <a:pt x="61" y="16"/>
                      <a:pt x="61" y="16"/>
                      <a:pt x="61" y="16"/>
                    </a:cubicBezTo>
                    <a:cubicBezTo>
                      <a:pt x="64" y="16"/>
                      <a:pt x="67" y="14"/>
                      <a:pt x="67" y="11"/>
                    </a:cubicBezTo>
                    <a:cubicBezTo>
                      <a:pt x="67" y="6"/>
                      <a:pt x="67" y="6"/>
                      <a:pt x="67" y="6"/>
                    </a:cubicBezTo>
                    <a:cubicBezTo>
                      <a:pt x="67" y="2"/>
                      <a:pt x="64" y="0"/>
                      <a:pt x="61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" name="Freeform 9"/>
              <p:cNvSpPr>
                <a:spLocks/>
              </p:cNvSpPr>
              <p:nvPr/>
            </p:nvSpPr>
            <p:spPr bwMode="auto">
              <a:xfrm>
                <a:off x="6337301" y="3025776"/>
                <a:ext cx="247650" cy="57150"/>
              </a:xfrm>
              <a:custGeom>
                <a:avLst/>
                <a:gdLst>
                  <a:gd name="T0" fmla="*/ 6 w 66"/>
                  <a:gd name="T1" fmla="*/ 15 h 15"/>
                  <a:gd name="T2" fmla="*/ 60 w 66"/>
                  <a:gd name="T3" fmla="*/ 15 h 15"/>
                  <a:gd name="T4" fmla="*/ 66 w 66"/>
                  <a:gd name="T5" fmla="*/ 9 h 15"/>
                  <a:gd name="T6" fmla="*/ 66 w 66"/>
                  <a:gd name="T7" fmla="*/ 6 h 15"/>
                  <a:gd name="T8" fmla="*/ 60 w 66"/>
                  <a:gd name="T9" fmla="*/ 0 h 15"/>
                  <a:gd name="T10" fmla="*/ 6 w 66"/>
                  <a:gd name="T11" fmla="*/ 0 h 15"/>
                  <a:gd name="T12" fmla="*/ 0 w 66"/>
                  <a:gd name="T13" fmla="*/ 6 h 15"/>
                  <a:gd name="T14" fmla="*/ 0 w 66"/>
                  <a:gd name="T15" fmla="*/ 9 h 15"/>
                  <a:gd name="T16" fmla="*/ 6 w 66"/>
                  <a:gd name="T17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6" h="15">
                    <a:moveTo>
                      <a:pt x="6" y="15"/>
                    </a:moveTo>
                    <a:cubicBezTo>
                      <a:pt x="60" y="15"/>
                      <a:pt x="60" y="15"/>
                      <a:pt x="60" y="15"/>
                    </a:cubicBezTo>
                    <a:cubicBezTo>
                      <a:pt x="63" y="15"/>
                      <a:pt x="66" y="12"/>
                      <a:pt x="66" y="9"/>
                    </a:cubicBezTo>
                    <a:cubicBezTo>
                      <a:pt x="66" y="6"/>
                      <a:pt x="66" y="6"/>
                      <a:pt x="66" y="6"/>
                    </a:cubicBezTo>
                    <a:cubicBezTo>
                      <a:pt x="66" y="3"/>
                      <a:pt x="63" y="0"/>
                      <a:pt x="60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12"/>
                      <a:pt x="3" y="15"/>
                      <a:pt x="6" y="1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" name="Freeform 10"/>
              <p:cNvSpPr>
                <a:spLocks/>
              </p:cNvSpPr>
              <p:nvPr/>
            </p:nvSpPr>
            <p:spPr bwMode="auto">
              <a:xfrm>
                <a:off x="6337301" y="2913063"/>
                <a:ext cx="247650" cy="52388"/>
              </a:xfrm>
              <a:custGeom>
                <a:avLst/>
                <a:gdLst>
                  <a:gd name="T0" fmla="*/ 6 w 66"/>
                  <a:gd name="T1" fmla="*/ 14 h 14"/>
                  <a:gd name="T2" fmla="*/ 60 w 66"/>
                  <a:gd name="T3" fmla="*/ 14 h 14"/>
                  <a:gd name="T4" fmla="*/ 66 w 66"/>
                  <a:gd name="T5" fmla="*/ 9 h 14"/>
                  <a:gd name="T6" fmla="*/ 66 w 66"/>
                  <a:gd name="T7" fmla="*/ 5 h 14"/>
                  <a:gd name="T8" fmla="*/ 60 w 66"/>
                  <a:gd name="T9" fmla="*/ 0 h 14"/>
                  <a:gd name="T10" fmla="*/ 6 w 66"/>
                  <a:gd name="T11" fmla="*/ 0 h 14"/>
                  <a:gd name="T12" fmla="*/ 0 w 66"/>
                  <a:gd name="T13" fmla="*/ 5 h 14"/>
                  <a:gd name="T14" fmla="*/ 0 w 66"/>
                  <a:gd name="T15" fmla="*/ 9 h 14"/>
                  <a:gd name="T16" fmla="*/ 6 w 66"/>
                  <a:gd name="T17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6" h="14">
                    <a:moveTo>
                      <a:pt x="6" y="14"/>
                    </a:moveTo>
                    <a:cubicBezTo>
                      <a:pt x="60" y="14"/>
                      <a:pt x="60" y="14"/>
                      <a:pt x="60" y="14"/>
                    </a:cubicBezTo>
                    <a:cubicBezTo>
                      <a:pt x="63" y="14"/>
                      <a:pt x="66" y="12"/>
                      <a:pt x="66" y="9"/>
                    </a:cubicBezTo>
                    <a:cubicBezTo>
                      <a:pt x="66" y="5"/>
                      <a:pt x="66" y="5"/>
                      <a:pt x="66" y="5"/>
                    </a:cubicBezTo>
                    <a:cubicBezTo>
                      <a:pt x="66" y="2"/>
                      <a:pt x="63" y="0"/>
                      <a:pt x="60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2"/>
                      <a:pt x="0" y="5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12"/>
                      <a:pt x="3" y="14"/>
                      <a:pt x="6" y="1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1" name="Freeform 11"/>
            <p:cNvSpPr>
              <a:spLocks/>
            </p:cNvSpPr>
            <p:nvPr/>
          </p:nvSpPr>
          <p:spPr bwMode="auto">
            <a:xfrm>
              <a:off x="6892926" y="2894013"/>
              <a:ext cx="285750" cy="203200"/>
            </a:xfrm>
            <a:custGeom>
              <a:avLst/>
              <a:gdLst>
                <a:gd name="T0" fmla="*/ 76 w 76"/>
                <a:gd name="T1" fmla="*/ 24 h 54"/>
                <a:gd name="T2" fmla="*/ 74 w 76"/>
                <a:gd name="T3" fmla="*/ 13 h 54"/>
                <a:gd name="T4" fmla="*/ 73 w 76"/>
                <a:gd name="T5" fmla="*/ 10 h 54"/>
                <a:gd name="T6" fmla="*/ 65 w 76"/>
                <a:gd name="T7" fmla="*/ 3 h 54"/>
                <a:gd name="T8" fmla="*/ 62 w 76"/>
                <a:gd name="T9" fmla="*/ 1 h 54"/>
                <a:gd name="T10" fmla="*/ 52 w 76"/>
                <a:gd name="T11" fmla="*/ 0 h 54"/>
                <a:gd name="T12" fmla="*/ 45 w 76"/>
                <a:gd name="T13" fmla="*/ 3 h 54"/>
                <a:gd name="T14" fmla="*/ 36 w 76"/>
                <a:gd name="T15" fmla="*/ 3 h 54"/>
                <a:gd name="T16" fmla="*/ 31 w 76"/>
                <a:gd name="T17" fmla="*/ 1 h 54"/>
                <a:gd name="T18" fmla="*/ 20 w 76"/>
                <a:gd name="T19" fmla="*/ 2 h 54"/>
                <a:gd name="T20" fmla="*/ 17 w 76"/>
                <a:gd name="T21" fmla="*/ 3 h 54"/>
                <a:gd name="T22" fmla="*/ 10 w 76"/>
                <a:gd name="T23" fmla="*/ 3 h 54"/>
                <a:gd name="T24" fmla="*/ 5 w 76"/>
                <a:gd name="T25" fmla="*/ 0 h 54"/>
                <a:gd name="T26" fmla="*/ 0 w 76"/>
                <a:gd name="T27" fmla="*/ 6 h 54"/>
                <a:gd name="T28" fmla="*/ 0 w 76"/>
                <a:gd name="T29" fmla="*/ 49 h 54"/>
                <a:gd name="T30" fmla="*/ 6 w 76"/>
                <a:gd name="T31" fmla="*/ 54 h 54"/>
                <a:gd name="T32" fmla="*/ 7 w 76"/>
                <a:gd name="T33" fmla="*/ 54 h 54"/>
                <a:gd name="T34" fmla="*/ 13 w 76"/>
                <a:gd name="T35" fmla="*/ 49 h 54"/>
                <a:gd name="T36" fmla="*/ 13 w 76"/>
                <a:gd name="T37" fmla="*/ 21 h 54"/>
                <a:gd name="T38" fmla="*/ 15 w 76"/>
                <a:gd name="T39" fmla="*/ 14 h 54"/>
                <a:gd name="T40" fmla="*/ 20 w 76"/>
                <a:gd name="T41" fmla="*/ 11 h 54"/>
                <a:gd name="T42" fmla="*/ 26 w 76"/>
                <a:gd name="T43" fmla="*/ 11 h 54"/>
                <a:gd name="T44" fmla="*/ 31 w 76"/>
                <a:gd name="T45" fmla="*/ 15 h 54"/>
                <a:gd name="T46" fmla="*/ 32 w 76"/>
                <a:gd name="T47" fmla="*/ 24 h 54"/>
                <a:gd name="T48" fmla="*/ 32 w 76"/>
                <a:gd name="T49" fmla="*/ 49 h 54"/>
                <a:gd name="T50" fmla="*/ 37 w 76"/>
                <a:gd name="T51" fmla="*/ 54 h 54"/>
                <a:gd name="T52" fmla="*/ 39 w 76"/>
                <a:gd name="T53" fmla="*/ 54 h 54"/>
                <a:gd name="T54" fmla="*/ 44 w 76"/>
                <a:gd name="T55" fmla="*/ 49 h 54"/>
                <a:gd name="T56" fmla="*/ 44 w 76"/>
                <a:gd name="T57" fmla="*/ 21 h 54"/>
                <a:gd name="T58" fmla="*/ 48 w 76"/>
                <a:gd name="T59" fmla="*/ 13 h 54"/>
                <a:gd name="T60" fmla="*/ 56 w 76"/>
                <a:gd name="T61" fmla="*/ 10 h 54"/>
                <a:gd name="T62" fmla="*/ 61 w 76"/>
                <a:gd name="T63" fmla="*/ 15 h 54"/>
                <a:gd name="T64" fmla="*/ 63 w 76"/>
                <a:gd name="T65" fmla="*/ 26 h 54"/>
                <a:gd name="T66" fmla="*/ 63 w 76"/>
                <a:gd name="T67" fmla="*/ 49 h 54"/>
                <a:gd name="T68" fmla="*/ 69 w 76"/>
                <a:gd name="T69" fmla="*/ 54 h 54"/>
                <a:gd name="T70" fmla="*/ 70 w 76"/>
                <a:gd name="T71" fmla="*/ 54 h 54"/>
                <a:gd name="T72" fmla="*/ 76 w 76"/>
                <a:gd name="T73" fmla="*/ 49 h 54"/>
                <a:gd name="T74" fmla="*/ 76 w 76"/>
                <a:gd name="T75" fmla="*/ 2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6" h="54">
                  <a:moveTo>
                    <a:pt x="76" y="24"/>
                  </a:moveTo>
                  <a:cubicBezTo>
                    <a:pt x="76" y="21"/>
                    <a:pt x="75" y="16"/>
                    <a:pt x="74" y="13"/>
                  </a:cubicBezTo>
                  <a:cubicBezTo>
                    <a:pt x="73" y="10"/>
                    <a:pt x="73" y="10"/>
                    <a:pt x="73" y="10"/>
                  </a:cubicBezTo>
                  <a:cubicBezTo>
                    <a:pt x="71" y="7"/>
                    <a:pt x="68" y="4"/>
                    <a:pt x="65" y="3"/>
                  </a:cubicBezTo>
                  <a:cubicBezTo>
                    <a:pt x="62" y="1"/>
                    <a:pt x="62" y="1"/>
                    <a:pt x="62" y="1"/>
                  </a:cubicBezTo>
                  <a:cubicBezTo>
                    <a:pt x="59" y="0"/>
                    <a:pt x="55" y="0"/>
                    <a:pt x="52" y="0"/>
                  </a:cubicBezTo>
                  <a:cubicBezTo>
                    <a:pt x="50" y="1"/>
                    <a:pt x="47" y="2"/>
                    <a:pt x="45" y="3"/>
                  </a:cubicBezTo>
                  <a:cubicBezTo>
                    <a:pt x="43" y="4"/>
                    <a:pt x="39" y="4"/>
                    <a:pt x="36" y="3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28" y="0"/>
                    <a:pt x="23" y="0"/>
                    <a:pt x="20" y="2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4" y="4"/>
                    <a:pt x="11" y="4"/>
                    <a:pt x="10" y="3"/>
                  </a:cubicBezTo>
                  <a:cubicBezTo>
                    <a:pt x="10" y="1"/>
                    <a:pt x="7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2"/>
                    <a:pt x="3" y="54"/>
                    <a:pt x="6" y="54"/>
                  </a:cubicBezTo>
                  <a:cubicBezTo>
                    <a:pt x="7" y="54"/>
                    <a:pt x="7" y="54"/>
                    <a:pt x="7" y="54"/>
                  </a:cubicBezTo>
                  <a:cubicBezTo>
                    <a:pt x="11" y="54"/>
                    <a:pt x="13" y="52"/>
                    <a:pt x="13" y="49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3" y="18"/>
                    <a:pt x="14" y="15"/>
                    <a:pt x="15" y="14"/>
                  </a:cubicBezTo>
                  <a:cubicBezTo>
                    <a:pt x="16" y="13"/>
                    <a:pt x="18" y="11"/>
                    <a:pt x="20" y="11"/>
                  </a:cubicBezTo>
                  <a:cubicBezTo>
                    <a:pt x="21" y="10"/>
                    <a:pt x="24" y="10"/>
                    <a:pt x="26" y="11"/>
                  </a:cubicBezTo>
                  <a:cubicBezTo>
                    <a:pt x="28" y="12"/>
                    <a:pt x="30" y="14"/>
                    <a:pt x="31" y="15"/>
                  </a:cubicBezTo>
                  <a:cubicBezTo>
                    <a:pt x="31" y="17"/>
                    <a:pt x="32" y="21"/>
                    <a:pt x="32" y="24"/>
                  </a:cubicBezTo>
                  <a:cubicBezTo>
                    <a:pt x="32" y="49"/>
                    <a:pt x="32" y="49"/>
                    <a:pt x="32" y="49"/>
                  </a:cubicBezTo>
                  <a:cubicBezTo>
                    <a:pt x="32" y="52"/>
                    <a:pt x="34" y="54"/>
                    <a:pt x="37" y="54"/>
                  </a:cubicBezTo>
                  <a:cubicBezTo>
                    <a:pt x="39" y="54"/>
                    <a:pt x="39" y="54"/>
                    <a:pt x="39" y="54"/>
                  </a:cubicBezTo>
                  <a:cubicBezTo>
                    <a:pt x="42" y="54"/>
                    <a:pt x="44" y="52"/>
                    <a:pt x="44" y="49"/>
                  </a:cubicBezTo>
                  <a:cubicBezTo>
                    <a:pt x="44" y="21"/>
                    <a:pt x="44" y="21"/>
                    <a:pt x="44" y="21"/>
                  </a:cubicBezTo>
                  <a:cubicBezTo>
                    <a:pt x="44" y="18"/>
                    <a:pt x="46" y="14"/>
                    <a:pt x="48" y="13"/>
                  </a:cubicBezTo>
                  <a:cubicBezTo>
                    <a:pt x="50" y="11"/>
                    <a:pt x="53" y="10"/>
                    <a:pt x="56" y="10"/>
                  </a:cubicBezTo>
                  <a:cubicBezTo>
                    <a:pt x="58" y="10"/>
                    <a:pt x="61" y="12"/>
                    <a:pt x="61" y="15"/>
                  </a:cubicBezTo>
                  <a:cubicBezTo>
                    <a:pt x="62" y="18"/>
                    <a:pt x="63" y="23"/>
                    <a:pt x="63" y="26"/>
                  </a:cubicBezTo>
                  <a:cubicBezTo>
                    <a:pt x="63" y="49"/>
                    <a:pt x="63" y="49"/>
                    <a:pt x="63" y="49"/>
                  </a:cubicBezTo>
                  <a:cubicBezTo>
                    <a:pt x="63" y="52"/>
                    <a:pt x="66" y="54"/>
                    <a:pt x="69" y="54"/>
                  </a:cubicBezTo>
                  <a:cubicBezTo>
                    <a:pt x="70" y="54"/>
                    <a:pt x="70" y="54"/>
                    <a:pt x="70" y="54"/>
                  </a:cubicBezTo>
                  <a:cubicBezTo>
                    <a:pt x="73" y="54"/>
                    <a:pt x="76" y="52"/>
                    <a:pt x="76" y="49"/>
                  </a:cubicBezTo>
                  <a:lnTo>
                    <a:pt x="76" y="2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2"/>
            <p:cNvSpPr>
              <a:spLocks/>
            </p:cNvSpPr>
            <p:nvPr/>
          </p:nvSpPr>
          <p:spPr bwMode="auto">
            <a:xfrm>
              <a:off x="7219951" y="2898776"/>
              <a:ext cx="165100" cy="201613"/>
            </a:xfrm>
            <a:custGeom>
              <a:avLst/>
              <a:gdLst>
                <a:gd name="T0" fmla="*/ 16 w 44"/>
                <a:gd name="T1" fmla="*/ 51 h 54"/>
                <a:gd name="T2" fmla="*/ 31 w 44"/>
                <a:gd name="T3" fmla="*/ 54 h 54"/>
                <a:gd name="T4" fmla="*/ 40 w 44"/>
                <a:gd name="T5" fmla="*/ 51 h 54"/>
                <a:gd name="T6" fmla="*/ 43 w 44"/>
                <a:gd name="T7" fmla="*/ 44 h 54"/>
                <a:gd name="T8" fmla="*/ 34 w 44"/>
                <a:gd name="T9" fmla="*/ 42 h 54"/>
                <a:gd name="T10" fmla="*/ 23 w 44"/>
                <a:gd name="T11" fmla="*/ 42 h 54"/>
                <a:gd name="T12" fmla="*/ 14 w 44"/>
                <a:gd name="T13" fmla="*/ 33 h 54"/>
                <a:gd name="T14" fmla="*/ 14 w 44"/>
                <a:gd name="T15" fmla="*/ 20 h 54"/>
                <a:gd name="T16" fmla="*/ 22 w 44"/>
                <a:gd name="T17" fmla="*/ 11 h 54"/>
                <a:gd name="T18" fmla="*/ 33 w 44"/>
                <a:gd name="T19" fmla="*/ 11 h 54"/>
                <a:gd name="T20" fmla="*/ 42 w 44"/>
                <a:gd name="T21" fmla="*/ 8 h 54"/>
                <a:gd name="T22" fmla="*/ 36 w 44"/>
                <a:gd name="T23" fmla="*/ 1 h 54"/>
                <a:gd name="T24" fmla="*/ 18 w 44"/>
                <a:gd name="T25" fmla="*/ 2 h 54"/>
                <a:gd name="T26" fmla="*/ 17 w 44"/>
                <a:gd name="T27" fmla="*/ 2 h 54"/>
                <a:gd name="T28" fmla="*/ 3 w 44"/>
                <a:gd name="T29" fmla="*/ 17 h 54"/>
                <a:gd name="T30" fmla="*/ 2 w 44"/>
                <a:gd name="T31" fmla="*/ 37 h 54"/>
                <a:gd name="T32" fmla="*/ 16 w 44"/>
                <a:gd name="T33" fmla="*/ 5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4" h="54">
                  <a:moveTo>
                    <a:pt x="16" y="51"/>
                  </a:moveTo>
                  <a:cubicBezTo>
                    <a:pt x="21" y="53"/>
                    <a:pt x="28" y="54"/>
                    <a:pt x="31" y="54"/>
                  </a:cubicBezTo>
                  <a:cubicBezTo>
                    <a:pt x="33" y="54"/>
                    <a:pt x="38" y="53"/>
                    <a:pt x="40" y="51"/>
                  </a:cubicBezTo>
                  <a:cubicBezTo>
                    <a:pt x="43" y="50"/>
                    <a:pt x="44" y="47"/>
                    <a:pt x="43" y="44"/>
                  </a:cubicBezTo>
                  <a:cubicBezTo>
                    <a:pt x="41" y="41"/>
                    <a:pt x="38" y="40"/>
                    <a:pt x="34" y="42"/>
                  </a:cubicBezTo>
                  <a:cubicBezTo>
                    <a:pt x="31" y="43"/>
                    <a:pt x="26" y="43"/>
                    <a:pt x="23" y="42"/>
                  </a:cubicBezTo>
                  <a:cubicBezTo>
                    <a:pt x="20" y="41"/>
                    <a:pt x="16" y="37"/>
                    <a:pt x="14" y="33"/>
                  </a:cubicBezTo>
                  <a:cubicBezTo>
                    <a:pt x="12" y="29"/>
                    <a:pt x="12" y="24"/>
                    <a:pt x="14" y="20"/>
                  </a:cubicBezTo>
                  <a:cubicBezTo>
                    <a:pt x="15" y="17"/>
                    <a:pt x="19" y="13"/>
                    <a:pt x="22" y="11"/>
                  </a:cubicBezTo>
                  <a:cubicBezTo>
                    <a:pt x="25" y="10"/>
                    <a:pt x="30" y="10"/>
                    <a:pt x="33" y="11"/>
                  </a:cubicBezTo>
                  <a:cubicBezTo>
                    <a:pt x="37" y="12"/>
                    <a:pt x="40" y="11"/>
                    <a:pt x="42" y="8"/>
                  </a:cubicBezTo>
                  <a:cubicBezTo>
                    <a:pt x="43" y="6"/>
                    <a:pt x="41" y="2"/>
                    <a:pt x="36" y="1"/>
                  </a:cubicBezTo>
                  <a:cubicBezTo>
                    <a:pt x="32" y="0"/>
                    <a:pt x="23" y="0"/>
                    <a:pt x="18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1" y="4"/>
                    <a:pt x="5" y="11"/>
                    <a:pt x="3" y="17"/>
                  </a:cubicBezTo>
                  <a:cubicBezTo>
                    <a:pt x="1" y="22"/>
                    <a:pt x="0" y="31"/>
                    <a:pt x="2" y="37"/>
                  </a:cubicBezTo>
                  <a:cubicBezTo>
                    <a:pt x="4" y="43"/>
                    <a:pt x="10" y="49"/>
                    <a:pt x="16" y="5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3"/>
            <p:cNvSpPr>
              <a:spLocks/>
            </p:cNvSpPr>
            <p:nvPr/>
          </p:nvSpPr>
          <p:spPr bwMode="auto">
            <a:xfrm>
              <a:off x="7415213" y="2830513"/>
              <a:ext cx="90488" cy="139700"/>
            </a:xfrm>
            <a:custGeom>
              <a:avLst/>
              <a:gdLst>
                <a:gd name="T0" fmla="*/ 9 w 24"/>
                <a:gd name="T1" fmla="*/ 23 h 37"/>
                <a:gd name="T2" fmla="*/ 3 w 24"/>
                <a:gd name="T3" fmla="*/ 30 h 37"/>
                <a:gd name="T4" fmla="*/ 0 w 24"/>
                <a:gd name="T5" fmla="*/ 36 h 37"/>
                <a:gd name="T6" fmla="*/ 6 w 24"/>
                <a:gd name="T7" fmla="*/ 37 h 37"/>
                <a:gd name="T8" fmla="*/ 19 w 24"/>
                <a:gd name="T9" fmla="*/ 37 h 37"/>
                <a:gd name="T10" fmla="*/ 24 w 24"/>
                <a:gd name="T11" fmla="*/ 34 h 37"/>
                <a:gd name="T12" fmla="*/ 19 w 24"/>
                <a:gd name="T13" fmla="*/ 31 h 37"/>
                <a:gd name="T14" fmla="*/ 16 w 24"/>
                <a:gd name="T15" fmla="*/ 31 h 37"/>
                <a:gd name="T16" fmla="*/ 14 w 24"/>
                <a:gd name="T17" fmla="*/ 26 h 37"/>
                <a:gd name="T18" fmla="*/ 15 w 24"/>
                <a:gd name="T19" fmla="*/ 24 h 37"/>
                <a:gd name="T20" fmla="*/ 20 w 24"/>
                <a:gd name="T21" fmla="*/ 14 h 37"/>
                <a:gd name="T22" fmla="*/ 21 w 24"/>
                <a:gd name="T23" fmla="*/ 6 h 37"/>
                <a:gd name="T24" fmla="*/ 15 w 24"/>
                <a:gd name="T25" fmla="*/ 1 h 37"/>
                <a:gd name="T26" fmla="*/ 7 w 24"/>
                <a:gd name="T27" fmla="*/ 0 h 37"/>
                <a:gd name="T28" fmla="*/ 2 w 24"/>
                <a:gd name="T29" fmla="*/ 3 h 37"/>
                <a:gd name="T30" fmla="*/ 2 w 24"/>
                <a:gd name="T31" fmla="*/ 7 h 37"/>
                <a:gd name="T32" fmla="*/ 7 w 24"/>
                <a:gd name="T33" fmla="*/ 7 h 37"/>
                <a:gd name="T34" fmla="*/ 13 w 24"/>
                <a:gd name="T35" fmla="*/ 7 h 37"/>
                <a:gd name="T36" fmla="*/ 14 w 24"/>
                <a:gd name="T37" fmla="*/ 13 h 37"/>
                <a:gd name="T38" fmla="*/ 9 w 24"/>
                <a:gd name="T39" fmla="*/ 2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4" h="37">
                  <a:moveTo>
                    <a:pt x="9" y="23"/>
                  </a:moveTo>
                  <a:cubicBezTo>
                    <a:pt x="3" y="30"/>
                    <a:pt x="3" y="30"/>
                    <a:pt x="3" y="30"/>
                  </a:cubicBezTo>
                  <a:cubicBezTo>
                    <a:pt x="2" y="33"/>
                    <a:pt x="0" y="35"/>
                    <a:pt x="0" y="36"/>
                  </a:cubicBezTo>
                  <a:cubicBezTo>
                    <a:pt x="0" y="37"/>
                    <a:pt x="3" y="37"/>
                    <a:pt x="6" y="37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22" y="37"/>
                    <a:pt x="24" y="36"/>
                    <a:pt x="24" y="34"/>
                  </a:cubicBezTo>
                  <a:cubicBezTo>
                    <a:pt x="24" y="32"/>
                    <a:pt x="22" y="31"/>
                    <a:pt x="19" y="31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3" y="31"/>
                    <a:pt x="12" y="29"/>
                    <a:pt x="14" y="26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7" y="22"/>
                    <a:pt x="19" y="17"/>
                    <a:pt x="20" y="14"/>
                  </a:cubicBezTo>
                  <a:cubicBezTo>
                    <a:pt x="21" y="11"/>
                    <a:pt x="22" y="7"/>
                    <a:pt x="21" y="6"/>
                  </a:cubicBezTo>
                  <a:cubicBezTo>
                    <a:pt x="20" y="4"/>
                    <a:pt x="17" y="1"/>
                    <a:pt x="15" y="1"/>
                  </a:cubicBezTo>
                  <a:cubicBezTo>
                    <a:pt x="12" y="0"/>
                    <a:pt x="9" y="0"/>
                    <a:pt x="7" y="0"/>
                  </a:cubicBezTo>
                  <a:cubicBezTo>
                    <a:pt x="5" y="1"/>
                    <a:pt x="3" y="2"/>
                    <a:pt x="2" y="3"/>
                  </a:cubicBezTo>
                  <a:cubicBezTo>
                    <a:pt x="1" y="5"/>
                    <a:pt x="1" y="6"/>
                    <a:pt x="2" y="7"/>
                  </a:cubicBezTo>
                  <a:cubicBezTo>
                    <a:pt x="3" y="8"/>
                    <a:pt x="6" y="8"/>
                    <a:pt x="7" y="7"/>
                  </a:cubicBezTo>
                  <a:cubicBezTo>
                    <a:pt x="9" y="6"/>
                    <a:pt x="12" y="6"/>
                    <a:pt x="13" y="7"/>
                  </a:cubicBezTo>
                  <a:cubicBezTo>
                    <a:pt x="14" y="8"/>
                    <a:pt x="15" y="11"/>
                    <a:pt x="14" y="13"/>
                  </a:cubicBezTo>
                  <a:cubicBezTo>
                    <a:pt x="13" y="16"/>
                    <a:pt x="11" y="20"/>
                    <a:pt x="9" y="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2581276" y="809308"/>
            <a:ext cx="1041400" cy="1303338"/>
            <a:chOff x="6618288" y="520701"/>
            <a:chExt cx="1041400" cy="1303338"/>
          </a:xfrm>
        </p:grpSpPr>
        <p:sp>
          <p:nvSpPr>
            <p:cNvPr id="15" name="Freeform 15"/>
            <p:cNvSpPr>
              <a:spLocks/>
            </p:cNvSpPr>
            <p:nvPr/>
          </p:nvSpPr>
          <p:spPr bwMode="auto">
            <a:xfrm>
              <a:off x="6618288" y="520701"/>
              <a:ext cx="1041400" cy="646113"/>
            </a:xfrm>
            <a:custGeom>
              <a:avLst/>
              <a:gdLst>
                <a:gd name="T0" fmla="*/ 31 w 277"/>
                <a:gd name="T1" fmla="*/ 49 h 172"/>
                <a:gd name="T2" fmla="*/ 29 w 277"/>
                <a:gd name="T3" fmla="*/ 116 h 172"/>
                <a:gd name="T4" fmla="*/ 29 w 277"/>
                <a:gd name="T5" fmla="*/ 129 h 172"/>
                <a:gd name="T6" fmla="*/ 28 w 277"/>
                <a:gd name="T7" fmla="*/ 160 h 172"/>
                <a:gd name="T8" fmla="*/ 29 w 277"/>
                <a:gd name="T9" fmla="*/ 160 h 172"/>
                <a:gd name="T10" fmla="*/ 31 w 277"/>
                <a:gd name="T11" fmla="*/ 167 h 172"/>
                <a:gd name="T12" fmla="*/ 31 w 277"/>
                <a:gd name="T13" fmla="*/ 167 h 172"/>
                <a:gd name="T14" fmla="*/ 34 w 277"/>
                <a:gd name="T15" fmla="*/ 172 h 172"/>
                <a:gd name="T16" fmla="*/ 37 w 277"/>
                <a:gd name="T17" fmla="*/ 169 h 172"/>
                <a:gd name="T18" fmla="*/ 39 w 277"/>
                <a:gd name="T19" fmla="*/ 161 h 172"/>
                <a:gd name="T20" fmla="*/ 39 w 277"/>
                <a:gd name="T21" fmla="*/ 123 h 172"/>
                <a:gd name="T22" fmla="*/ 35 w 277"/>
                <a:gd name="T23" fmla="*/ 115 h 172"/>
                <a:gd name="T24" fmla="*/ 35 w 277"/>
                <a:gd name="T25" fmla="*/ 47 h 172"/>
                <a:gd name="T26" fmla="*/ 37 w 277"/>
                <a:gd name="T27" fmla="*/ 46 h 172"/>
                <a:gd name="T28" fmla="*/ 37 w 277"/>
                <a:gd name="T29" fmla="*/ 75 h 172"/>
                <a:gd name="T30" fmla="*/ 71 w 277"/>
                <a:gd name="T31" fmla="*/ 93 h 172"/>
                <a:gd name="T32" fmla="*/ 74 w 277"/>
                <a:gd name="T33" fmla="*/ 92 h 172"/>
                <a:gd name="T34" fmla="*/ 137 w 277"/>
                <a:gd name="T35" fmla="*/ 75 h 172"/>
                <a:gd name="T36" fmla="*/ 206 w 277"/>
                <a:gd name="T37" fmla="*/ 83 h 172"/>
                <a:gd name="T38" fmla="*/ 207 w 277"/>
                <a:gd name="T39" fmla="*/ 83 h 172"/>
                <a:gd name="T40" fmla="*/ 207 w 277"/>
                <a:gd name="T41" fmla="*/ 66 h 172"/>
                <a:gd name="T42" fmla="*/ 137 w 277"/>
                <a:gd name="T43" fmla="*/ 41 h 172"/>
                <a:gd name="T44" fmla="*/ 141 w 277"/>
                <a:gd name="T45" fmla="*/ 38 h 172"/>
                <a:gd name="T46" fmla="*/ 209 w 277"/>
                <a:gd name="T47" fmla="*/ 61 h 172"/>
                <a:gd name="T48" fmla="*/ 112 w 277"/>
                <a:gd name="T49" fmla="*/ 0 h 172"/>
                <a:gd name="T50" fmla="*/ 33 w 277"/>
                <a:gd name="T51" fmla="*/ 42 h 172"/>
                <a:gd name="T52" fmla="*/ 33 w 277"/>
                <a:gd name="T53" fmla="*/ 42 h 172"/>
                <a:gd name="T54" fmla="*/ 32 w 277"/>
                <a:gd name="T55" fmla="*/ 42 h 172"/>
                <a:gd name="T56" fmla="*/ 31 w 277"/>
                <a:gd name="T57" fmla="*/ 43 h 172"/>
                <a:gd name="T58" fmla="*/ 31 w 277"/>
                <a:gd name="T59" fmla="*/ 43 h 172"/>
                <a:gd name="T60" fmla="*/ 31 w 277"/>
                <a:gd name="T61" fmla="*/ 44 h 172"/>
                <a:gd name="T62" fmla="*/ 31 w 277"/>
                <a:gd name="T63" fmla="*/ 44 h 172"/>
                <a:gd name="T64" fmla="*/ 0 w 277"/>
                <a:gd name="T65" fmla="*/ 68 h 172"/>
                <a:gd name="T66" fmla="*/ 29 w 277"/>
                <a:gd name="T67" fmla="*/ 51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77" h="172">
                  <a:moveTo>
                    <a:pt x="29" y="51"/>
                  </a:moveTo>
                  <a:cubicBezTo>
                    <a:pt x="31" y="49"/>
                    <a:pt x="31" y="49"/>
                    <a:pt x="31" y="49"/>
                  </a:cubicBezTo>
                  <a:cubicBezTo>
                    <a:pt x="31" y="115"/>
                    <a:pt x="31" y="115"/>
                    <a:pt x="31" y="115"/>
                  </a:cubicBezTo>
                  <a:cubicBezTo>
                    <a:pt x="30" y="115"/>
                    <a:pt x="29" y="116"/>
                    <a:pt x="29" y="116"/>
                  </a:cubicBezTo>
                  <a:cubicBezTo>
                    <a:pt x="27" y="118"/>
                    <a:pt x="27" y="120"/>
                    <a:pt x="27" y="123"/>
                  </a:cubicBezTo>
                  <a:cubicBezTo>
                    <a:pt x="27" y="125"/>
                    <a:pt x="28" y="128"/>
                    <a:pt x="29" y="129"/>
                  </a:cubicBezTo>
                  <a:cubicBezTo>
                    <a:pt x="26" y="157"/>
                    <a:pt x="26" y="157"/>
                    <a:pt x="26" y="157"/>
                  </a:cubicBezTo>
                  <a:cubicBezTo>
                    <a:pt x="25" y="159"/>
                    <a:pt x="26" y="160"/>
                    <a:pt x="28" y="160"/>
                  </a:cubicBezTo>
                  <a:cubicBezTo>
                    <a:pt x="28" y="160"/>
                    <a:pt x="28" y="160"/>
                    <a:pt x="28" y="160"/>
                  </a:cubicBezTo>
                  <a:cubicBezTo>
                    <a:pt x="28" y="160"/>
                    <a:pt x="29" y="160"/>
                    <a:pt x="29" y="160"/>
                  </a:cubicBezTo>
                  <a:cubicBezTo>
                    <a:pt x="28" y="164"/>
                    <a:pt x="28" y="164"/>
                    <a:pt x="28" y="164"/>
                  </a:cubicBezTo>
                  <a:cubicBezTo>
                    <a:pt x="28" y="166"/>
                    <a:pt x="30" y="167"/>
                    <a:pt x="31" y="167"/>
                  </a:cubicBezTo>
                  <a:cubicBezTo>
                    <a:pt x="31" y="167"/>
                    <a:pt x="31" y="167"/>
                    <a:pt x="31" y="167"/>
                  </a:cubicBezTo>
                  <a:cubicBezTo>
                    <a:pt x="31" y="167"/>
                    <a:pt x="31" y="167"/>
                    <a:pt x="31" y="167"/>
                  </a:cubicBezTo>
                  <a:cubicBezTo>
                    <a:pt x="31" y="169"/>
                    <a:pt x="31" y="169"/>
                    <a:pt x="31" y="169"/>
                  </a:cubicBezTo>
                  <a:cubicBezTo>
                    <a:pt x="31" y="171"/>
                    <a:pt x="33" y="172"/>
                    <a:pt x="34" y="172"/>
                  </a:cubicBezTo>
                  <a:cubicBezTo>
                    <a:pt x="34" y="172"/>
                    <a:pt x="34" y="172"/>
                    <a:pt x="34" y="172"/>
                  </a:cubicBezTo>
                  <a:cubicBezTo>
                    <a:pt x="36" y="172"/>
                    <a:pt x="37" y="171"/>
                    <a:pt x="37" y="169"/>
                  </a:cubicBezTo>
                  <a:cubicBezTo>
                    <a:pt x="37" y="164"/>
                    <a:pt x="37" y="164"/>
                    <a:pt x="37" y="164"/>
                  </a:cubicBezTo>
                  <a:cubicBezTo>
                    <a:pt x="38" y="164"/>
                    <a:pt x="39" y="163"/>
                    <a:pt x="39" y="161"/>
                  </a:cubicBezTo>
                  <a:cubicBezTo>
                    <a:pt x="36" y="129"/>
                    <a:pt x="36" y="129"/>
                    <a:pt x="36" y="129"/>
                  </a:cubicBezTo>
                  <a:cubicBezTo>
                    <a:pt x="38" y="128"/>
                    <a:pt x="39" y="125"/>
                    <a:pt x="39" y="123"/>
                  </a:cubicBezTo>
                  <a:cubicBezTo>
                    <a:pt x="39" y="120"/>
                    <a:pt x="38" y="118"/>
                    <a:pt x="37" y="116"/>
                  </a:cubicBezTo>
                  <a:cubicBezTo>
                    <a:pt x="36" y="116"/>
                    <a:pt x="35" y="115"/>
                    <a:pt x="35" y="115"/>
                  </a:cubicBezTo>
                  <a:cubicBezTo>
                    <a:pt x="35" y="47"/>
                    <a:pt x="35" y="47"/>
                    <a:pt x="35" y="47"/>
                  </a:cubicBezTo>
                  <a:cubicBezTo>
                    <a:pt x="35" y="47"/>
                    <a:pt x="35" y="47"/>
                    <a:pt x="35" y="47"/>
                  </a:cubicBezTo>
                  <a:cubicBezTo>
                    <a:pt x="35" y="47"/>
                    <a:pt x="35" y="47"/>
                    <a:pt x="35" y="47"/>
                  </a:cubicBezTo>
                  <a:cubicBezTo>
                    <a:pt x="37" y="46"/>
                    <a:pt x="37" y="46"/>
                    <a:pt x="37" y="46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37" y="75"/>
                    <a:pt x="37" y="75"/>
                    <a:pt x="37" y="75"/>
                  </a:cubicBezTo>
                  <a:cubicBezTo>
                    <a:pt x="71" y="81"/>
                    <a:pt x="71" y="81"/>
                    <a:pt x="71" y="81"/>
                  </a:cubicBezTo>
                  <a:cubicBezTo>
                    <a:pt x="71" y="93"/>
                    <a:pt x="71" y="93"/>
                    <a:pt x="71" y="93"/>
                  </a:cubicBezTo>
                  <a:cubicBezTo>
                    <a:pt x="71" y="93"/>
                    <a:pt x="71" y="93"/>
                    <a:pt x="72" y="93"/>
                  </a:cubicBezTo>
                  <a:cubicBezTo>
                    <a:pt x="73" y="93"/>
                    <a:pt x="74" y="92"/>
                    <a:pt x="74" y="92"/>
                  </a:cubicBezTo>
                  <a:cubicBezTo>
                    <a:pt x="76" y="91"/>
                    <a:pt x="78" y="89"/>
                    <a:pt x="80" y="88"/>
                  </a:cubicBezTo>
                  <a:cubicBezTo>
                    <a:pt x="91" y="82"/>
                    <a:pt x="112" y="77"/>
                    <a:pt x="137" y="75"/>
                  </a:cubicBezTo>
                  <a:cubicBezTo>
                    <a:pt x="168" y="72"/>
                    <a:pt x="195" y="75"/>
                    <a:pt x="203" y="81"/>
                  </a:cubicBezTo>
                  <a:cubicBezTo>
                    <a:pt x="204" y="81"/>
                    <a:pt x="206" y="83"/>
                    <a:pt x="206" y="83"/>
                  </a:cubicBezTo>
                  <a:cubicBezTo>
                    <a:pt x="206" y="83"/>
                    <a:pt x="206" y="83"/>
                    <a:pt x="206" y="83"/>
                  </a:cubicBezTo>
                  <a:cubicBezTo>
                    <a:pt x="206" y="83"/>
                    <a:pt x="207" y="84"/>
                    <a:pt x="207" y="83"/>
                  </a:cubicBezTo>
                  <a:cubicBezTo>
                    <a:pt x="207" y="83"/>
                    <a:pt x="207" y="83"/>
                    <a:pt x="207" y="83"/>
                  </a:cubicBezTo>
                  <a:cubicBezTo>
                    <a:pt x="207" y="66"/>
                    <a:pt x="207" y="66"/>
                    <a:pt x="207" y="66"/>
                  </a:cubicBezTo>
                  <a:cubicBezTo>
                    <a:pt x="207" y="52"/>
                    <a:pt x="207" y="52"/>
                    <a:pt x="207" y="52"/>
                  </a:cubicBezTo>
                  <a:cubicBezTo>
                    <a:pt x="206" y="42"/>
                    <a:pt x="175" y="37"/>
                    <a:pt x="137" y="41"/>
                  </a:cubicBezTo>
                  <a:cubicBezTo>
                    <a:pt x="116" y="43"/>
                    <a:pt x="98" y="47"/>
                    <a:pt x="85" y="52"/>
                  </a:cubicBezTo>
                  <a:cubicBezTo>
                    <a:pt x="97" y="46"/>
                    <a:pt x="117" y="40"/>
                    <a:pt x="141" y="38"/>
                  </a:cubicBezTo>
                  <a:cubicBezTo>
                    <a:pt x="178" y="33"/>
                    <a:pt x="209" y="38"/>
                    <a:pt x="209" y="47"/>
                  </a:cubicBezTo>
                  <a:cubicBezTo>
                    <a:pt x="209" y="61"/>
                    <a:pt x="209" y="61"/>
                    <a:pt x="209" y="61"/>
                  </a:cubicBezTo>
                  <a:cubicBezTo>
                    <a:pt x="277" y="13"/>
                    <a:pt x="277" y="13"/>
                    <a:pt x="277" y="13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39" y="44"/>
                    <a:pt x="39" y="44"/>
                    <a:pt x="39" y="44"/>
                  </a:cubicBezTo>
                  <a:cubicBezTo>
                    <a:pt x="33" y="42"/>
                    <a:pt x="33" y="42"/>
                    <a:pt x="33" y="42"/>
                  </a:cubicBezTo>
                  <a:cubicBezTo>
                    <a:pt x="33" y="42"/>
                    <a:pt x="33" y="42"/>
                    <a:pt x="33" y="42"/>
                  </a:cubicBezTo>
                  <a:cubicBezTo>
                    <a:pt x="33" y="42"/>
                    <a:pt x="33" y="42"/>
                    <a:pt x="33" y="42"/>
                  </a:cubicBezTo>
                  <a:cubicBezTo>
                    <a:pt x="33" y="42"/>
                    <a:pt x="33" y="42"/>
                    <a:pt x="33" y="42"/>
                  </a:cubicBezTo>
                  <a:cubicBezTo>
                    <a:pt x="32" y="42"/>
                    <a:pt x="32" y="42"/>
                    <a:pt x="32" y="42"/>
                  </a:cubicBezTo>
                  <a:cubicBezTo>
                    <a:pt x="32" y="42"/>
                    <a:pt x="32" y="42"/>
                    <a:pt x="32" y="43"/>
                  </a:cubicBezTo>
                  <a:cubicBezTo>
                    <a:pt x="32" y="43"/>
                    <a:pt x="32" y="43"/>
                    <a:pt x="31" y="43"/>
                  </a:cubicBezTo>
                  <a:cubicBezTo>
                    <a:pt x="31" y="43"/>
                    <a:pt x="31" y="43"/>
                    <a:pt x="31" y="43"/>
                  </a:cubicBezTo>
                  <a:cubicBezTo>
                    <a:pt x="31" y="43"/>
                    <a:pt x="31" y="43"/>
                    <a:pt x="31" y="43"/>
                  </a:cubicBezTo>
                  <a:cubicBezTo>
                    <a:pt x="31" y="43"/>
                    <a:pt x="31" y="44"/>
                    <a:pt x="31" y="44"/>
                  </a:cubicBezTo>
                  <a:cubicBezTo>
                    <a:pt x="31" y="44"/>
                    <a:pt x="31" y="44"/>
                    <a:pt x="31" y="44"/>
                  </a:cubicBezTo>
                  <a:cubicBezTo>
                    <a:pt x="31" y="44"/>
                    <a:pt x="31" y="44"/>
                    <a:pt x="31" y="44"/>
                  </a:cubicBezTo>
                  <a:cubicBezTo>
                    <a:pt x="31" y="44"/>
                    <a:pt x="31" y="44"/>
                    <a:pt x="31" y="44"/>
                  </a:cubicBezTo>
                  <a:cubicBezTo>
                    <a:pt x="31" y="49"/>
                    <a:pt x="31" y="49"/>
                    <a:pt x="31" y="49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29" y="73"/>
                    <a:pt x="29" y="73"/>
                    <a:pt x="29" y="73"/>
                  </a:cubicBezTo>
                  <a:lnTo>
                    <a:pt x="29" y="5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6"/>
            <p:cNvSpPr>
              <a:spLocks/>
            </p:cNvSpPr>
            <p:nvPr/>
          </p:nvSpPr>
          <p:spPr bwMode="auto">
            <a:xfrm>
              <a:off x="6761163" y="1422401"/>
              <a:ext cx="769938" cy="401638"/>
            </a:xfrm>
            <a:custGeom>
              <a:avLst/>
              <a:gdLst>
                <a:gd name="T0" fmla="*/ 2 w 205"/>
                <a:gd name="T1" fmla="*/ 84 h 107"/>
                <a:gd name="T2" fmla="*/ 13 w 205"/>
                <a:gd name="T3" fmla="*/ 100 h 107"/>
                <a:gd name="T4" fmla="*/ 103 w 205"/>
                <a:gd name="T5" fmla="*/ 107 h 107"/>
                <a:gd name="T6" fmla="*/ 193 w 205"/>
                <a:gd name="T7" fmla="*/ 100 h 107"/>
                <a:gd name="T8" fmla="*/ 203 w 205"/>
                <a:gd name="T9" fmla="*/ 84 h 107"/>
                <a:gd name="T10" fmla="*/ 200 w 205"/>
                <a:gd name="T11" fmla="*/ 72 h 107"/>
                <a:gd name="T12" fmla="*/ 138 w 205"/>
                <a:gd name="T13" fmla="*/ 0 h 107"/>
                <a:gd name="T14" fmla="*/ 120 w 205"/>
                <a:gd name="T15" fmla="*/ 49 h 107"/>
                <a:gd name="T16" fmla="*/ 118 w 205"/>
                <a:gd name="T17" fmla="*/ 51 h 107"/>
                <a:gd name="T18" fmla="*/ 117 w 205"/>
                <a:gd name="T19" fmla="*/ 49 h 107"/>
                <a:gd name="T20" fmla="*/ 111 w 205"/>
                <a:gd name="T21" fmla="*/ 29 h 107"/>
                <a:gd name="T22" fmla="*/ 114 w 205"/>
                <a:gd name="T23" fmla="*/ 19 h 107"/>
                <a:gd name="T24" fmla="*/ 116 w 205"/>
                <a:gd name="T25" fmla="*/ 16 h 107"/>
                <a:gd name="T26" fmla="*/ 116 w 205"/>
                <a:gd name="T27" fmla="*/ 8 h 107"/>
                <a:gd name="T28" fmla="*/ 108 w 205"/>
                <a:gd name="T29" fmla="*/ 2 h 107"/>
                <a:gd name="T30" fmla="*/ 108 w 205"/>
                <a:gd name="T31" fmla="*/ 2 h 107"/>
                <a:gd name="T32" fmla="*/ 103 w 205"/>
                <a:gd name="T33" fmla="*/ 1 h 107"/>
                <a:gd name="T34" fmla="*/ 98 w 205"/>
                <a:gd name="T35" fmla="*/ 2 h 107"/>
                <a:gd name="T36" fmla="*/ 97 w 205"/>
                <a:gd name="T37" fmla="*/ 2 h 107"/>
                <a:gd name="T38" fmla="*/ 89 w 205"/>
                <a:gd name="T39" fmla="*/ 8 h 107"/>
                <a:gd name="T40" fmla="*/ 90 w 205"/>
                <a:gd name="T41" fmla="*/ 16 h 107"/>
                <a:gd name="T42" fmla="*/ 92 w 205"/>
                <a:gd name="T43" fmla="*/ 19 h 107"/>
                <a:gd name="T44" fmla="*/ 94 w 205"/>
                <a:gd name="T45" fmla="*/ 29 h 107"/>
                <a:gd name="T46" fmla="*/ 89 w 205"/>
                <a:gd name="T47" fmla="*/ 49 h 107"/>
                <a:gd name="T48" fmla="*/ 88 w 205"/>
                <a:gd name="T49" fmla="*/ 51 h 107"/>
                <a:gd name="T50" fmla="*/ 86 w 205"/>
                <a:gd name="T51" fmla="*/ 49 h 107"/>
                <a:gd name="T52" fmla="*/ 67 w 205"/>
                <a:gd name="T53" fmla="*/ 0 h 107"/>
                <a:gd name="T54" fmla="*/ 7 w 205"/>
                <a:gd name="T55" fmla="*/ 68 h 107"/>
                <a:gd name="T56" fmla="*/ 2 w 205"/>
                <a:gd name="T57" fmla="*/ 8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05" h="107">
                  <a:moveTo>
                    <a:pt x="2" y="84"/>
                  </a:moveTo>
                  <a:cubicBezTo>
                    <a:pt x="0" y="91"/>
                    <a:pt x="5" y="98"/>
                    <a:pt x="13" y="100"/>
                  </a:cubicBezTo>
                  <a:cubicBezTo>
                    <a:pt x="13" y="100"/>
                    <a:pt x="46" y="107"/>
                    <a:pt x="103" y="107"/>
                  </a:cubicBezTo>
                  <a:cubicBezTo>
                    <a:pt x="160" y="107"/>
                    <a:pt x="193" y="100"/>
                    <a:pt x="193" y="100"/>
                  </a:cubicBezTo>
                  <a:cubicBezTo>
                    <a:pt x="200" y="98"/>
                    <a:pt x="205" y="91"/>
                    <a:pt x="203" y="84"/>
                  </a:cubicBezTo>
                  <a:cubicBezTo>
                    <a:pt x="203" y="84"/>
                    <a:pt x="203" y="80"/>
                    <a:pt x="200" y="72"/>
                  </a:cubicBezTo>
                  <a:cubicBezTo>
                    <a:pt x="190" y="41"/>
                    <a:pt x="172" y="12"/>
                    <a:pt x="138" y="0"/>
                  </a:cubicBezTo>
                  <a:cubicBezTo>
                    <a:pt x="120" y="49"/>
                    <a:pt x="120" y="49"/>
                    <a:pt x="120" y="49"/>
                  </a:cubicBezTo>
                  <a:cubicBezTo>
                    <a:pt x="119" y="51"/>
                    <a:pt x="119" y="51"/>
                    <a:pt x="118" y="51"/>
                  </a:cubicBezTo>
                  <a:cubicBezTo>
                    <a:pt x="117" y="51"/>
                    <a:pt x="117" y="51"/>
                    <a:pt x="117" y="49"/>
                  </a:cubicBezTo>
                  <a:cubicBezTo>
                    <a:pt x="111" y="29"/>
                    <a:pt x="111" y="29"/>
                    <a:pt x="111" y="29"/>
                  </a:cubicBezTo>
                  <a:cubicBezTo>
                    <a:pt x="111" y="26"/>
                    <a:pt x="112" y="21"/>
                    <a:pt x="114" y="19"/>
                  </a:cubicBezTo>
                  <a:cubicBezTo>
                    <a:pt x="116" y="16"/>
                    <a:pt x="116" y="16"/>
                    <a:pt x="116" y="16"/>
                  </a:cubicBezTo>
                  <a:cubicBezTo>
                    <a:pt x="118" y="14"/>
                    <a:pt x="118" y="10"/>
                    <a:pt x="116" y="8"/>
                  </a:cubicBezTo>
                  <a:cubicBezTo>
                    <a:pt x="115" y="5"/>
                    <a:pt x="111" y="3"/>
                    <a:pt x="108" y="2"/>
                  </a:cubicBezTo>
                  <a:cubicBezTo>
                    <a:pt x="108" y="2"/>
                    <a:pt x="108" y="2"/>
                    <a:pt x="108" y="2"/>
                  </a:cubicBezTo>
                  <a:cubicBezTo>
                    <a:pt x="107" y="1"/>
                    <a:pt x="105" y="1"/>
                    <a:pt x="103" y="1"/>
                  </a:cubicBezTo>
                  <a:cubicBezTo>
                    <a:pt x="101" y="1"/>
                    <a:pt x="99" y="1"/>
                    <a:pt x="98" y="2"/>
                  </a:cubicBezTo>
                  <a:cubicBezTo>
                    <a:pt x="97" y="2"/>
                    <a:pt x="97" y="2"/>
                    <a:pt x="97" y="2"/>
                  </a:cubicBezTo>
                  <a:cubicBezTo>
                    <a:pt x="95" y="3"/>
                    <a:pt x="91" y="5"/>
                    <a:pt x="89" y="8"/>
                  </a:cubicBezTo>
                  <a:cubicBezTo>
                    <a:pt x="87" y="10"/>
                    <a:pt x="88" y="14"/>
                    <a:pt x="90" y="16"/>
                  </a:cubicBezTo>
                  <a:cubicBezTo>
                    <a:pt x="92" y="19"/>
                    <a:pt x="92" y="19"/>
                    <a:pt x="92" y="19"/>
                  </a:cubicBezTo>
                  <a:cubicBezTo>
                    <a:pt x="94" y="21"/>
                    <a:pt x="95" y="26"/>
                    <a:pt x="94" y="29"/>
                  </a:cubicBezTo>
                  <a:cubicBezTo>
                    <a:pt x="89" y="49"/>
                    <a:pt x="89" y="49"/>
                    <a:pt x="89" y="49"/>
                  </a:cubicBezTo>
                  <a:cubicBezTo>
                    <a:pt x="89" y="51"/>
                    <a:pt x="88" y="51"/>
                    <a:pt x="88" y="51"/>
                  </a:cubicBezTo>
                  <a:cubicBezTo>
                    <a:pt x="87" y="51"/>
                    <a:pt x="86" y="51"/>
                    <a:pt x="86" y="49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35" y="12"/>
                    <a:pt x="17" y="38"/>
                    <a:pt x="7" y="68"/>
                  </a:cubicBezTo>
                  <a:cubicBezTo>
                    <a:pt x="3" y="78"/>
                    <a:pt x="2" y="84"/>
                    <a:pt x="2" y="8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7"/>
            <p:cNvSpPr>
              <a:spLocks noEditPoints="1"/>
            </p:cNvSpPr>
            <p:nvPr/>
          </p:nvSpPr>
          <p:spPr bwMode="auto">
            <a:xfrm>
              <a:off x="6848476" y="798513"/>
              <a:ext cx="608013" cy="593725"/>
            </a:xfrm>
            <a:custGeom>
              <a:avLst/>
              <a:gdLst>
                <a:gd name="T0" fmla="*/ 82 w 162"/>
                <a:gd name="T1" fmla="*/ 158 h 158"/>
                <a:gd name="T2" fmla="*/ 147 w 162"/>
                <a:gd name="T3" fmla="*/ 116 h 158"/>
                <a:gd name="T4" fmla="*/ 142 w 162"/>
                <a:gd name="T5" fmla="*/ 13 h 158"/>
                <a:gd name="T6" fmla="*/ 138 w 162"/>
                <a:gd name="T7" fmla="*/ 6 h 158"/>
                <a:gd name="T8" fmla="*/ 76 w 162"/>
                <a:gd name="T9" fmla="*/ 4 h 158"/>
                <a:gd name="T10" fmla="*/ 18 w 162"/>
                <a:gd name="T11" fmla="*/ 21 h 158"/>
                <a:gd name="T12" fmla="*/ 11 w 162"/>
                <a:gd name="T13" fmla="*/ 47 h 158"/>
                <a:gd name="T14" fmla="*/ 0 w 162"/>
                <a:gd name="T15" fmla="*/ 66 h 158"/>
                <a:gd name="T16" fmla="*/ 11 w 162"/>
                <a:gd name="T17" fmla="*/ 86 h 158"/>
                <a:gd name="T18" fmla="*/ 82 w 162"/>
                <a:gd name="T19" fmla="*/ 158 h 158"/>
                <a:gd name="T20" fmla="*/ 16 w 162"/>
                <a:gd name="T21" fmla="*/ 54 h 158"/>
                <a:gd name="T22" fmla="*/ 17 w 162"/>
                <a:gd name="T23" fmla="*/ 53 h 158"/>
                <a:gd name="T24" fmla="*/ 18 w 162"/>
                <a:gd name="T25" fmla="*/ 52 h 158"/>
                <a:gd name="T26" fmla="*/ 65 w 162"/>
                <a:gd name="T27" fmla="*/ 14 h 158"/>
                <a:gd name="T28" fmla="*/ 76 w 162"/>
                <a:gd name="T29" fmla="*/ 22 h 158"/>
                <a:gd name="T30" fmla="*/ 114 w 162"/>
                <a:gd name="T31" fmla="*/ 15 h 158"/>
                <a:gd name="T32" fmla="*/ 137 w 162"/>
                <a:gd name="T33" fmla="*/ 24 h 158"/>
                <a:gd name="T34" fmla="*/ 139 w 162"/>
                <a:gd name="T35" fmla="*/ 113 h 158"/>
                <a:gd name="T36" fmla="*/ 82 w 162"/>
                <a:gd name="T37" fmla="*/ 149 h 158"/>
                <a:gd name="T38" fmla="*/ 20 w 162"/>
                <a:gd name="T39" fmla="*/ 83 h 158"/>
                <a:gd name="T40" fmla="*/ 18 w 162"/>
                <a:gd name="T41" fmla="*/ 79 h 158"/>
                <a:gd name="T42" fmla="*/ 16 w 162"/>
                <a:gd name="T43" fmla="*/ 78 h 158"/>
                <a:gd name="T44" fmla="*/ 9 w 162"/>
                <a:gd name="T45" fmla="*/ 66 h 158"/>
                <a:gd name="T46" fmla="*/ 16 w 162"/>
                <a:gd name="T47" fmla="*/ 54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62" h="158">
                  <a:moveTo>
                    <a:pt x="82" y="158"/>
                  </a:moveTo>
                  <a:cubicBezTo>
                    <a:pt x="104" y="158"/>
                    <a:pt x="131" y="153"/>
                    <a:pt x="147" y="116"/>
                  </a:cubicBezTo>
                  <a:cubicBezTo>
                    <a:pt x="162" y="82"/>
                    <a:pt x="155" y="40"/>
                    <a:pt x="142" y="13"/>
                  </a:cubicBezTo>
                  <a:cubicBezTo>
                    <a:pt x="141" y="11"/>
                    <a:pt x="140" y="8"/>
                    <a:pt x="138" y="6"/>
                  </a:cubicBezTo>
                  <a:cubicBezTo>
                    <a:pt x="127" y="1"/>
                    <a:pt x="104" y="0"/>
                    <a:pt x="76" y="4"/>
                  </a:cubicBezTo>
                  <a:cubicBezTo>
                    <a:pt x="50" y="7"/>
                    <a:pt x="28" y="14"/>
                    <a:pt x="18" y="21"/>
                  </a:cubicBezTo>
                  <a:cubicBezTo>
                    <a:pt x="14" y="29"/>
                    <a:pt x="12" y="37"/>
                    <a:pt x="11" y="47"/>
                  </a:cubicBezTo>
                  <a:cubicBezTo>
                    <a:pt x="6" y="50"/>
                    <a:pt x="0" y="58"/>
                    <a:pt x="0" y="66"/>
                  </a:cubicBezTo>
                  <a:cubicBezTo>
                    <a:pt x="0" y="75"/>
                    <a:pt x="6" y="83"/>
                    <a:pt x="11" y="86"/>
                  </a:cubicBezTo>
                  <a:cubicBezTo>
                    <a:pt x="14" y="121"/>
                    <a:pt x="50" y="158"/>
                    <a:pt x="82" y="158"/>
                  </a:cubicBezTo>
                  <a:close/>
                  <a:moveTo>
                    <a:pt x="16" y="54"/>
                  </a:moveTo>
                  <a:cubicBezTo>
                    <a:pt x="16" y="54"/>
                    <a:pt x="17" y="54"/>
                    <a:pt x="17" y="53"/>
                  </a:cubicBezTo>
                  <a:cubicBezTo>
                    <a:pt x="18" y="53"/>
                    <a:pt x="18" y="53"/>
                    <a:pt x="18" y="52"/>
                  </a:cubicBezTo>
                  <a:cubicBezTo>
                    <a:pt x="33" y="52"/>
                    <a:pt x="54" y="50"/>
                    <a:pt x="65" y="14"/>
                  </a:cubicBezTo>
                  <a:cubicBezTo>
                    <a:pt x="67" y="20"/>
                    <a:pt x="71" y="22"/>
                    <a:pt x="76" y="22"/>
                  </a:cubicBezTo>
                  <a:cubicBezTo>
                    <a:pt x="86" y="22"/>
                    <a:pt x="100" y="15"/>
                    <a:pt x="114" y="15"/>
                  </a:cubicBezTo>
                  <a:cubicBezTo>
                    <a:pt x="122" y="15"/>
                    <a:pt x="130" y="17"/>
                    <a:pt x="137" y="24"/>
                  </a:cubicBezTo>
                  <a:cubicBezTo>
                    <a:pt x="147" y="49"/>
                    <a:pt x="151" y="84"/>
                    <a:pt x="139" y="113"/>
                  </a:cubicBezTo>
                  <a:cubicBezTo>
                    <a:pt x="125" y="145"/>
                    <a:pt x="102" y="149"/>
                    <a:pt x="82" y="149"/>
                  </a:cubicBezTo>
                  <a:cubicBezTo>
                    <a:pt x="54" y="149"/>
                    <a:pt x="21" y="114"/>
                    <a:pt x="20" y="83"/>
                  </a:cubicBezTo>
                  <a:cubicBezTo>
                    <a:pt x="19" y="81"/>
                    <a:pt x="19" y="80"/>
                    <a:pt x="18" y="79"/>
                  </a:cubicBezTo>
                  <a:cubicBezTo>
                    <a:pt x="17" y="79"/>
                    <a:pt x="16" y="78"/>
                    <a:pt x="16" y="78"/>
                  </a:cubicBezTo>
                  <a:cubicBezTo>
                    <a:pt x="14" y="77"/>
                    <a:pt x="9" y="73"/>
                    <a:pt x="9" y="66"/>
                  </a:cubicBezTo>
                  <a:cubicBezTo>
                    <a:pt x="9" y="60"/>
                    <a:pt x="14" y="55"/>
                    <a:pt x="16" y="5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998175" y="804545"/>
            <a:ext cx="1041400" cy="1308101"/>
            <a:chOff x="5175251" y="515938"/>
            <a:chExt cx="1041400" cy="1308101"/>
          </a:xfrm>
        </p:grpSpPr>
        <p:sp>
          <p:nvSpPr>
            <p:cNvPr id="18" name="Freeform 18"/>
            <p:cNvSpPr>
              <a:spLocks/>
            </p:cNvSpPr>
            <p:nvPr/>
          </p:nvSpPr>
          <p:spPr bwMode="auto">
            <a:xfrm>
              <a:off x="5175251" y="700088"/>
              <a:ext cx="117475" cy="90488"/>
            </a:xfrm>
            <a:custGeom>
              <a:avLst/>
              <a:gdLst>
                <a:gd name="T0" fmla="*/ 69 w 74"/>
                <a:gd name="T1" fmla="*/ 5 h 57"/>
                <a:gd name="T2" fmla="*/ 74 w 74"/>
                <a:gd name="T3" fmla="*/ 0 h 57"/>
                <a:gd name="T4" fmla="*/ 0 w 74"/>
                <a:gd name="T5" fmla="*/ 45 h 57"/>
                <a:gd name="T6" fmla="*/ 69 w 74"/>
                <a:gd name="T7" fmla="*/ 57 h 57"/>
                <a:gd name="T8" fmla="*/ 69 w 74"/>
                <a:gd name="T9" fmla="*/ 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" h="57">
                  <a:moveTo>
                    <a:pt x="69" y="5"/>
                  </a:moveTo>
                  <a:lnTo>
                    <a:pt x="74" y="0"/>
                  </a:lnTo>
                  <a:lnTo>
                    <a:pt x="0" y="45"/>
                  </a:lnTo>
                  <a:lnTo>
                    <a:pt x="69" y="57"/>
                  </a:lnTo>
                  <a:lnTo>
                    <a:pt x="69" y="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9"/>
            <p:cNvSpPr>
              <a:spLocks noEditPoints="1"/>
            </p:cNvSpPr>
            <p:nvPr/>
          </p:nvSpPr>
          <p:spPr bwMode="auto">
            <a:xfrm>
              <a:off x="5438776" y="795338"/>
              <a:ext cx="511175" cy="581025"/>
            </a:xfrm>
            <a:custGeom>
              <a:avLst/>
              <a:gdLst>
                <a:gd name="T0" fmla="*/ 12 w 136"/>
                <a:gd name="T1" fmla="*/ 87 h 155"/>
                <a:gd name="T2" fmla="*/ 74 w 136"/>
                <a:gd name="T3" fmla="*/ 155 h 155"/>
                <a:gd name="T4" fmla="*/ 75 w 136"/>
                <a:gd name="T5" fmla="*/ 155 h 155"/>
                <a:gd name="T6" fmla="*/ 136 w 136"/>
                <a:gd name="T7" fmla="*/ 69 h 155"/>
                <a:gd name="T8" fmla="*/ 118 w 136"/>
                <a:gd name="T9" fmla="*/ 6 h 155"/>
                <a:gd name="T10" fmla="*/ 64 w 136"/>
                <a:gd name="T11" fmla="*/ 4 h 155"/>
                <a:gd name="T12" fmla="*/ 20 w 136"/>
                <a:gd name="T13" fmla="*/ 16 h 155"/>
                <a:gd name="T14" fmla="*/ 12 w 136"/>
                <a:gd name="T15" fmla="*/ 47 h 155"/>
                <a:gd name="T16" fmla="*/ 0 w 136"/>
                <a:gd name="T17" fmla="*/ 67 h 155"/>
                <a:gd name="T18" fmla="*/ 12 w 136"/>
                <a:gd name="T19" fmla="*/ 87 h 155"/>
                <a:gd name="T20" fmla="*/ 15 w 136"/>
                <a:gd name="T21" fmla="*/ 56 h 155"/>
                <a:gd name="T22" fmla="*/ 16 w 136"/>
                <a:gd name="T23" fmla="*/ 56 h 155"/>
                <a:gd name="T24" fmla="*/ 18 w 136"/>
                <a:gd name="T25" fmla="*/ 55 h 155"/>
                <a:gd name="T26" fmla="*/ 20 w 136"/>
                <a:gd name="T27" fmla="*/ 52 h 155"/>
                <a:gd name="T28" fmla="*/ 21 w 136"/>
                <a:gd name="T29" fmla="*/ 46 h 155"/>
                <a:gd name="T30" fmla="*/ 26 w 136"/>
                <a:gd name="T31" fmla="*/ 45 h 155"/>
                <a:gd name="T32" fmla="*/ 76 w 136"/>
                <a:gd name="T33" fmla="*/ 53 h 155"/>
                <a:gd name="T34" fmla="*/ 106 w 136"/>
                <a:gd name="T35" fmla="*/ 37 h 155"/>
                <a:gd name="T36" fmla="*/ 111 w 136"/>
                <a:gd name="T37" fmla="*/ 59 h 155"/>
                <a:gd name="T38" fmla="*/ 125 w 136"/>
                <a:gd name="T39" fmla="*/ 42 h 155"/>
                <a:gd name="T40" fmla="*/ 128 w 136"/>
                <a:gd name="T41" fmla="*/ 69 h 155"/>
                <a:gd name="T42" fmla="*/ 75 w 136"/>
                <a:gd name="T43" fmla="*/ 146 h 155"/>
                <a:gd name="T44" fmla="*/ 74 w 136"/>
                <a:gd name="T45" fmla="*/ 146 h 155"/>
                <a:gd name="T46" fmla="*/ 20 w 136"/>
                <a:gd name="T47" fmla="*/ 83 h 155"/>
                <a:gd name="T48" fmla="*/ 18 w 136"/>
                <a:gd name="T49" fmla="*/ 79 h 155"/>
                <a:gd name="T50" fmla="*/ 16 w 136"/>
                <a:gd name="T51" fmla="*/ 79 h 155"/>
                <a:gd name="T52" fmla="*/ 15 w 136"/>
                <a:gd name="T53" fmla="*/ 79 h 155"/>
                <a:gd name="T54" fmla="*/ 8 w 136"/>
                <a:gd name="T55" fmla="*/ 67 h 155"/>
                <a:gd name="T56" fmla="*/ 15 w 136"/>
                <a:gd name="T57" fmla="*/ 56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6" h="155">
                  <a:moveTo>
                    <a:pt x="12" y="87"/>
                  </a:moveTo>
                  <a:cubicBezTo>
                    <a:pt x="20" y="134"/>
                    <a:pt x="52" y="154"/>
                    <a:pt x="74" y="155"/>
                  </a:cubicBezTo>
                  <a:cubicBezTo>
                    <a:pt x="74" y="155"/>
                    <a:pt x="75" y="155"/>
                    <a:pt x="75" y="155"/>
                  </a:cubicBezTo>
                  <a:cubicBezTo>
                    <a:pt x="91" y="155"/>
                    <a:pt x="136" y="146"/>
                    <a:pt x="136" y="69"/>
                  </a:cubicBezTo>
                  <a:cubicBezTo>
                    <a:pt x="136" y="44"/>
                    <a:pt x="129" y="22"/>
                    <a:pt x="118" y="6"/>
                  </a:cubicBezTo>
                  <a:cubicBezTo>
                    <a:pt x="107" y="1"/>
                    <a:pt x="87" y="0"/>
                    <a:pt x="64" y="4"/>
                  </a:cubicBezTo>
                  <a:cubicBezTo>
                    <a:pt x="46" y="7"/>
                    <a:pt x="30" y="11"/>
                    <a:pt x="20" y="16"/>
                  </a:cubicBezTo>
                  <a:cubicBezTo>
                    <a:pt x="16" y="25"/>
                    <a:pt x="13" y="35"/>
                    <a:pt x="12" y="47"/>
                  </a:cubicBezTo>
                  <a:cubicBezTo>
                    <a:pt x="5" y="49"/>
                    <a:pt x="0" y="56"/>
                    <a:pt x="0" y="67"/>
                  </a:cubicBezTo>
                  <a:cubicBezTo>
                    <a:pt x="0" y="77"/>
                    <a:pt x="5" y="85"/>
                    <a:pt x="12" y="87"/>
                  </a:cubicBezTo>
                  <a:close/>
                  <a:moveTo>
                    <a:pt x="15" y="56"/>
                  </a:moveTo>
                  <a:cubicBezTo>
                    <a:pt x="15" y="56"/>
                    <a:pt x="15" y="56"/>
                    <a:pt x="16" y="56"/>
                  </a:cubicBezTo>
                  <a:cubicBezTo>
                    <a:pt x="16" y="56"/>
                    <a:pt x="17" y="55"/>
                    <a:pt x="18" y="55"/>
                  </a:cubicBezTo>
                  <a:cubicBezTo>
                    <a:pt x="19" y="54"/>
                    <a:pt x="20" y="53"/>
                    <a:pt x="20" y="52"/>
                  </a:cubicBezTo>
                  <a:cubicBezTo>
                    <a:pt x="20" y="50"/>
                    <a:pt x="20" y="48"/>
                    <a:pt x="21" y="46"/>
                  </a:cubicBezTo>
                  <a:cubicBezTo>
                    <a:pt x="22" y="45"/>
                    <a:pt x="24" y="45"/>
                    <a:pt x="26" y="45"/>
                  </a:cubicBezTo>
                  <a:cubicBezTo>
                    <a:pt x="38" y="45"/>
                    <a:pt x="58" y="53"/>
                    <a:pt x="76" y="53"/>
                  </a:cubicBezTo>
                  <a:cubicBezTo>
                    <a:pt x="88" y="53"/>
                    <a:pt x="99" y="49"/>
                    <a:pt x="106" y="37"/>
                  </a:cubicBezTo>
                  <a:cubicBezTo>
                    <a:pt x="109" y="39"/>
                    <a:pt x="113" y="45"/>
                    <a:pt x="111" y="59"/>
                  </a:cubicBezTo>
                  <a:cubicBezTo>
                    <a:pt x="118" y="55"/>
                    <a:pt x="122" y="51"/>
                    <a:pt x="125" y="42"/>
                  </a:cubicBezTo>
                  <a:cubicBezTo>
                    <a:pt x="126" y="49"/>
                    <a:pt x="128" y="59"/>
                    <a:pt x="128" y="69"/>
                  </a:cubicBezTo>
                  <a:cubicBezTo>
                    <a:pt x="128" y="137"/>
                    <a:pt x="92" y="146"/>
                    <a:pt x="75" y="146"/>
                  </a:cubicBezTo>
                  <a:cubicBezTo>
                    <a:pt x="75" y="146"/>
                    <a:pt x="74" y="146"/>
                    <a:pt x="74" y="146"/>
                  </a:cubicBezTo>
                  <a:cubicBezTo>
                    <a:pt x="53" y="146"/>
                    <a:pt x="28" y="126"/>
                    <a:pt x="20" y="83"/>
                  </a:cubicBezTo>
                  <a:cubicBezTo>
                    <a:pt x="20" y="81"/>
                    <a:pt x="19" y="80"/>
                    <a:pt x="18" y="79"/>
                  </a:cubicBezTo>
                  <a:cubicBezTo>
                    <a:pt x="17" y="79"/>
                    <a:pt x="16" y="79"/>
                    <a:pt x="16" y="79"/>
                  </a:cubicBezTo>
                  <a:cubicBezTo>
                    <a:pt x="15" y="79"/>
                    <a:pt x="15" y="79"/>
                    <a:pt x="15" y="79"/>
                  </a:cubicBezTo>
                  <a:cubicBezTo>
                    <a:pt x="14" y="79"/>
                    <a:pt x="8" y="76"/>
                    <a:pt x="8" y="67"/>
                  </a:cubicBezTo>
                  <a:cubicBezTo>
                    <a:pt x="8" y="59"/>
                    <a:pt x="14" y="56"/>
                    <a:pt x="15" y="5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20"/>
            <p:cNvSpPr>
              <a:spLocks/>
            </p:cNvSpPr>
            <p:nvPr/>
          </p:nvSpPr>
          <p:spPr bwMode="auto">
            <a:xfrm>
              <a:off x="5326063" y="1422401"/>
              <a:ext cx="769938" cy="401638"/>
            </a:xfrm>
            <a:custGeom>
              <a:avLst/>
              <a:gdLst>
                <a:gd name="T0" fmla="*/ 2 w 205"/>
                <a:gd name="T1" fmla="*/ 84 h 107"/>
                <a:gd name="T2" fmla="*/ 12 w 205"/>
                <a:gd name="T3" fmla="*/ 100 h 107"/>
                <a:gd name="T4" fmla="*/ 27 w 205"/>
                <a:gd name="T5" fmla="*/ 102 h 107"/>
                <a:gd name="T6" fmla="*/ 28 w 205"/>
                <a:gd name="T7" fmla="*/ 103 h 107"/>
                <a:gd name="T8" fmla="*/ 39 w 205"/>
                <a:gd name="T9" fmla="*/ 86 h 107"/>
                <a:gd name="T10" fmla="*/ 59 w 205"/>
                <a:gd name="T11" fmla="*/ 106 h 107"/>
                <a:gd name="T12" fmla="*/ 102 w 205"/>
                <a:gd name="T13" fmla="*/ 107 h 107"/>
                <a:gd name="T14" fmla="*/ 102 w 205"/>
                <a:gd name="T15" fmla="*/ 107 h 107"/>
                <a:gd name="T16" fmla="*/ 102 w 205"/>
                <a:gd name="T17" fmla="*/ 107 h 107"/>
                <a:gd name="T18" fmla="*/ 145 w 205"/>
                <a:gd name="T19" fmla="*/ 106 h 107"/>
                <a:gd name="T20" fmla="*/ 165 w 205"/>
                <a:gd name="T21" fmla="*/ 86 h 107"/>
                <a:gd name="T22" fmla="*/ 178 w 205"/>
                <a:gd name="T23" fmla="*/ 102 h 107"/>
                <a:gd name="T24" fmla="*/ 179 w 205"/>
                <a:gd name="T25" fmla="*/ 102 h 107"/>
                <a:gd name="T26" fmla="*/ 192 w 205"/>
                <a:gd name="T27" fmla="*/ 100 h 107"/>
                <a:gd name="T28" fmla="*/ 203 w 205"/>
                <a:gd name="T29" fmla="*/ 84 h 107"/>
                <a:gd name="T30" fmla="*/ 198 w 205"/>
                <a:gd name="T31" fmla="*/ 68 h 107"/>
                <a:gd name="T32" fmla="*/ 137 w 205"/>
                <a:gd name="T33" fmla="*/ 0 h 107"/>
                <a:gd name="T34" fmla="*/ 142 w 205"/>
                <a:gd name="T35" fmla="*/ 24 h 107"/>
                <a:gd name="T36" fmla="*/ 106 w 205"/>
                <a:gd name="T37" fmla="*/ 73 h 107"/>
                <a:gd name="T38" fmla="*/ 106 w 205"/>
                <a:gd name="T39" fmla="*/ 63 h 107"/>
                <a:gd name="T40" fmla="*/ 102 w 205"/>
                <a:gd name="T41" fmla="*/ 59 h 107"/>
                <a:gd name="T42" fmla="*/ 98 w 205"/>
                <a:gd name="T43" fmla="*/ 63 h 107"/>
                <a:gd name="T44" fmla="*/ 98 w 205"/>
                <a:gd name="T45" fmla="*/ 73 h 107"/>
                <a:gd name="T46" fmla="*/ 62 w 205"/>
                <a:gd name="T47" fmla="*/ 24 h 107"/>
                <a:gd name="T48" fmla="*/ 67 w 205"/>
                <a:gd name="T49" fmla="*/ 0 h 107"/>
                <a:gd name="T50" fmla="*/ 6 w 205"/>
                <a:gd name="T51" fmla="*/ 68 h 107"/>
                <a:gd name="T52" fmla="*/ 2 w 205"/>
                <a:gd name="T53" fmla="*/ 8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05" h="107">
                  <a:moveTo>
                    <a:pt x="2" y="84"/>
                  </a:moveTo>
                  <a:cubicBezTo>
                    <a:pt x="0" y="91"/>
                    <a:pt x="5" y="98"/>
                    <a:pt x="12" y="100"/>
                  </a:cubicBezTo>
                  <a:cubicBezTo>
                    <a:pt x="12" y="100"/>
                    <a:pt x="17" y="101"/>
                    <a:pt x="27" y="102"/>
                  </a:cubicBezTo>
                  <a:cubicBezTo>
                    <a:pt x="27" y="102"/>
                    <a:pt x="28" y="103"/>
                    <a:pt x="28" y="103"/>
                  </a:cubicBezTo>
                  <a:cubicBezTo>
                    <a:pt x="38" y="103"/>
                    <a:pt x="39" y="86"/>
                    <a:pt x="39" y="86"/>
                  </a:cubicBezTo>
                  <a:cubicBezTo>
                    <a:pt x="43" y="94"/>
                    <a:pt x="48" y="105"/>
                    <a:pt x="59" y="106"/>
                  </a:cubicBezTo>
                  <a:cubicBezTo>
                    <a:pt x="72" y="106"/>
                    <a:pt x="86" y="107"/>
                    <a:pt x="102" y="107"/>
                  </a:cubicBezTo>
                  <a:cubicBezTo>
                    <a:pt x="102" y="107"/>
                    <a:pt x="102" y="107"/>
                    <a:pt x="102" y="107"/>
                  </a:cubicBezTo>
                  <a:cubicBezTo>
                    <a:pt x="102" y="107"/>
                    <a:pt x="102" y="107"/>
                    <a:pt x="102" y="107"/>
                  </a:cubicBezTo>
                  <a:cubicBezTo>
                    <a:pt x="119" y="107"/>
                    <a:pt x="133" y="106"/>
                    <a:pt x="145" y="106"/>
                  </a:cubicBezTo>
                  <a:cubicBezTo>
                    <a:pt x="156" y="105"/>
                    <a:pt x="162" y="94"/>
                    <a:pt x="165" y="86"/>
                  </a:cubicBezTo>
                  <a:cubicBezTo>
                    <a:pt x="165" y="86"/>
                    <a:pt x="168" y="102"/>
                    <a:pt x="178" y="102"/>
                  </a:cubicBezTo>
                  <a:cubicBezTo>
                    <a:pt x="179" y="102"/>
                    <a:pt x="179" y="102"/>
                    <a:pt x="179" y="102"/>
                  </a:cubicBezTo>
                  <a:cubicBezTo>
                    <a:pt x="188" y="101"/>
                    <a:pt x="192" y="100"/>
                    <a:pt x="192" y="100"/>
                  </a:cubicBezTo>
                  <a:cubicBezTo>
                    <a:pt x="200" y="98"/>
                    <a:pt x="205" y="91"/>
                    <a:pt x="203" y="84"/>
                  </a:cubicBezTo>
                  <a:cubicBezTo>
                    <a:pt x="203" y="84"/>
                    <a:pt x="202" y="78"/>
                    <a:pt x="198" y="68"/>
                  </a:cubicBezTo>
                  <a:cubicBezTo>
                    <a:pt x="188" y="38"/>
                    <a:pt x="170" y="11"/>
                    <a:pt x="137" y="0"/>
                  </a:cubicBezTo>
                  <a:cubicBezTo>
                    <a:pt x="140" y="7"/>
                    <a:pt x="142" y="15"/>
                    <a:pt x="142" y="24"/>
                  </a:cubicBezTo>
                  <a:cubicBezTo>
                    <a:pt x="142" y="50"/>
                    <a:pt x="126" y="71"/>
                    <a:pt x="106" y="73"/>
                  </a:cubicBezTo>
                  <a:cubicBezTo>
                    <a:pt x="106" y="63"/>
                    <a:pt x="106" y="63"/>
                    <a:pt x="106" y="63"/>
                  </a:cubicBezTo>
                  <a:cubicBezTo>
                    <a:pt x="106" y="61"/>
                    <a:pt x="104" y="59"/>
                    <a:pt x="102" y="59"/>
                  </a:cubicBezTo>
                  <a:cubicBezTo>
                    <a:pt x="100" y="59"/>
                    <a:pt x="98" y="61"/>
                    <a:pt x="98" y="63"/>
                  </a:cubicBezTo>
                  <a:cubicBezTo>
                    <a:pt x="98" y="73"/>
                    <a:pt x="98" y="73"/>
                    <a:pt x="98" y="73"/>
                  </a:cubicBezTo>
                  <a:cubicBezTo>
                    <a:pt x="78" y="71"/>
                    <a:pt x="62" y="50"/>
                    <a:pt x="62" y="24"/>
                  </a:cubicBezTo>
                  <a:cubicBezTo>
                    <a:pt x="62" y="15"/>
                    <a:pt x="64" y="7"/>
                    <a:pt x="67" y="0"/>
                  </a:cubicBezTo>
                  <a:cubicBezTo>
                    <a:pt x="34" y="11"/>
                    <a:pt x="16" y="38"/>
                    <a:pt x="6" y="68"/>
                  </a:cubicBezTo>
                  <a:cubicBezTo>
                    <a:pt x="3" y="78"/>
                    <a:pt x="2" y="84"/>
                    <a:pt x="2" y="8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21"/>
            <p:cNvSpPr>
              <a:spLocks/>
            </p:cNvSpPr>
            <p:nvPr/>
          </p:nvSpPr>
          <p:spPr bwMode="auto">
            <a:xfrm>
              <a:off x="5270501" y="515938"/>
              <a:ext cx="946150" cy="646113"/>
            </a:xfrm>
            <a:custGeom>
              <a:avLst/>
              <a:gdLst>
                <a:gd name="T0" fmla="*/ 2 w 252"/>
                <a:gd name="T1" fmla="*/ 123 h 172"/>
                <a:gd name="T2" fmla="*/ 0 w 252"/>
                <a:gd name="T3" fmla="*/ 157 h 172"/>
                <a:gd name="T4" fmla="*/ 3 w 252"/>
                <a:gd name="T5" fmla="*/ 160 h 172"/>
                <a:gd name="T6" fmla="*/ 3 w 252"/>
                <a:gd name="T7" fmla="*/ 164 h 172"/>
                <a:gd name="T8" fmla="*/ 6 w 252"/>
                <a:gd name="T9" fmla="*/ 167 h 172"/>
                <a:gd name="T10" fmla="*/ 6 w 252"/>
                <a:gd name="T11" fmla="*/ 169 h 172"/>
                <a:gd name="T12" fmla="*/ 9 w 252"/>
                <a:gd name="T13" fmla="*/ 172 h 172"/>
                <a:gd name="T14" fmla="*/ 12 w 252"/>
                <a:gd name="T15" fmla="*/ 164 h 172"/>
                <a:gd name="T16" fmla="*/ 11 w 252"/>
                <a:gd name="T17" fmla="*/ 129 h 172"/>
                <a:gd name="T18" fmla="*/ 12 w 252"/>
                <a:gd name="T19" fmla="*/ 116 h 172"/>
                <a:gd name="T20" fmla="*/ 10 w 252"/>
                <a:gd name="T21" fmla="*/ 47 h 172"/>
                <a:gd name="T22" fmla="*/ 10 w 252"/>
                <a:gd name="T23" fmla="*/ 47 h 172"/>
                <a:gd name="T24" fmla="*/ 10 w 252"/>
                <a:gd name="T25" fmla="*/ 47 h 172"/>
                <a:gd name="T26" fmla="*/ 12 w 252"/>
                <a:gd name="T27" fmla="*/ 47 h 172"/>
                <a:gd name="T28" fmla="*/ 50 w 252"/>
                <a:gd name="T29" fmla="*/ 82 h 172"/>
                <a:gd name="T30" fmla="*/ 51 w 252"/>
                <a:gd name="T31" fmla="*/ 93 h 172"/>
                <a:gd name="T32" fmla="*/ 58 w 252"/>
                <a:gd name="T33" fmla="*/ 88 h 172"/>
                <a:gd name="T34" fmla="*/ 167 w 252"/>
                <a:gd name="T35" fmla="*/ 81 h 172"/>
                <a:gd name="T36" fmla="*/ 170 w 252"/>
                <a:gd name="T37" fmla="*/ 83 h 172"/>
                <a:gd name="T38" fmla="*/ 170 w 252"/>
                <a:gd name="T39" fmla="*/ 83 h 172"/>
                <a:gd name="T40" fmla="*/ 170 w 252"/>
                <a:gd name="T41" fmla="*/ 75 h 172"/>
                <a:gd name="T42" fmla="*/ 109 w 252"/>
                <a:gd name="T43" fmla="*/ 41 h 172"/>
                <a:gd name="T44" fmla="*/ 112 w 252"/>
                <a:gd name="T45" fmla="*/ 38 h 172"/>
                <a:gd name="T46" fmla="*/ 173 w 252"/>
                <a:gd name="T47" fmla="*/ 69 h 172"/>
                <a:gd name="T48" fmla="*/ 87 w 252"/>
                <a:gd name="T49" fmla="*/ 0 h 172"/>
                <a:gd name="T50" fmla="*/ 8 w 252"/>
                <a:gd name="T51" fmla="*/ 42 h 172"/>
                <a:gd name="T52" fmla="*/ 8 w 252"/>
                <a:gd name="T53" fmla="*/ 42 h 172"/>
                <a:gd name="T54" fmla="*/ 7 w 252"/>
                <a:gd name="T55" fmla="*/ 42 h 172"/>
                <a:gd name="T56" fmla="*/ 6 w 252"/>
                <a:gd name="T57" fmla="*/ 43 h 172"/>
                <a:gd name="T58" fmla="*/ 6 w 252"/>
                <a:gd name="T59" fmla="*/ 43 h 172"/>
                <a:gd name="T60" fmla="*/ 6 w 252"/>
                <a:gd name="T61" fmla="*/ 44 h 172"/>
                <a:gd name="T62" fmla="*/ 6 w 252"/>
                <a:gd name="T63" fmla="*/ 44 h 172"/>
                <a:gd name="T64" fmla="*/ 6 w 252"/>
                <a:gd name="T65" fmla="*/ 115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52" h="172">
                  <a:moveTo>
                    <a:pt x="4" y="116"/>
                  </a:moveTo>
                  <a:cubicBezTo>
                    <a:pt x="2" y="118"/>
                    <a:pt x="2" y="120"/>
                    <a:pt x="2" y="123"/>
                  </a:cubicBezTo>
                  <a:cubicBezTo>
                    <a:pt x="2" y="125"/>
                    <a:pt x="2" y="128"/>
                    <a:pt x="4" y="129"/>
                  </a:cubicBezTo>
                  <a:cubicBezTo>
                    <a:pt x="0" y="157"/>
                    <a:pt x="0" y="157"/>
                    <a:pt x="0" y="157"/>
                  </a:cubicBezTo>
                  <a:cubicBezTo>
                    <a:pt x="0" y="159"/>
                    <a:pt x="1" y="160"/>
                    <a:pt x="3" y="160"/>
                  </a:cubicBezTo>
                  <a:cubicBezTo>
                    <a:pt x="3" y="160"/>
                    <a:pt x="3" y="160"/>
                    <a:pt x="3" y="160"/>
                  </a:cubicBezTo>
                  <a:cubicBezTo>
                    <a:pt x="3" y="160"/>
                    <a:pt x="3" y="160"/>
                    <a:pt x="3" y="160"/>
                  </a:cubicBezTo>
                  <a:cubicBezTo>
                    <a:pt x="3" y="164"/>
                    <a:pt x="3" y="164"/>
                    <a:pt x="3" y="164"/>
                  </a:cubicBezTo>
                  <a:cubicBezTo>
                    <a:pt x="3" y="166"/>
                    <a:pt x="4" y="167"/>
                    <a:pt x="6" y="167"/>
                  </a:cubicBezTo>
                  <a:cubicBezTo>
                    <a:pt x="6" y="167"/>
                    <a:pt x="6" y="167"/>
                    <a:pt x="6" y="167"/>
                  </a:cubicBezTo>
                  <a:cubicBezTo>
                    <a:pt x="6" y="167"/>
                    <a:pt x="6" y="167"/>
                    <a:pt x="6" y="167"/>
                  </a:cubicBezTo>
                  <a:cubicBezTo>
                    <a:pt x="6" y="169"/>
                    <a:pt x="6" y="169"/>
                    <a:pt x="6" y="169"/>
                  </a:cubicBezTo>
                  <a:cubicBezTo>
                    <a:pt x="6" y="171"/>
                    <a:pt x="7" y="172"/>
                    <a:pt x="9" y="172"/>
                  </a:cubicBezTo>
                  <a:cubicBezTo>
                    <a:pt x="9" y="172"/>
                    <a:pt x="9" y="172"/>
                    <a:pt x="9" y="172"/>
                  </a:cubicBezTo>
                  <a:cubicBezTo>
                    <a:pt x="10" y="172"/>
                    <a:pt x="12" y="171"/>
                    <a:pt x="12" y="169"/>
                  </a:cubicBezTo>
                  <a:cubicBezTo>
                    <a:pt x="12" y="164"/>
                    <a:pt x="12" y="164"/>
                    <a:pt x="12" y="164"/>
                  </a:cubicBezTo>
                  <a:cubicBezTo>
                    <a:pt x="13" y="164"/>
                    <a:pt x="14" y="163"/>
                    <a:pt x="14" y="161"/>
                  </a:cubicBezTo>
                  <a:cubicBezTo>
                    <a:pt x="11" y="129"/>
                    <a:pt x="11" y="129"/>
                    <a:pt x="11" y="129"/>
                  </a:cubicBezTo>
                  <a:cubicBezTo>
                    <a:pt x="13" y="128"/>
                    <a:pt x="14" y="125"/>
                    <a:pt x="14" y="123"/>
                  </a:cubicBezTo>
                  <a:cubicBezTo>
                    <a:pt x="14" y="120"/>
                    <a:pt x="13" y="118"/>
                    <a:pt x="12" y="116"/>
                  </a:cubicBezTo>
                  <a:cubicBezTo>
                    <a:pt x="11" y="116"/>
                    <a:pt x="10" y="115"/>
                    <a:pt x="10" y="115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75"/>
                    <a:pt x="12" y="75"/>
                    <a:pt x="12" y="75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50" y="93"/>
                    <a:pt x="50" y="93"/>
                    <a:pt x="50" y="93"/>
                  </a:cubicBezTo>
                  <a:cubicBezTo>
                    <a:pt x="50" y="93"/>
                    <a:pt x="50" y="93"/>
                    <a:pt x="51" y="93"/>
                  </a:cubicBezTo>
                  <a:cubicBezTo>
                    <a:pt x="52" y="93"/>
                    <a:pt x="52" y="92"/>
                    <a:pt x="53" y="92"/>
                  </a:cubicBezTo>
                  <a:cubicBezTo>
                    <a:pt x="54" y="91"/>
                    <a:pt x="57" y="89"/>
                    <a:pt x="58" y="88"/>
                  </a:cubicBezTo>
                  <a:cubicBezTo>
                    <a:pt x="68" y="82"/>
                    <a:pt x="87" y="77"/>
                    <a:pt x="109" y="75"/>
                  </a:cubicBezTo>
                  <a:cubicBezTo>
                    <a:pt x="136" y="72"/>
                    <a:pt x="160" y="75"/>
                    <a:pt x="167" y="81"/>
                  </a:cubicBezTo>
                  <a:cubicBezTo>
                    <a:pt x="168" y="81"/>
                    <a:pt x="169" y="83"/>
                    <a:pt x="170" y="83"/>
                  </a:cubicBezTo>
                  <a:cubicBezTo>
                    <a:pt x="170" y="83"/>
                    <a:pt x="170" y="83"/>
                    <a:pt x="170" y="83"/>
                  </a:cubicBezTo>
                  <a:cubicBezTo>
                    <a:pt x="170" y="83"/>
                    <a:pt x="170" y="83"/>
                    <a:pt x="170" y="83"/>
                  </a:cubicBezTo>
                  <a:cubicBezTo>
                    <a:pt x="170" y="83"/>
                    <a:pt x="170" y="83"/>
                    <a:pt x="170" y="83"/>
                  </a:cubicBezTo>
                  <a:cubicBezTo>
                    <a:pt x="170" y="83"/>
                    <a:pt x="170" y="83"/>
                    <a:pt x="170" y="83"/>
                  </a:cubicBezTo>
                  <a:cubicBezTo>
                    <a:pt x="170" y="75"/>
                    <a:pt x="170" y="75"/>
                    <a:pt x="170" y="75"/>
                  </a:cubicBezTo>
                  <a:cubicBezTo>
                    <a:pt x="170" y="52"/>
                    <a:pt x="170" y="52"/>
                    <a:pt x="170" y="52"/>
                  </a:cubicBezTo>
                  <a:cubicBezTo>
                    <a:pt x="170" y="42"/>
                    <a:pt x="142" y="37"/>
                    <a:pt x="109" y="41"/>
                  </a:cubicBezTo>
                  <a:cubicBezTo>
                    <a:pt x="90" y="43"/>
                    <a:pt x="74" y="47"/>
                    <a:pt x="63" y="52"/>
                  </a:cubicBezTo>
                  <a:cubicBezTo>
                    <a:pt x="73" y="46"/>
                    <a:pt x="91" y="40"/>
                    <a:pt x="112" y="38"/>
                  </a:cubicBezTo>
                  <a:cubicBezTo>
                    <a:pt x="145" y="33"/>
                    <a:pt x="172" y="38"/>
                    <a:pt x="173" y="47"/>
                  </a:cubicBezTo>
                  <a:cubicBezTo>
                    <a:pt x="173" y="69"/>
                    <a:pt x="173" y="69"/>
                    <a:pt x="173" y="69"/>
                  </a:cubicBezTo>
                  <a:cubicBezTo>
                    <a:pt x="252" y="13"/>
                    <a:pt x="252" y="13"/>
                    <a:pt x="252" y="13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8" y="42"/>
                    <a:pt x="8" y="42"/>
                    <a:pt x="8" y="42"/>
                  </a:cubicBezTo>
                  <a:cubicBezTo>
                    <a:pt x="8" y="42"/>
                    <a:pt x="8" y="42"/>
                    <a:pt x="8" y="42"/>
                  </a:cubicBezTo>
                  <a:cubicBezTo>
                    <a:pt x="8" y="42"/>
                    <a:pt x="8" y="42"/>
                    <a:pt x="8" y="42"/>
                  </a:cubicBezTo>
                  <a:cubicBezTo>
                    <a:pt x="7" y="42"/>
                    <a:pt x="7" y="42"/>
                    <a:pt x="7" y="42"/>
                  </a:cubicBezTo>
                  <a:cubicBezTo>
                    <a:pt x="7" y="42"/>
                    <a:pt x="7" y="42"/>
                    <a:pt x="7" y="42"/>
                  </a:cubicBezTo>
                  <a:cubicBezTo>
                    <a:pt x="7" y="42"/>
                    <a:pt x="7" y="43"/>
                    <a:pt x="7" y="43"/>
                  </a:cubicBezTo>
                  <a:cubicBezTo>
                    <a:pt x="7" y="43"/>
                    <a:pt x="6" y="43"/>
                    <a:pt x="6" y="43"/>
                  </a:cubicBezTo>
                  <a:cubicBezTo>
                    <a:pt x="6" y="43"/>
                    <a:pt x="6" y="43"/>
                    <a:pt x="6" y="43"/>
                  </a:cubicBezTo>
                  <a:cubicBezTo>
                    <a:pt x="6" y="43"/>
                    <a:pt x="6" y="43"/>
                    <a:pt x="6" y="43"/>
                  </a:cubicBezTo>
                  <a:cubicBezTo>
                    <a:pt x="6" y="43"/>
                    <a:pt x="6" y="44"/>
                    <a:pt x="6" y="44"/>
                  </a:cubicBezTo>
                  <a:cubicBezTo>
                    <a:pt x="6" y="44"/>
                    <a:pt x="6" y="44"/>
                    <a:pt x="6" y="44"/>
                  </a:cubicBezTo>
                  <a:cubicBezTo>
                    <a:pt x="6" y="44"/>
                    <a:pt x="6" y="44"/>
                    <a:pt x="6" y="44"/>
                  </a:cubicBezTo>
                  <a:cubicBezTo>
                    <a:pt x="6" y="44"/>
                    <a:pt x="6" y="44"/>
                    <a:pt x="6" y="44"/>
                  </a:cubicBezTo>
                  <a:cubicBezTo>
                    <a:pt x="6" y="49"/>
                    <a:pt x="6" y="49"/>
                    <a:pt x="6" y="49"/>
                  </a:cubicBezTo>
                  <a:cubicBezTo>
                    <a:pt x="6" y="115"/>
                    <a:pt x="6" y="115"/>
                    <a:pt x="6" y="115"/>
                  </a:cubicBezTo>
                  <a:cubicBezTo>
                    <a:pt x="5" y="115"/>
                    <a:pt x="4" y="116"/>
                    <a:pt x="4" y="1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43" name="组合 142"/>
          <p:cNvGrpSpPr/>
          <p:nvPr/>
        </p:nvGrpSpPr>
        <p:grpSpPr>
          <a:xfrm>
            <a:off x="875508" y="2905443"/>
            <a:ext cx="1676400" cy="1212850"/>
            <a:chOff x="7932738" y="2293938"/>
            <a:chExt cx="1676400" cy="1212850"/>
          </a:xfrm>
        </p:grpSpPr>
        <p:sp>
          <p:nvSpPr>
            <p:cNvPr id="22" name="Freeform 22"/>
            <p:cNvSpPr>
              <a:spLocks noEditPoints="1"/>
            </p:cNvSpPr>
            <p:nvPr/>
          </p:nvSpPr>
          <p:spPr bwMode="auto">
            <a:xfrm>
              <a:off x="7932738" y="2293938"/>
              <a:ext cx="1676400" cy="1212850"/>
            </a:xfrm>
            <a:custGeom>
              <a:avLst/>
              <a:gdLst>
                <a:gd name="T0" fmla="*/ 388 w 446"/>
                <a:gd name="T1" fmla="*/ 237 h 323"/>
                <a:gd name="T2" fmla="*/ 377 w 446"/>
                <a:gd name="T3" fmla="*/ 233 h 323"/>
                <a:gd name="T4" fmla="*/ 331 w 446"/>
                <a:gd name="T5" fmla="*/ 233 h 323"/>
                <a:gd name="T6" fmla="*/ 331 w 446"/>
                <a:gd name="T7" fmla="*/ 222 h 323"/>
                <a:gd name="T8" fmla="*/ 357 w 446"/>
                <a:gd name="T9" fmla="*/ 222 h 323"/>
                <a:gd name="T10" fmla="*/ 372 w 446"/>
                <a:gd name="T11" fmla="*/ 208 h 323"/>
                <a:gd name="T12" fmla="*/ 372 w 446"/>
                <a:gd name="T13" fmla="*/ 14 h 323"/>
                <a:gd name="T14" fmla="*/ 357 w 446"/>
                <a:gd name="T15" fmla="*/ 0 h 323"/>
                <a:gd name="T16" fmla="*/ 89 w 446"/>
                <a:gd name="T17" fmla="*/ 0 h 323"/>
                <a:gd name="T18" fmla="*/ 75 w 446"/>
                <a:gd name="T19" fmla="*/ 14 h 323"/>
                <a:gd name="T20" fmla="*/ 75 w 446"/>
                <a:gd name="T21" fmla="*/ 208 h 323"/>
                <a:gd name="T22" fmla="*/ 89 w 446"/>
                <a:gd name="T23" fmla="*/ 222 h 323"/>
                <a:gd name="T24" fmla="*/ 115 w 446"/>
                <a:gd name="T25" fmla="*/ 222 h 323"/>
                <a:gd name="T26" fmla="*/ 115 w 446"/>
                <a:gd name="T27" fmla="*/ 233 h 323"/>
                <a:gd name="T28" fmla="*/ 69 w 446"/>
                <a:gd name="T29" fmla="*/ 233 h 323"/>
                <a:gd name="T30" fmla="*/ 58 w 446"/>
                <a:gd name="T31" fmla="*/ 237 h 323"/>
                <a:gd name="T32" fmla="*/ 5 w 446"/>
                <a:gd name="T33" fmla="*/ 293 h 323"/>
                <a:gd name="T34" fmla="*/ 0 w 446"/>
                <a:gd name="T35" fmla="*/ 304 h 323"/>
                <a:gd name="T36" fmla="*/ 0 w 446"/>
                <a:gd name="T37" fmla="*/ 316 h 323"/>
                <a:gd name="T38" fmla="*/ 6 w 446"/>
                <a:gd name="T39" fmla="*/ 323 h 323"/>
                <a:gd name="T40" fmla="*/ 440 w 446"/>
                <a:gd name="T41" fmla="*/ 323 h 323"/>
                <a:gd name="T42" fmla="*/ 446 w 446"/>
                <a:gd name="T43" fmla="*/ 316 h 323"/>
                <a:gd name="T44" fmla="*/ 446 w 446"/>
                <a:gd name="T45" fmla="*/ 304 h 323"/>
                <a:gd name="T46" fmla="*/ 442 w 446"/>
                <a:gd name="T47" fmla="*/ 293 h 323"/>
                <a:gd name="T48" fmla="*/ 388 w 446"/>
                <a:gd name="T49" fmla="*/ 237 h 323"/>
                <a:gd name="T50" fmla="*/ 155 w 446"/>
                <a:gd name="T51" fmla="*/ 222 h 323"/>
                <a:gd name="T52" fmla="*/ 292 w 446"/>
                <a:gd name="T53" fmla="*/ 222 h 323"/>
                <a:gd name="T54" fmla="*/ 292 w 446"/>
                <a:gd name="T55" fmla="*/ 233 h 323"/>
                <a:gd name="T56" fmla="*/ 155 w 446"/>
                <a:gd name="T57" fmla="*/ 233 h 323"/>
                <a:gd name="T58" fmla="*/ 155 w 446"/>
                <a:gd name="T59" fmla="*/ 222 h 323"/>
                <a:gd name="T60" fmla="*/ 95 w 446"/>
                <a:gd name="T61" fmla="*/ 202 h 323"/>
                <a:gd name="T62" fmla="*/ 95 w 446"/>
                <a:gd name="T63" fmla="*/ 20 h 323"/>
                <a:gd name="T64" fmla="*/ 351 w 446"/>
                <a:gd name="T65" fmla="*/ 20 h 323"/>
                <a:gd name="T66" fmla="*/ 351 w 446"/>
                <a:gd name="T67" fmla="*/ 202 h 323"/>
                <a:gd name="T68" fmla="*/ 95 w 446"/>
                <a:gd name="T69" fmla="*/ 202 h 323"/>
                <a:gd name="T70" fmla="*/ 411 w 446"/>
                <a:gd name="T71" fmla="*/ 295 h 323"/>
                <a:gd name="T72" fmla="*/ 294 w 446"/>
                <a:gd name="T73" fmla="*/ 295 h 323"/>
                <a:gd name="T74" fmla="*/ 274 w 446"/>
                <a:gd name="T75" fmla="*/ 274 h 323"/>
                <a:gd name="T76" fmla="*/ 270 w 446"/>
                <a:gd name="T77" fmla="*/ 272 h 323"/>
                <a:gd name="T78" fmla="*/ 177 w 446"/>
                <a:gd name="T79" fmla="*/ 272 h 323"/>
                <a:gd name="T80" fmla="*/ 172 w 446"/>
                <a:gd name="T81" fmla="*/ 274 h 323"/>
                <a:gd name="T82" fmla="*/ 153 w 446"/>
                <a:gd name="T83" fmla="*/ 295 h 323"/>
                <a:gd name="T84" fmla="*/ 36 w 446"/>
                <a:gd name="T85" fmla="*/ 295 h 323"/>
                <a:gd name="T86" fmla="*/ 34 w 446"/>
                <a:gd name="T87" fmla="*/ 291 h 323"/>
                <a:gd name="T88" fmla="*/ 79 w 446"/>
                <a:gd name="T89" fmla="*/ 244 h 323"/>
                <a:gd name="T90" fmla="*/ 88 w 446"/>
                <a:gd name="T91" fmla="*/ 240 h 323"/>
                <a:gd name="T92" fmla="*/ 359 w 446"/>
                <a:gd name="T93" fmla="*/ 240 h 323"/>
                <a:gd name="T94" fmla="*/ 368 w 446"/>
                <a:gd name="T95" fmla="*/ 244 h 323"/>
                <a:gd name="T96" fmla="*/ 412 w 446"/>
                <a:gd name="T97" fmla="*/ 291 h 323"/>
                <a:gd name="T98" fmla="*/ 411 w 446"/>
                <a:gd name="T99" fmla="*/ 295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446" h="323">
                  <a:moveTo>
                    <a:pt x="388" y="237"/>
                  </a:moveTo>
                  <a:cubicBezTo>
                    <a:pt x="386" y="235"/>
                    <a:pt x="381" y="233"/>
                    <a:pt x="377" y="233"/>
                  </a:cubicBezTo>
                  <a:cubicBezTo>
                    <a:pt x="331" y="233"/>
                    <a:pt x="331" y="233"/>
                    <a:pt x="331" y="233"/>
                  </a:cubicBezTo>
                  <a:cubicBezTo>
                    <a:pt x="331" y="222"/>
                    <a:pt x="331" y="222"/>
                    <a:pt x="331" y="222"/>
                  </a:cubicBezTo>
                  <a:cubicBezTo>
                    <a:pt x="357" y="222"/>
                    <a:pt x="357" y="222"/>
                    <a:pt x="357" y="222"/>
                  </a:cubicBezTo>
                  <a:cubicBezTo>
                    <a:pt x="365" y="222"/>
                    <a:pt x="372" y="216"/>
                    <a:pt x="372" y="208"/>
                  </a:cubicBezTo>
                  <a:cubicBezTo>
                    <a:pt x="372" y="14"/>
                    <a:pt x="372" y="14"/>
                    <a:pt x="372" y="14"/>
                  </a:cubicBezTo>
                  <a:cubicBezTo>
                    <a:pt x="372" y="6"/>
                    <a:pt x="365" y="0"/>
                    <a:pt x="357" y="0"/>
                  </a:cubicBezTo>
                  <a:cubicBezTo>
                    <a:pt x="89" y="0"/>
                    <a:pt x="89" y="0"/>
                    <a:pt x="89" y="0"/>
                  </a:cubicBezTo>
                  <a:cubicBezTo>
                    <a:pt x="81" y="0"/>
                    <a:pt x="75" y="6"/>
                    <a:pt x="75" y="14"/>
                  </a:cubicBezTo>
                  <a:cubicBezTo>
                    <a:pt x="75" y="208"/>
                    <a:pt x="75" y="208"/>
                    <a:pt x="75" y="208"/>
                  </a:cubicBezTo>
                  <a:cubicBezTo>
                    <a:pt x="75" y="216"/>
                    <a:pt x="81" y="222"/>
                    <a:pt x="89" y="222"/>
                  </a:cubicBezTo>
                  <a:cubicBezTo>
                    <a:pt x="115" y="222"/>
                    <a:pt x="115" y="222"/>
                    <a:pt x="115" y="222"/>
                  </a:cubicBezTo>
                  <a:cubicBezTo>
                    <a:pt x="115" y="233"/>
                    <a:pt x="115" y="233"/>
                    <a:pt x="115" y="233"/>
                  </a:cubicBezTo>
                  <a:cubicBezTo>
                    <a:pt x="69" y="233"/>
                    <a:pt x="69" y="233"/>
                    <a:pt x="69" y="233"/>
                  </a:cubicBezTo>
                  <a:cubicBezTo>
                    <a:pt x="66" y="233"/>
                    <a:pt x="61" y="235"/>
                    <a:pt x="58" y="237"/>
                  </a:cubicBezTo>
                  <a:cubicBezTo>
                    <a:pt x="5" y="293"/>
                    <a:pt x="5" y="293"/>
                    <a:pt x="5" y="293"/>
                  </a:cubicBezTo>
                  <a:cubicBezTo>
                    <a:pt x="2" y="296"/>
                    <a:pt x="0" y="300"/>
                    <a:pt x="0" y="304"/>
                  </a:cubicBezTo>
                  <a:cubicBezTo>
                    <a:pt x="0" y="316"/>
                    <a:pt x="0" y="316"/>
                    <a:pt x="0" y="316"/>
                  </a:cubicBezTo>
                  <a:cubicBezTo>
                    <a:pt x="0" y="320"/>
                    <a:pt x="3" y="323"/>
                    <a:pt x="6" y="323"/>
                  </a:cubicBezTo>
                  <a:cubicBezTo>
                    <a:pt x="440" y="323"/>
                    <a:pt x="440" y="323"/>
                    <a:pt x="440" y="323"/>
                  </a:cubicBezTo>
                  <a:cubicBezTo>
                    <a:pt x="444" y="323"/>
                    <a:pt x="446" y="320"/>
                    <a:pt x="446" y="316"/>
                  </a:cubicBezTo>
                  <a:cubicBezTo>
                    <a:pt x="446" y="304"/>
                    <a:pt x="446" y="304"/>
                    <a:pt x="446" y="304"/>
                  </a:cubicBezTo>
                  <a:cubicBezTo>
                    <a:pt x="446" y="300"/>
                    <a:pt x="444" y="296"/>
                    <a:pt x="442" y="293"/>
                  </a:cubicBezTo>
                  <a:lnTo>
                    <a:pt x="388" y="237"/>
                  </a:lnTo>
                  <a:close/>
                  <a:moveTo>
                    <a:pt x="155" y="222"/>
                  </a:moveTo>
                  <a:cubicBezTo>
                    <a:pt x="292" y="222"/>
                    <a:pt x="292" y="222"/>
                    <a:pt x="292" y="222"/>
                  </a:cubicBezTo>
                  <a:cubicBezTo>
                    <a:pt x="292" y="233"/>
                    <a:pt x="292" y="233"/>
                    <a:pt x="292" y="233"/>
                  </a:cubicBezTo>
                  <a:cubicBezTo>
                    <a:pt x="155" y="233"/>
                    <a:pt x="155" y="233"/>
                    <a:pt x="155" y="233"/>
                  </a:cubicBezTo>
                  <a:lnTo>
                    <a:pt x="155" y="222"/>
                  </a:lnTo>
                  <a:close/>
                  <a:moveTo>
                    <a:pt x="95" y="202"/>
                  </a:moveTo>
                  <a:cubicBezTo>
                    <a:pt x="95" y="20"/>
                    <a:pt x="95" y="20"/>
                    <a:pt x="95" y="20"/>
                  </a:cubicBezTo>
                  <a:cubicBezTo>
                    <a:pt x="351" y="20"/>
                    <a:pt x="351" y="20"/>
                    <a:pt x="351" y="20"/>
                  </a:cubicBezTo>
                  <a:cubicBezTo>
                    <a:pt x="351" y="202"/>
                    <a:pt x="351" y="202"/>
                    <a:pt x="351" y="202"/>
                  </a:cubicBezTo>
                  <a:lnTo>
                    <a:pt x="95" y="202"/>
                  </a:lnTo>
                  <a:close/>
                  <a:moveTo>
                    <a:pt x="411" y="295"/>
                  </a:moveTo>
                  <a:cubicBezTo>
                    <a:pt x="294" y="295"/>
                    <a:pt x="294" y="295"/>
                    <a:pt x="294" y="295"/>
                  </a:cubicBezTo>
                  <a:cubicBezTo>
                    <a:pt x="274" y="274"/>
                    <a:pt x="274" y="274"/>
                    <a:pt x="274" y="274"/>
                  </a:cubicBezTo>
                  <a:cubicBezTo>
                    <a:pt x="273" y="273"/>
                    <a:pt x="271" y="272"/>
                    <a:pt x="270" y="272"/>
                  </a:cubicBezTo>
                  <a:cubicBezTo>
                    <a:pt x="177" y="272"/>
                    <a:pt x="177" y="272"/>
                    <a:pt x="177" y="272"/>
                  </a:cubicBezTo>
                  <a:cubicBezTo>
                    <a:pt x="175" y="272"/>
                    <a:pt x="173" y="273"/>
                    <a:pt x="172" y="274"/>
                  </a:cubicBezTo>
                  <a:cubicBezTo>
                    <a:pt x="153" y="295"/>
                    <a:pt x="153" y="295"/>
                    <a:pt x="153" y="295"/>
                  </a:cubicBezTo>
                  <a:cubicBezTo>
                    <a:pt x="36" y="295"/>
                    <a:pt x="36" y="295"/>
                    <a:pt x="36" y="295"/>
                  </a:cubicBezTo>
                  <a:cubicBezTo>
                    <a:pt x="33" y="295"/>
                    <a:pt x="32" y="293"/>
                    <a:pt x="34" y="291"/>
                  </a:cubicBezTo>
                  <a:cubicBezTo>
                    <a:pt x="79" y="244"/>
                    <a:pt x="79" y="244"/>
                    <a:pt x="79" y="244"/>
                  </a:cubicBezTo>
                  <a:cubicBezTo>
                    <a:pt x="81" y="242"/>
                    <a:pt x="85" y="240"/>
                    <a:pt x="88" y="240"/>
                  </a:cubicBezTo>
                  <a:cubicBezTo>
                    <a:pt x="359" y="240"/>
                    <a:pt x="359" y="240"/>
                    <a:pt x="359" y="240"/>
                  </a:cubicBezTo>
                  <a:cubicBezTo>
                    <a:pt x="361" y="240"/>
                    <a:pt x="366" y="242"/>
                    <a:pt x="368" y="244"/>
                  </a:cubicBezTo>
                  <a:cubicBezTo>
                    <a:pt x="412" y="291"/>
                    <a:pt x="412" y="291"/>
                    <a:pt x="412" y="291"/>
                  </a:cubicBezTo>
                  <a:cubicBezTo>
                    <a:pt x="414" y="293"/>
                    <a:pt x="414" y="295"/>
                    <a:pt x="411" y="29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3"/>
            <p:cNvSpPr>
              <a:spLocks/>
            </p:cNvSpPr>
            <p:nvPr/>
          </p:nvSpPr>
          <p:spPr bwMode="auto">
            <a:xfrm>
              <a:off x="8353426" y="2563813"/>
              <a:ext cx="180975" cy="277813"/>
            </a:xfrm>
            <a:custGeom>
              <a:avLst/>
              <a:gdLst>
                <a:gd name="T0" fmla="*/ 42 w 48"/>
                <a:gd name="T1" fmla="*/ 62 h 74"/>
                <a:gd name="T2" fmla="*/ 26 w 48"/>
                <a:gd name="T3" fmla="*/ 62 h 74"/>
                <a:gd name="T4" fmla="*/ 23 w 48"/>
                <a:gd name="T5" fmla="*/ 57 h 74"/>
                <a:gd name="T6" fmla="*/ 32 w 48"/>
                <a:gd name="T7" fmla="*/ 44 h 74"/>
                <a:gd name="T8" fmla="*/ 38 w 48"/>
                <a:gd name="T9" fmla="*/ 34 h 74"/>
                <a:gd name="T10" fmla="*/ 42 w 48"/>
                <a:gd name="T11" fmla="*/ 24 h 74"/>
                <a:gd name="T12" fmla="*/ 41 w 48"/>
                <a:gd name="T13" fmla="*/ 13 h 74"/>
                <a:gd name="T14" fmla="*/ 40 w 48"/>
                <a:gd name="T15" fmla="*/ 9 h 74"/>
                <a:gd name="T16" fmla="*/ 32 w 48"/>
                <a:gd name="T17" fmla="*/ 2 h 74"/>
                <a:gd name="T18" fmla="*/ 25 w 48"/>
                <a:gd name="T19" fmla="*/ 0 h 74"/>
                <a:gd name="T20" fmla="*/ 14 w 48"/>
                <a:gd name="T21" fmla="*/ 0 h 74"/>
                <a:gd name="T22" fmla="*/ 13 w 48"/>
                <a:gd name="T23" fmla="*/ 1 h 74"/>
                <a:gd name="T24" fmla="*/ 3 w 48"/>
                <a:gd name="T25" fmla="*/ 6 h 74"/>
                <a:gd name="T26" fmla="*/ 3 w 48"/>
                <a:gd name="T27" fmla="*/ 7 h 74"/>
                <a:gd name="T28" fmla="*/ 3 w 48"/>
                <a:gd name="T29" fmla="*/ 15 h 74"/>
                <a:gd name="T30" fmla="*/ 13 w 48"/>
                <a:gd name="T31" fmla="*/ 15 h 74"/>
                <a:gd name="T32" fmla="*/ 15 w 48"/>
                <a:gd name="T33" fmla="*/ 13 h 74"/>
                <a:gd name="T34" fmla="*/ 24 w 48"/>
                <a:gd name="T35" fmla="*/ 14 h 74"/>
                <a:gd name="T36" fmla="*/ 26 w 48"/>
                <a:gd name="T37" fmla="*/ 15 h 74"/>
                <a:gd name="T38" fmla="*/ 28 w 48"/>
                <a:gd name="T39" fmla="*/ 24 h 74"/>
                <a:gd name="T40" fmla="*/ 25 w 48"/>
                <a:gd name="T41" fmla="*/ 30 h 74"/>
                <a:gd name="T42" fmla="*/ 20 w 48"/>
                <a:gd name="T43" fmla="*/ 40 h 74"/>
                <a:gd name="T44" fmla="*/ 3 w 48"/>
                <a:gd name="T45" fmla="*/ 65 h 74"/>
                <a:gd name="T46" fmla="*/ 0 w 48"/>
                <a:gd name="T47" fmla="*/ 72 h 74"/>
                <a:gd name="T48" fmla="*/ 5 w 48"/>
                <a:gd name="T49" fmla="*/ 74 h 74"/>
                <a:gd name="T50" fmla="*/ 42 w 48"/>
                <a:gd name="T51" fmla="*/ 74 h 74"/>
                <a:gd name="T52" fmla="*/ 48 w 48"/>
                <a:gd name="T53" fmla="*/ 68 h 74"/>
                <a:gd name="T54" fmla="*/ 48 w 48"/>
                <a:gd name="T55" fmla="*/ 68 h 74"/>
                <a:gd name="T56" fmla="*/ 42 w 48"/>
                <a:gd name="T57" fmla="*/ 62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8" h="74">
                  <a:moveTo>
                    <a:pt x="42" y="62"/>
                  </a:moveTo>
                  <a:cubicBezTo>
                    <a:pt x="26" y="62"/>
                    <a:pt x="26" y="62"/>
                    <a:pt x="26" y="62"/>
                  </a:cubicBezTo>
                  <a:cubicBezTo>
                    <a:pt x="23" y="62"/>
                    <a:pt x="22" y="60"/>
                    <a:pt x="23" y="57"/>
                  </a:cubicBezTo>
                  <a:cubicBezTo>
                    <a:pt x="32" y="44"/>
                    <a:pt x="32" y="44"/>
                    <a:pt x="32" y="44"/>
                  </a:cubicBezTo>
                  <a:cubicBezTo>
                    <a:pt x="34" y="41"/>
                    <a:pt x="36" y="37"/>
                    <a:pt x="38" y="34"/>
                  </a:cubicBezTo>
                  <a:cubicBezTo>
                    <a:pt x="42" y="24"/>
                    <a:pt x="42" y="24"/>
                    <a:pt x="42" y="24"/>
                  </a:cubicBezTo>
                  <a:cubicBezTo>
                    <a:pt x="43" y="21"/>
                    <a:pt x="43" y="16"/>
                    <a:pt x="41" y="13"/>
                  </a:cubicBezTo>
                  <a:cubicBezTo>
                    <a:pt x="40" y="9"/>
                    <a:pt x="40" y="9"/>
                    <a:pt x="40" y="9"/>
                  </a:cubicBezTo>
                  <a:cubicBezTo>
                    <a:pt x="38" y="6"/>
                    <a:pt x="35" y="3"/>
                    <a:pt x="32" y="2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2" y="0"/>
                    <a:pt x="17" y="0"/>
                    <a:pt x="14" y="0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0" y="2"/>
                    <a:pt x="5" y="4"/>
                    <a:pt x="3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1" y="9"/>
                    <a:pt x="1" y="13"/>
                    <a:pt x="3" y="15"/>
                  </a:cubicBezTo>
                  <a:cubicBezTo>
                    <a:pt x="6" y="16"/>
                    <a:pt x="10" y="17"/>
                    <a:pt x="13" y="15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8" y="11"/>
                    <a:pt x="22" y="12"/>
                    <a:pt x="24" y="14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8" y="17"/>
                    <a:pt x="29" y="21"/>
                    <a:pt x="28" y="24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4" y="33"/>
                    <a:pt x="22" y="38"/>
                    <a:pt x="20" y="40"/>
                  </a:cubicBezTo>
                  <a:cubicBezTo>
                    <a:pt x="3" y="65"/>
                    <a:pt x="3" y="65"/>
                    <a:pt x="3" y="65"/>
                  </a:cubicBezTo>
                  <a:cubicBezTo>
                    <a:pt x="1" y="68"/>
                    <a:pt x="0" y="71"/>
                    <a:pt x="0" y="72"/>
                  </a:cubicBezTo>
                  <a:cubicBezTo>
                    <a:pt x="0" y="73"/>
                    <a:pt x="2" y="74"/>
                    <a:pt x="5" y="74"/>
                  </a:cubicBezTo>
                  <a:cubicBezTo>
                    <a:pt x="42" y="74"/>
                    <a:pt x="42" y="74"/>
                    <a:pt x="42" y="74"/>
                  </a:cubicBezTo>
                  <a:cubicBezTo>
                    <a:pt x="45" y="74"/>
                    <a:pt x="48" y="71"/>
                    <a:pt x="48" y="68"/>
                  </a:cubicBezTo>
                  <a:cubicBezTo>
                    <a:pt x="48" y="68"/>
                    <a:pt x="48" y="68"/>
                    <a:pt x="48" y="68"/>
                  </a:cubicBezTo>
                  <a:cubicBezTo>
                    <a:pt x="48" y="65"/>
                    <a:pt x="45" y="62"/>
                    <a:pt x="42" y="6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4"/>
            <p:cNvSpPr>
              <a:spLocks/>
            </p:cNvSpPr>
            <p:nvPr/>
          </p:nvSpPr>
          <p:spPr bwMode="auto">
            <a:xfrm>
              <a:off x="8583613" y="2638426"/>
              <a:ext cx="168275" cy="169863"/>
            </a:xfrm>
            <a:custGeom>
              <a:avLst/>
              <a:gdLst>
                <a:gd name="T0" fmla="*/ 39 w 45"/>
                <a:gd name="T1" fmla="*/ 17 h 45"/>
                <a:gd name="T2" fmla="*/ 33 w 45"/>
                <a:gd name="T3" fmla="*/ 17 h 45"/>
                <a:gd name="T4" fmla="*/ 27 w 45"/>
                <a:gd name="T5" fmla="*/ 11 h 45"/>
                <a:gd name="T6" fmla="*/ 27 w 45"/>
                <a:gd name="T7" fmla="*/ 5 h 45"/>
                <a:gd name="T8" fmla="*/ 22 w 45"/>
                <a:gd name="T9" fmla="*/ 0 h 45"/>
                <a:gd name="T10" fmla="*/ 17 w 45"/>
                <a:gd name="T11" fmla="*/ 5 h 45"/>
                <a:gd name="T12" fmla="*/ 17 w 45"/>
                <a:gd name="T13" fmla="*/ 11 h 45"/>
                <a:gd name="T14" fmla="*/ 11 w 45"/>
                <a:gd name="T15" fmla="*/ 17 h 45"/>
                <a:gd name="T16" fmla="*/ 5 w 45"/>
                <a:gd name="T17" fmla="*/ 17 h 45"/>
                <a:gd name="T18" fmla="*/ 0 w 45"/>
                <a:gd name="T19" fmla="*/ 22 h 45"/>
                <a:gd name="T20" fmla="*/ 5 w 45"/>
                <a:gd name="T21" fmla="*/ 27 h 45"/>
                <a:gd name="T22" fmla="*/ 11 w 45"/>
                <a:gd name="T23" fmla="*/ 27 h 45"/>
                <a:gd name="T24" fmla="*/ 17 w 45"/>
                <a:gd name="T25" fmla="*/ 33 h 45"/>
                <a:gd name="T26" fmla="*/ 17 w 45"/>
                <a:gd name="T27" fmla="*/ 39 h 45"/>
                <a:gd name="T28" fmla="*/ 22 w 45"/>
                <a:gd name="T29" fmla="*/ 45 h 45"/>
                <a:gd name="T30" fmla="*/ 27 w 45"/>
                <a:gd name="T31" fmla="*/ 39 h 45"/>
                <a:gd name="T32" fmla="*/ 27 w 45"/>
                <a:gd name="T33" fmla="*/ 33 h 45"/>
                <a:gd name="T34" fmla="*/ 33 w 45"/>
                <a:gd name="T35" fmla="*/ 27 h 45"/>
                <a:gd name="T36" fmla="*/ 39 w 45"/>
                <a:gd name="T37" fmla="*/ 27 h 45"/>
                <a:gd name="T38" fmla="*/ 45 w 45"/>
                <a:gd name="T39" fmla="*/ 22 h 45"/>
                <a:gd name="T40" fmla="*/ 39 w 45"/>
                <a:gd name="T41" fmla="*/ 17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5" h="45">
                  <a:moveTo>
                    <a:pt x="39" y="17"/>
                  </a:moveTo>
                  <a:cubicBezTo>
                    <a:pt x="33" y="17"/>
                    <a:pt x="33" y="17"/>
                    <a:pt x="33" y="17"/>
                  </a:cubicBezTo>
                  <a:cubicBezTo>
                    <a:pt x="30" y="17"/>
                    <a:pt x="27" y="14"/>
                    <a:pt x="27" y="11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27" y="2"/>
                    <a:pt x="25" y="0"/>
                    <a:pt x="22" y="0"/>
                  </a:cubicBezTo>
                  <a:cubicBezTo>
                    <a:pt x="19" y="0"/>
                    <a:pt x="17" y="2"/>
                    <a:pt x="17" y="5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4"/>
                    <a:pt x="14" y="17"/>
                    <a:pt x="11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2" y="17"/>
                    <a:pt x="0" y="19"/>
                    <a:pt x="0" y="22"/>
                  </a:cubicBezTo>
                  <a:cubicBezTo>
                    <a:pt x="0" y="25"/>
                    <a:pt x="2" y="27"/>
                    <a:pt x="5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4" y="27"/>
                    <a:pt x="17" y="29"/>
                    <a:pt x="17" y="33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17" y="42"/>
                    <a:pt x="19" y="45"/>
                    <a:pt x="22" y="45"/>
                  </a:cubicBezTo>
                  <a:cubicBezTo>
                    <a:pt x="25" y="45"/>
                    <a:pt x="27" y="42"/>
                    <a:pt x="27" y="39"/>
                  </a:cubicBezTo>
                  <a:cubicBezTo>
                    <a:pt x="27" y="33"/>
                    <a:pt x="27" y="33"/>
                    <a:pt x="27" y="33"/>
                  </a:cubicBezTo>
                  <a:cubicBezTo>
                    <a:pt x="27" y="29"/>
                    <a:pt x="30" y="27"/>
                    <a:pt x="33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42" y="27"/>
                    <a:pt x="45" y="25"/>
                    <a:pt x="45" y="22"/>
                  </a:cubicBezTo>
                  <a:cubicBezTo>
                    <a:pt x="45" y="19"/>
                    <a:pt x="42" y="17"/>
                    <a:pt x="39" y="1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5"/>
            <p:cNvSpPr>
              <a:spLocks/>
            </p:cNvSpPr>
            <p:nvPr/>
          </p:nvSpPr>
          <p:spPr bwMode="auto">
            <a:xfrm>
              <a:off x="8804276" y="2563813"/>
              <a:ext cx="184150" cy="277813"/>
            </a:xfrm>
            <a:custGeom>
              <a:avLst/>
              <a:gdLst>
                <a:gd name="T0" fmla="*/ 43 w 49"/>
                <a:gd name="T1" fmla="*/ 62 h 74"/>
                <a:gd name="T2" fmla="*/ 27 w 49"/>
                <a:gd name="T3" fmla="*/ 62 h 74"/>
                <a:gd name="T4" fmla="*/ 24 w 49"/>
                <a:gd name="T5" fmla="*/ 57 h 74"/>
                <a:gd name="T6" fmla="*/ 33 w 49"/>
                <a:gd name="T7" fmla="*/ 44 h 74"/>
                <a:gd name="T8" fmla="*/ 38 w 49"/>
                <a:gd name="T9" fmla="*/ 34 h 74"/>
                <a:gd name="T10" fmla="*/ 42 w 49"/>
                <a:gd name="T11" fmla="*/ 24 h 74"/>
                <a:gd name="T12" fmla="*/ 42 w 49"/>
                <a:gd name="T13" fmla="*/ 13 h 74"/>
                <a:gd name="T14" fmla="*/ 40 w 49"/>
                <a:gd name="T15" fmla="*/ 9 h 74"/>
                <a:gd name="T16" fmla="*/ 32 w 49"/>
                <a:gd name="T17" fmla="*/ 2 h 74"/>
                <a:gd name="T18" fmla="*/ 26 w 49"/>
                <a:gd name="T19" fmla="*/ 0 h 74"/>
                <a:gd name="T20" fmla="*/ 15 w 49"/>
                <a:gd name="T21" fmla="*/ 0 h 74"/>
                <a:gd name="T22" fmla="*/ 13 w 49"/>
                <a:gd name="T23" fmla="*/ 1 h 74"/>
                <a:gd name="T24" fmla="*/ 4 w 49"/>
                <a:gd name="T25" fmla="*/ 6 h 74"/>
                <a:gd name="T26" fmla="*/ 3 w 49"/>
                <a:gd name="T27" fmla="*/ 7 h 74"/>
                <a:gd name="T28" fmla="*/ 4 w 49"/>
                <a:gd name="T29" fmla="*/ 15 h 74"/>
                <a:gd name="T30" fmla="*/ 13 w 49"/>
                <a:gd name="T31" fmla="*/ 15 h 74"/>
                <a:gd name="T32" fmla="*/ 16 w 49"/>
                <a:gd name="T33" fmla="*/ 13 h 74"/>
                <a:gd name="T34" fmla="*/ 25 w 49"/>
                <a:gd name="T35" fmla="*/ 14 h 74"/>
                <a:gd name="T36" fmla="*/ 26 w 49"/>
                <a:gd name="T37" fmla="*/ 15 h 74"/>
                <a:gd name="T38" fmla="*/ 29 w 49"/>
                <a:gd name="T39" fmla="*/ 24 h 74"/>
                <a:gd name="T40" fmla="*/ 26 w 49"/>
                <a:gd name="T41" fmla="*/ 30 h 74"/>
                <a:gd name="T42" fmla="*/ 21 w 49"/>
                <a:gd name="T43" fmla="*/ 40 h 74"/>
                <a:gd name="T44" fmla="*/ 4 w 49"/>
                <a:gd name="T45" fmla="*/ 65 h 74"/>
                <a:gd name="T46" fmla="*/ 0 w 49"/>
                <a:gd name="T47" fmla="*/ 72 h 74"/>
                <a:gd name="T48" fmla="*/ 6 w 49"/>
                <a:gd name="T49" fmla="*/ 74 h 74"/>
                <a:gd name="T50" fmla="*/ 43 w 49"/>
                <a:gd name="T51" fmla="*/ 74 h 74"/>
                <a:gd name="T52" fmla="*/ 49 w 49"/>
                <a:gd name="T53" fmla="*/ 68 h 74"/>
                <a:gd name="T54" fmla="*/ 49 w 49"/>
                <a:gd name="T55" fmla="*/ 68 h 74"/>
                <a:gd name="T56" fmla="*/ 43 w 49"/>
                <a:gd name="T57" fmla="*/ 62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9" h="74">
                  <a:moveTo>
                    <a:pt x="43" y="62"/>
                  </a:moveTo>
                  <a:cubicBezTo>
                    <a:pt x="27" y="62"/>
                    <a:pt x="27" y="62"/>
                    <a:pt x="27" y="62"/>
                  </a:cubicBezTo>
                  <a:cubicBezTo>
                    <a:pt x="24" y="62"/>
                    <a:pt x="22" y="60"/>
                    <a:pt x="24" y="57"/>
                  </a:cubicBezTo>
                  <a:cubicBezTo>
                    <a:pt x="33" y="44"/>
                    <a:pt x="33" y="44"/>
                    <a:pt x="33" y="44"/>
                  </a:cubicBezTo>
                  <a:cubicBezTo>
                    <a:pt x="35" y="41"/>
                    <a:pt x="37" y="37"/>
                    <a:pt x="38" y="34"/>
                  </a:cubicBezTo>
                  <a:cubicBezTo>
                    <a:pt x="42" y="24"/>
                    <a:pt x="42" y="24"/>
                    <a:pt x="42" y="24"/>
                  </a:cubicBezTo>
                  <a:cubicBezTo>
                    <a:pt x="43" y="21"/>
                    <a:pt x="43" y="16"/>
                    <a:pt x="42" y="13"/>
                  </a:cubicBezTo>
                  <a:cubicBezTo>
                    <a:pt x="40" y="9"/>
                    <a:pt x="40" y="9"/>
                    <a:pt x="40" y="9"/>
                  </a:cubicBezTo>
                  <a:cubicBezTo>
                    <a:pt x="39" y="6"/>
                    <a:pt x="35" y="3"/>
                    <a:pt x="32" y="2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3" y="0"/>
                    <a:pt x="18" y="0"/>
                    <a:pt x="15" y="0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0" y="2"/>
                    <a:pt x="6" y="4"/>
                    <a:pt x="4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1" y="9"/>
                    <a:pt x="2" y="13"/>
                    <a:pt x="4" y="15"/>
                  </a:cubicBezTo>
                  <a:cubicBezTo>
                    <a:pt x="6" y="16"/>
                    <a:pt x="11" y="17"/>
                    <a:pt x="13" y="15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9" y="11"/>
                    <a:pt x="23" y="12"/>
                    <a:pt x="25" y="14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9" y="17"/>
                    <a:pt x="30" y="21"/>
                    <a:pt x="29" y="24"/>
                  </a:cubicBezTo>
                  <a:cubicBezTo>
                    <a:pt x="26" y="30"/>
                    <a:pt x="26" y="30"/>
                    <a:pt x="26" y="30"/>
                  </a:cubicBezTo>
                  <a:cubicBezTo>
                    <a:pt x="25" y="33"/>
                    <a:pt x="22" y="38"/>
                    <a:pt x="21" y="40"/>
                  </a:cubicBezTo>
                  <a:cubicBezTo>
                    <a:pt x="4" y="65"/>
                    <a:pt x="4" y="65"/>
                    <a:pt x="4" y="65"/>
                  </a:cubicBezTo>
                  <a:cubicBezTo>
                    <a:pt x="2" y="68"/>
                    <a:pt x="0" y="71"/>
                    <a:pt x="0" y="72"/>
                  </a:cubicBezTo>
                  <a:cubicBezTo>
                    <a:pt x="0" y="73"/>
                    <a:pt x="3" y="74"/>
                    <a:pt x="6" y="74"/>
                  </a:cubicBezTo>
                  <a:cubicBezTo>
                    <a:pt x="43" y="74"/>
                    <a:pt x="43" y="74"/>
                    <a:pt x="43" y="74"/>
                  </a:cubicBezTo>
                  <a:cubicBezTo>
                    <a:pt x="46" y="74"/>
                    <a:pt x="49" y="71"/>
                    <a:pt x="49" y="68"/>
                  </a:cubicBezTo>
                  <a:cubicBezTo>
                    <a:pt x="49" y="68"/>
                    <a:pt x="49" y="68"/>
                    <a:pt x="49" y="68"/>
                  </a:cubicBezTo>
                  <a:cubicBezTo>
                    <a:pt x="49" y="65"/>
                    <a:pt x="46" y="62"/>
                    <a:pt x="43" y="6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6"/>
            <p:cNvSpPr>
              <a:spLocks/>
            </p:cNvSpPr>
            <p:nvPr/>
          </p:nvSpPr>
          <p:spPr bwMode="auto">
            <a:xfrm>
              <a:off x="9037638" y="2740026"/>
              <a:ext cx="169863" cy="38100"/>
            </a:xfrm>
            <a:custGeom>
              <a:avLst/>
              <a:gdLst>
                <a:gd name="T0" fmla="*/ 39 w 45"/>
                <a:gd name="T1" fmla="*/ 0 h 10"/>
                <a:gd name="T2" fmla="*/ 6 w 45"/>
                <a:gd name="T3" fmla="*/ 0 h 10"/>
                <a:gd name="T4" fmla="*/ 0 w 45"/>
                <a:gd name="T5" fmla="*/ 5 h 10"/>
                <a:gd name="T6" fmla="*/ 6 w 45"/>
                <a:gd name="T7" fmla="*/ 10 h 10"/>
                <a:gd name="T8" fmla="*/ 39 w 45"/>
                <a:gd name="T9" fmla="*/ 10 h 10"/>
                <a:gd name="T10" fmla="*/ 45 w 45"/>
                <a:gd name="T11" fmla="*/ 5 h 10"/>
                <a:gd name="T12" fmla="*/ 39 w 45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10">
                  <a:moveTo>
                    <a:pt x="39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2" y="0"/>
                    <a:pt x="0" y="3"/>
                    <a:pt x="0" y="5"/>
                  </a:cubicBezTo>
                  <a:cubicBezTo>
                    <a:pt x="0" y="8"/>
                    <a:pt x="2" y="10"/>
                    <a:pt x="6" y="10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43" y="10"/>
                    <a:pt x="45" y="8"/>
                    <a:pt x="45" y="5"/>
                  </a:cubicBezTo>
                  <a:cubicBezTo>
                    <a:pt x="45" y="3"/>
                    <a:pt x="43" y="0"/>
                    <a:pt x="3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7"/>
            <p:cNvSpPr>
              <a:spLocks/>
            </p:cNvSpPr>
            <p:nvPr/>
          </p:nvSpPr>
          <p:spPr bwMode="auto">
            <a:xfrm>
              <a:off x="9037638" y="2662238"/>
              <a:ext cx="169863" cy="36513"/>
            </a:xfrm>
            <a:custGeom>
              <a:avLst/>
              <a:gdLst>
                <a:gd name="T0" fmla="*/ 39 w 45"/>
                <a:gd name="T1" fmla="*/ 0 h 10"/>
                <a:gd name="T2" fmla="*/ 6 w 45"/>
                <a:gd name="T3" fmla="*/ 0 h 10"/>
                <a:gd name="T4" fmla="*/ 0 w 45"/>
                <a:gd name="T5" fmla="*/ 5 h 10"/>
                <a:gd name="T6" fmla="*/ 6 w 45"/>
                <a:gd name="T7" fmla="*/ 10 h 10"/>
                <a:gd name="T8" fmla="*/ 39 w 45"/>
                <a:gd name="T9" fmla="*/ 10 h 10"/>
                <a:gd name="T10" fmla="*/ 45 w 45"/>
                <a:gd name="T11" fmla="*/ 5 h 10"/>
                <a:gd name="T12" fmla="*/ 39 w 45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10">
                  <a:moveTo>
                    <a:pt x="39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2" y="0"/>
                    <a:pt x="0" y="3"/>
                    <a:pt x="0" y="5"/>
                  </a:cubicBezTo>
                  <a:cubicBezTo>
                    <a:pt x="0" y="8"/>
                    <a:pt x="2" y="10"/>
                    <a:pt x="6" y="10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43" y="10"/>
                    <a:pt x="45" y="8"/>
                    <a:pt x="45" y="5"/>
                  </a:cubicBezTo>
                  <a:cubicBezTo>
                    <a:pt x="45" y="3"/>
                    <a:pt x="43" y="0"/>
                    <a:pt x="3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745482" y="879952"/>
            <a:ext cx="1220788" cy="1397000"/>
            <a:chOff x="9691688" y="468313"/>
            <a:chExt cx="1220788" cy="1397000"/>
          </a:xfrm>
        </p:grpSpPr>
        <p:sp>
          <p:nvSpPr>
            <p:cNvPr id="14" name="Freeform 14"/>
            <p:cNvSpPr>
              <a:spLocks noEditPoints="1"/>
            </p:cNvSpPr>
            <p:nvPr/>
          </p:nvSpPr>
          <p:spPr bwMode="auto">
            <a:xfrm>
              <a:off x="9691688" y="468313"/>
              <a:ext cx="1220788" cy="1397000"/>
            </a:xfrm>
            <a:custGeom>
              <a:avLst/>
              <a:gdLst>
                <a:gd name="T0" fmla="*/ 150 w 325"/>
                <a:gd name="T1" fmla="*/ 89 h 372"/>
                <a:gd name="T2" fmla="*/ 172 w 325"/>
                <a:gd name="T3" fmla="*/ 101 h 372"/>
                <a:gd name="T4" fmla="*/ 184 w 325"/>
                <a:gd name="T5" fmla="*/ 123 h 372"/>
                <a:gd name="T6" fmla="*/ 179 w 325"/>
                <a:gd name="T7" fmla="*/ 153 h 372"/>
                <a:gd name="T8" fmla="*/ 114 w 325"/>
                <a:gd name="T9" fmla="*/ 141 h 372"/>
                <a:gd name="T10" fmla="*/ 68 w 325"/>
                <a:gd name="T11" fmla="*/ 276 h 372"/>
                <a:gd name="T12" fmla="*/ 184 w 325"/>
                <a:gd name="T13" fmla="*/ 358 h 372"/>
                <a:gd name="T14" fmla="*/ 187 w 325"/>
                <a:gd name="T15" fmla="*/ 357 h 372"/>
                <a:gd name="T16" fmla="*/ 189 w 325"/>
                <a:gd name="T17" fmla="*/ 358 h 372"/>
                <a:gd name="T18" fmla="*/ 305 w 325"/>
                <a:gd name="T19" fmla="*/ 276 h 372"/>
                <a:gd name="T20" fmla="*/ 259 w 325"/>
                <a:gd name="T21" fmla="*/ 141 h 372"/>
                <a:gd name="T22" fmla="*/ 196 w 325"/>
                <a:gd name="T23" fmla="*/ 151 h 372"/>
                <a:gd name="T24" fmla="*/ 213 w 325"/>
                <a:gd name="T25" fmla="*/ 98 h 372"/>
                <a:gd name="T26" fmla="*/ 203 w 325"/>
                <a:gd name="T27" fmla="*/ 92 h 372"/>
                <a:gd name="T28" fmla="*/ 190 w 325"/>
                <a:gd name="T29" fmla="*/ 92 h 372"/>
                <a:gd name="T30" fmla="*/ 186 w 325"/>
                <a:gd name="T31" fmla="*/ 108 h 372"/>
                <a:gd name="T32" fmla="*/ 54 w 325"/>
                <a:gd name="T33" fmla="*/ 25 h 372"/>
                <a:gd name="T34" fmla="*/ 110 w 325"/>
                <a:gd name="T35" fmla="*/ 39 h 372"/>
                <a:gd name="T36" fmla="*/ 166 w 325"/>
                <a:gd name="T37" fmla="*/ 75 h 372"/>
                <a:gd name="T38" fmla="*/ 118 w 325"/>
                <a:gd name="T39" fmla="*/ 21 h 372"/>
                <a:gd name="T40" fmla="*/ 0 w 325"/>
                <a:gd name="T41" fmla="*/ 24 h 372"/>
                <a:gd name="T42" fmla="*/ 129 w 325"/>
                <a:gd name="T43" fmla="*/ 87 h 372"/>
                <a:gd name="T44" fmla="*/ 150 w 325"/>
                <a:gd name="T45" fmla="*/ 89 h 372"/>
                <a:gd name="T46" fmla="*/ 204 w 325"/>
                <a:gd name="T47" fmla="*/ 179 h 372"/>
                <a:gd name="T48" fmla="*/ 251 w 325"/>
                <a:gd name="T49" fmla="*/ 167 h 372"/>
                <a:gd name="T50" fmla="*/ 279 w 325"/>
                <a:gd name="T51" fmla="*/ 267 h 372"/>
                <a:gd name="T52" fmla="*/ 209 w 325"/>
                <a:gd name="T53" fmla="*/ 333 h 372"/>
                <a:gd name="T54" fmla="*/ 198 w 325"/>
                <a:gd name="T55" fmla="*/ 332 h 372"/>
                <a:gd name="T56" fmla="*/ 196 w 325"/>
                <a:gd name="T57" fmla="*/ 331 h 372"/>
                <a:gd name="T58" fmla="*/ 187 w 325"/>
                <a:gd name="T59" fmla="*/ 329 h 372"/>
                <a:gd name="T60" fmla="*/ 177 w 325"/>
                <a:gd name="T61" fmla="*/ 331 h 372"/>
                <a:gd name="T62" fmla="*/ 176 w 325"/>
                <a:gd name="T63" fmla="*/ 332 h 372"/>
                <a:gd name="T64" fmla="*/ 94 w 325"/>
                <a:gd name="T65" fmla="*/ 267 h 372"/>
                <a:gd name="T66" fmla="*/ 122 w 325"/>
                <a:gd name="T67" fmla="*/ 167 h 372"/>
                <a:gd name="T68" fmla="*/ 170 w 325"/>
                <a:gd name="T69" fmla="*/ 179 h 372"/>
                <a:gd name="T70" fmla="*/ 204 w 325"/>
                <a:gd name="T71" fmla="*/ 179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25" h="372">
                  <a:moveTo>
                    <a:pt x="150" y="89"/>
                  </a:moveTo>
                  <a:cubicBezTo>
                    <a:pt x="156" y="90"/>
                    <a:pt x="164" y="93"/>
                    <a:pt x="172" y="101"/>
                  </a:cubicBezTo>
                  <a:cubicBezTo>
                    <a:pt x="179" y="109"/>
                    <a:pt x="182" y="117"/>
                    <a:pt x="184" y="123"/>
                  </a:cubicBezTo>
                  <a:cubicBezTo>
                    <a:pt x="182" y="133"/>
                    <a:pt x="180" y="143"/>
                    <a:pt x="179" y="153"/>
                  </a:cubicBezTo>
                  <a:cubicBezTo>
                    <a:pt x="159" y="139"/>
                    <a:pt x="135" y="134"/>
                    <a:pt x="114" y="141"/>
                  </a:cubicBezTo>
                  <a:cubicBezTo>
                    <a:pt x="69" y="156"/>
                    <a:pt x="49" y="216"/>
                    <a:pt x="68" y="276"/>
                  </a:cubicBezTo>
                  <a:cubicBezTo>
                    <a:pt x="88" y="336"/>
                    <a:pt x="140" y="372"/>
                    <a:pt x="184" y="358"/>
                  </a:cubicBezTo>
                  <a:cubicBezTo>
                    <a:pt x="185" y="357"/>
                    <a:pt x="186" y="357"/>
                    <a:pt x="187" y="357"/>
                  </a:cubicBezTo>
                  <a:cubicBezTo>
                    <a:pt x="187" y="357"/>
                    <a:pt x="188" y="357"/>
                    <a:pt x="189" y="358"/>
                  </a:cubicBezTo>
                  <a:cubicBezTo>
                    <a:pt x="234" y="372"/>
                    <a:pt x="286" y="336"/>
                    <a:pt x="305" y="276"/>
                  </a:cubicBezTo>
                  <a:cubicBezTo>
                    <a:pt x="325" y="216"/>
                    <a:pt x="304" y="156"/>
                    <a:pt x="259" y="141"/>
                  </a:cubicBezTo>
                  <a:cubicBezTo>
                    <a:pt x="239" y="134"/>
                    <a:pt x="216" y="139"/>
                    <a:pt x="196" y="151"/>
                  </a:cubicBezTo>
                  <a:cubicBezTo>
                    <a:pt x="200" y="134"/>
                    <a:pt x="206" y="116"/>
                    <a:pt x="213" y="98"/>
                  </a:cubicBezTo>
                  <a:cubicBezTo>
                    <a:pt x="215" y="93"/>
                    <a:pt x="208" y="93"/>
                    <a:pt x="203" y="92"/>
                  </a:cubicBezTo>
                  <a:cubicBezTo>
                    <a:pt x="197" y="90"/>
                    <a:pt x="192" y="87"/>
                    <a:pt x="190" y="92"/>
                  </a:cubicBezTo>
                  <a:cubicBezTo>
                    <a:pt x="189" y="97"/>
                    <a:pt x="188" y="102"/>
                    <a:pt x="186" y="108"/>
                  </a:cubicBezTo>
                  <a:cubicBezTo>
                    <a:pt x="166" y="84"/>
                    <a:pt x="121" y="40"/>
                    <a:pt x="54" y="25"/>
                  </a:cubicBezTo>
                  <a:cubicBezTo>
                    <a:pt x="73" y="26"/>
                    <a:pt x="92" y="30"/>
                    <a:pt x="110" y="39"/>
                  </a:cubicBezTo>
                  <a:cubicBezTo>
                    <a:pt x="130" y="47"/>
                    <a:pt x="151" y="63"/>
                    <a:pt x="166" y="75"/>
                  </a:cubicBezTo>
                  <a:cubicBezTo>
                    <a:pt x="161" y="49"/>
                    <a:pt x="135" y="28"/>
                    <a:pt x="118" y="21"/>
                  </a:cubicBezTo>
                  <a:cubicBezTo>
                    <a:pt x="98" y="13"/>
                    <a:pt x="49" y="0"/>
                    <a:pt x="0" y="24"/>
                  </a:cubicBezTo>
                  <a:cubicBezTo>
                    <a:pt x="54" y="31"/>
                    <a:pt x="64" y="80"/>
                    <a:pt x="129" y="87"/>
                  </a:cubicBezTo>
                  <a:cubicBezTo>
                    <a:pt x="133" y="87"/>
                    <a:pt x="146" y="88"/>
                    <a:pt x="150" y="89"/>
                  </a:cubicBezTo>
                  <a:close/>
                  <a:moveTo>
                    <a:pt x="204" y="179"/>
                  </a:moveTo>
                  <a:cubicBezTo>
                    <a:pt x="219" y="167"/>
                    <a:pt x="237" y="162"/>
                    <a:pt x="251" y="167"/>
                  </a:cubicBezTo>
                  <a:cubicBezTo>
                    <a:pt x="281" y="177"/>
                    <a:pt x="294" y="223"/>
                    <a:pt x="279" y="267"/>
                  </a:cubicBezTo>
                  <a:cubicBezTo>
                    <a:pt x="267" y="306"/>
                    <a:pt x="237" y="333"/>
                    <a:pt x="209" y="333"/>
                  </a:cubicBezTo>
                  <a:cubicBezTo>
                    <a:pt x="205" y="333"/>
                    <a:pt x="201" y="333"/>
                    <a:pt x="198" y="332"/>
                  </a:cubicBezTo>
                  <a:cubicBezTo>
                    <a:pt x="198" y="332"/>
                    <a:pt x="197" y="331"/>
                    <a:pt x="196" y="331"/>
                  </a:cubicBezTo>
                  <a:cubicBezTo>
                    <a:pt x="193" y="330"/>
                    <a:pt x="190" y="329"/>
                    <a:pt x="187" y="329"/>
                  </a:cubicBezTo>
                  <a:cubicBezTo>
                    <a:pt x="183" y="329"/>
                    <a:pt x="180" y="330"/>
                    <a:pt x="177" y="331"/>
                  </a:cubicBezTo>
                  <a:cubicBezTo>
                    <a:pt x="176" y="332"/>
                    <a:pt x="176" y="332"/>
                    <a:pt x="176" y="332"/>
                  </a:cubicBezTo>
                  <a:cubicBezTo>
                    <a:pt x="146" y="341"/>
                    <a:pt x="108" y="311"/>
                    <a:pt x="94" y="267"/>
                  </a:cubicBezTo>
                  <a:cubicBezTo>
                    <a:pt x="80" y="223"/>
                    <a:pt x="93" y="177"/>
                    <a:pt x="122" y="167"/>
                  </a:cubicBezTo>
                  <a:cubicBezTo>
                    <a:pt x="137" y="162"/>
                    <a:pt x="154" y="167"/>
                    <a:pt x="170" y="179"/>
                  </a:cubicBezTo>
                  <a:cubicBezTo>
                    <a:pt x="180" y="187"/>
                    <a:pt x="194" y="187"/>
                    <a:pt x="204" y="17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8"/>
            <p:cNvSpPr>
              <a:spLocks/>
            </p:cNvSpPr>
            <p:nvPr/>
          </p:nvSpPr>
          <p:spPr bwMode="auto">
            <a:xfrm>
              <a:off x="10126663" y="1260476"/>
              <a:ext cx="153988" cy="236538"/>
            </a:xfrm>
            <a:custGeom>
              <a:avLst/>
              <a:gdLst>
                <a:gd name="T0" fmla="*/ 37 w 41"/>
                <a:gd name="T1" fmla="*/ 53 h 63"/>
                <a:gd name="T2" fmla="*/ 23 w 41"/>
                <a:gd name="T3" fmla="*/ 53 h 63"/>
                <a:gd name="T4" fmla="*/ 20 w 41"/>
                <a:gd name="T5" fmla="*/ 49 h 63"/>
                <a:gd name="T6" fmla="*/ 28 w 41"/>
                <a:gd name="T7" fmla="*/ 38 h 63"/>
                <a:gd name="T8" fmla="*/ 32 w 41"/>
                <a:gd name="T9" fmla="*/ 29 h 63"/>
                <a:gd name="T10" fmla="*/ 36 w 41"/>
                <a:gd name="T11" fmla="*/ 20 h 63"/>
                <a:gd name="T12" fmla="*/ 36 w 41"/>
                <a:gd name="T13" fmla="*/ 11 h 63"/>
                <a:gd name="T14" fmla="*/ 34 w 41"/>
                <a:gd name="T15" fmla="*/ 8 h 63"/>
                <a:gd name="T16" fmla="*/ 28 w 41"/>
                <a:gd name="T17" fmla="*/ 2 h 63"/>
                <a:gd name="T18" fmla="*/ 22 w 41"/>
                <a:gd name="T19" fmla="*/ 1 h 63"/>
                <a:gd name="T20" fmla="*/ 12 w 41"/>
                <a:gd name="T21" fmla="*/ 0 h 63"/>
                <a:gd name="T22" fmla="*/ 11 w 41"/>
                <a:gd name="T23" fmla="*/ 1 h 63"/>
                <a:gd name="T24" fmla="*/ 3 w 41"/>
                <a:gd name="T25" fmla="*/ 6 h 63"/>
                <a:gd name="T26" fmla="*/ 3 w 41"/>
                <a:gd name="T27" fmla="*/ 6 h 63"/>
                <a:gd name="T28" fmla="*/ 3 w 41"/>
                <a:gd name="T29" fmla="*/ 13 h 63"/>
                <a:gd name="T30" fmla="*/ 11 w 41"/>
                <a:gd name="T31" fmla="*/ 13 h 63"/>
                <a:gd name="T32" fmla="*/ 13 w 41"/>
                <a:gd name="T33" fmla="*/ 11 h 63"/>
                <a:gd name="T34" fmla="*/ 21 w 41"/>
                <a:gd name="T35" fmla="*/ 12 h 63"/>
                <a:gd name="T36" fmla="*/ 22 w 41"/>
                <a:gd name="T37" fmla="*/ 13 h 63"/>
                <a:gd name="T38" fmla="*/ 24 w 41"/>
                <a:gd name="T39" fmla="*/ 20 h 63"/>
                <a:gd name="T40" fmla="*/ 22 w 41"/>
                <a:gd name="T41" fmla="*/ 26 h 63"/>
                <a:gd name="T42" fmla="*/ 17 w 41"/>
                <a:gd name="T43" fmla="*/ 35 h 63"/>
                <a:gd name="T44" fmla="*/ 3 w 41"/>
                <a:gd name="T45" fmla="*/ 56 h 63"/>
                <a:gd name="T46" fmla="*/ 0 w 41"/>
                <a:gd name="T47" fmla="*/ 62 h 63"/>
                <a:gd name="T48" fmla="*/ 5 w 41"/>
                <a:gd name="T49" fmla="*/ 63 h 63"/>
                <a:gd name="T50" fmla="*/ 37 w 41"/>
                <a:gd name="T51" fmla="*/ 63 h 63"/>
                <a:gd name="T52" fmla="*/ 41 w 41"/>
                <a:gd name="T53" fmla="*/ 59 h 63"/>
                <a:gd name="T54" fmla="*/ 41 w 41"/>
                <a:gd name="T55" fmla="*/ 58 h 63"/>
                <a:gd name="T56" fmla="*/ 37 w 41"/>
                <a:gd name="T57" fmla="*/ 5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1" h="63">
                  <a:moveTo>
                    <a:pt x="37" y="53"/>
                  </a:moveTo>
                  <a:cubicBezTo>
                    <a:pt x="23" y="53"/>
                    <a:pt x="23" y="53"/>
                    <a:pt x="23" y="53"/>
                  </a:cubicBezTo>
                  <a:cubicBezTo>
                    <a:pt x="20" y="53"/>
                    <a:pt x="19" y="52"/>
                    <a:pt x="20" y="49"/>
                  </a:cubicBezTo>
                  <a:cubicBezTo>
                    <a:pt x="28" y="38"/>
                    <a:pt x="28" y="38"/>
                    <a:pt x="28" y="38"/>
                  </a:cubicBezTo>
                  <a:cubicBezTo>
                    <a:pt x="29" y="36"/>
                    <a:pt x="31" y="32"/>
                    <a:pt x="32" y="29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7" y="18"/>
                    <a:pt x="37" y="14"/>
                    <a:pt x="36" y="11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3" y="6"/>
                    <a:pt x="30" y="3"/>
                    <a:pt x="28" y="2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19" y="0"/>
                    <a:pt x="15" y="0"/>
                    <a:pt x="12" y="0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9" y="2"/>
                    <a:pt x="5" y="4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1" y="8"/>
                    <a:pt x="1" y="11"/>
                    <a:pt x="3" y="13"/>
                  </a:cubicBezTo>
                  <a:cubicBezTo>
                    <a:pt x="5" y="14"/>
                    <a:pt x="9" y="14"/>
                    <a:pt x="11" y="13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6" y="10"/>
                    <a:pt x="19" y="10"/>
                    <a:pt x="21" y="12"/>
                  </a:cubicBezTo>
                  <a:cubicBezTo>
                    <a:pt x="22" y="13"/>
                    <a:pt x="22" y="13"/>
                    <a:pt x="22" y="13"/>
                  </a:cubicBezTo>
                  <a:cubicBezTo>
                    <a:pt x="24" y="14"/>
                    <a:pt x="25" y="18"/>
                    <a:pt x="24" y="20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1" y="29"/>
                    <a:pt x="19" y="32"/>
                    <a:pt x="17" y="35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1" y="58"/>
                    <a:pt x="0" y="61"/>
                    <a:pt x="0" y="62"/>
                  </a:cubicBezTo>
                  <a:cubicBezTo>
                    <a:pt x="0" y="63"/>
                    <a:pt x="2" y="63"/>
                    <a:pt x="5" y="63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39" y="63"/>
                    <a:pt x="41" y="61"/>
                    <a:pt x="41" y="59"/>
                  </a:cubicBezTo>
                  <a:cubicBezTo>
                    <a:pt x="41" y="58"/>
                    <a:pt x="41" y="58"/>
                    <a:pt x="41" y="58"/>
                  </a:cubicBezTo>
                  <a:cubicBezTo>
                    <a:pt x="41" y="56"/>
                    <a:pt x="39" y="53"/>
                    <a:pt x="37" y="5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9"/>
            <p:cNvSpPr>
              <a:spLocks/>
            </p:cNvSpPr>
            <p:nvPr/>
          </p:nvSpPr>
          <p:spPr bwMode="auto">
            <a:xfrm>
              <a:off x="10323513" y="1323976"/>
              <a:ext cx="146050" cy="146050"/>
            </a:xfrm>
            <a:custGeom>
              <a:avLst/>
              <a:gdLst>
                <a:gd name="T0" fmla="*/ 5 w 39"/>
                <a:gd name="T1" fmla="*/ 23 h 39"/>
                <a:gd name="T2" fmla="*/ 10 w 39"/>
                <a:gd name="T3" fmla="*/ 23 h 39"/>
                <a:gd name="T4" fmla="*/ 15 w 39"/>
                <a:gd name="T5" fmla="*/ 28 h 39"/>
                <a:gd name="T6" fmla="*/ 15 w 39"/>
                <a:gd name="T7" fmla="*/ 34 h 39"/>
                <a:gd name="T8" fmla="*/ 19 w 39"/>
                <a:gd name="T9" fmla="*/ 39 h 39"/>
                <a:gd name="T10" fmla="*/ 24 w 39"/>
                <a:gd name="T11" fmla="*/ 34 h 39"/>
                <a:gd name="T12" fmla="*/ 24 w 39"/>
                <a:gd name="T13" fmla="*/ 28 h 39"/>
                <a:gd name="T14" fmla="*/ 29 w 39"/>
                <a:gd name="T15" fmla="*/ 23 h 39"/>
                <a:gd name="T16" fmla="*/ 34 w 39"/>
                <a:gd name="T17" fmla="*/ 23 h 39"/>
                <a:gd name="T18" fmla="*/ 39 w 39"/>
                <a:gd name="T19" fmla="*/ 19 h 39"/>
                <a:gd name="T20" fmla="*/ 34 w 39"/>
                <a:gd name="T21" fmla="*/ 15 h 39"/>
                <a:gd name="T22" fmla="*/ 29 w 39"/>
                <a:gd name="T23" fmla="*/ 15 h 39"/>
                <a:gd name="T24" fmla="*/ 24 w 39"/>
                <a:gd name="T25" fmla="*/ 10 h 39"/>
                <a:gd name="T26" fmla="*/ 24 w 39"/>
                <a:gd name="T27" fmla="*/ 5 h 39"/>
                <a:gd name="T28" fmla="*/ 19 w 39"/>
                <a:gd name="T29" fmla="*/ 0 h 39"/>
                <a:gd name="T30" fmla="*/ 15 w 39"/>
                <a:gd name="T31" fmla="*/ 5 h 39"/>
                <a:gd name="T32" fmla="*/ 15 w 39"/>
                <a:gd name="T33" fmla="*/ 10 h 39"/>
                <a:gd name="T34" fmla="*/ 10 w 39"/>
                <a:gd name="T35" fmla="*/ 15 h 39"/>
                <a:gd name="T36" fmla="*/ 5 w 39"/>
                <a:gd name="T37" fmla="*/ 15 h 39"/>
                <a:gd name="T38" fmla="*/ 0 w 39"/>
                <a:gd name="T39" fmla="*/ 19 h 39"/>
                <a:gd name="T40" fmla="*/ 5 w 39"/>
                <a:gd name="T41" fmla="*/ 23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9" h="39">
                  <a:moveTo>
                    <a:pt x="5" y="23"/>
                  </a:moveTo>
                  <a:cubicBezTo>
                    <a:pt x="10" y="23"/>
                    <a:pt x="10" y="23"/>
                    <a:pt x="10" y="23"/>
                  </a:cubicBezTo>
                  <a:cubicBezTo>
                    <a:pt x="13" y="23"/>
                    <a:pt x="15" y="26"/>
                    <a:pt x="15" y="28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15" y="36"/>
                    <a:pt x="17" y="39"/>
                    <a:pt x="19" y="39"/>
                  </a:cubicBezTo>
                  <a:cubicBezTo>
                    <a:pt x="22" y="39"/>
                    <a:pt x="24" y="36"/>
                    <a:pt x="24" y="34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4" y="26"/>
                    <a:pt x="26" y="23"/>
                    <a:pt x="29" y="23"/>
                  </a:cubicBezTo>
                  <a:cubicBezTo>
                    <a:pt x="34" y="23"/>
                    <a:pt x="34" y="23"/>
                    <a:pt x="34" y="23"/>
                  </a:cubicBezTo>
                  <a:cubicBezTo>
                    <a:pt x="37" y="23"/>
                    <a:pt x="39" y="21"/>
                    <a:pt x="39" y="19"/>
                  </a:cubicBezTo>
                  <a:cubicBezTo>
                    <a:pt x="39" y="17"/>
                    <a:pt x="37" y="15"/>
                    <a:pt x="34" y="15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6" y="15"/>
                    <a:pt x="24" y="12"/>
                    <a:pt x="24" y="10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2"/>
                    <a:pt x="22" y="0"/>
                    <a:pt x="19" y="0"/>
                  </a:cubicBezTo>
                  <a:cubicBezTo>
                    <a:pt x="17" y="0"/>
                    <a:pt x="15" y="2"/>
                    <a:pt x="15" y="5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5" y="12"/>
                    <a:pt x="13" y="15"/>
                    <a:pt x="10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2" y="15"/>
                    <a:pt x="0" y="17"/>
                    <a:pt x="0" y="19"/>
                  </a:cubicBezTo>
                  <a:cubicBezTo>
                    <a:pt x="0" y="21"/>
                    <a:pt x="2" y="23"/>
                    <a:pt x="5" y="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30"/>
            <p:cNvSpPr>
              <a:spLocks/>
            </p:cNvSpPr>
            <p:nvPr/>
          </p:nvSpPr>
          <p:spPr bwMode="auto">
            <a:xfrm>
              <a:off x="10514013" y="1260476"/>
              <a:ext cx="158750" cy="236538"/>
            </a:xfrm>
            <a:custGeom>
              <a:avLst/>
              <a:gdLst>
                <a:gd name="T0" fmla="*/ 22 w 42"/>
                <a:gd name="T1" fmla="*/ 26 h 63"/>
                <a:gd name="T2" fmla="*/ 18 w 42"/>
                <a:gd name="T3" fmla="*/ 35 h 63"/>
                <a:gd name="T4" fmla="*/ 3 w 42"/>
                <a:gd name="T5" fmla="*/ 56 h 63"/>
                <a:gd name="T6" fmla="*/ 0 w 42"/>
                <a:gd name="T7" fmla="*/ 62 h 63"/>
                <a:gd name="T8" fmla="*/ 5 w 42"/>
                <a:gd name="T9" fmla="*/ 63 h 63"/>
                <a:gd name="T10" fmla="*/ 37 w 42"/>
                <a:gd name="T11" fmla="*/ 63 h 63"/>
                <a:gd name="T12" fmla="*/ 42 w 42"/>
                <a:gd name="T13" fmla="*/ 59 h 63"/>
                <a:gd name="T14" fmla="*/ 42 w 42"/>
                <a:gd name="T15" fmla="*/ 58 h 63"/>
                <a:gd name="T16" fmla="*/ 37 w 42"/>
                <a:gd name="T17" fmla="*/ 53 h 63"/>
                <a:gd name="T18" fmla="*/ 23 w 42"/>
                <a:gd name="T19" fmla="*/ 53 h 63"/>
                <a:gd name="T20" fmla="*/ 21 w 42"/>
                <a:gd name="T21" fmla="*/ 49 h 63"/>
                <a:gd name="T22" fmla="*/ 28 w 42"/>
                <a:gd name="T23" fmla="*/ 38 h 63"/>
                <a:gd name="T24" fmla="*/ 33 w 42"/>
                <a:gd name="T25" fmla="*/ 29 h 63"/>
                <a:gd name="T26" fmla="*/ 36 w 42"/>
                <a:gd name="T27" fmla="*/ 20 h 63"/>
                <a:gd name="T28" fmla="*/ 36 w 42"/>
                <a:gd name="T29" fmla="*/ 11 h 63"/>
                <a:gd name="T30" fmla="*/ 35 w 42"/>
                <a:gd name="T31" fmla="*/ 8 h 63"/>
                <a:gd name="T32" fmla="*/ 28 w 42"/>
                <a:gd name="T33" fmla="*/ 2 h 63"/>
                <a:gd name="T34" fmla="*/ 22 w 42"/>
                <a:gd name="T35" fmla="*/ 1 h 63"/>
                <a:gd name="T36" fmla="*/ 13 w 42"/>
                <a:gd name="T37" fmla="*/ 0 h 63"/>
                <a:gd name="T38" fmla="*/ 11 w 42"/>
                <a:gd name="T39" fmla="*/ 1 h 63"/>
                <a:gd name="T40" fmla="*/ 3 w 42"/>
                <a:gd name="T41" fmla="*/ 6 h 63"/>
                <a:gd name="T42" fmla="*/ 3 w 42"/>
                <a:gd name="T43" fmla="*/ 6 h 63"/>
                <a:gd name="T44" fmla="*/ 4 w 42"/>
                <a:gd name="T45" fmla="*/ 13 h 63"/>
                <a:gd name="T46" fmla="*/ 11 w 42"/>
                <a:gd name="T47" fmla="*/ 13 h 63"/>
                <a:gd name="T48" fmla="*/ 14 w 42"/>
                <a:gd name="T49" fmla="*/ 11 h 63"/>
                <a:gd name="T50" fmla="*/ 22 w 42"/>
                <a:gd name="T51" fmla="*/ 12 h 63"/>
                <a:gd name="T52" fmla="*/ 23 w 42"/>
                <a:gd name="T53" fmla="*/ 13 h 63"/>
                <a:gd name="T54" fmla="*/ 25 w 42"/>
                <a:gd name="T55" fmla="*/ 20 h 63"/>
                <a:gd name="T56" fmla="*/ 22 w 42"/>
                <a:gd name="T57" fmla="*/ 26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2" h="63">
                  <a:moveTo>
                    <a:pt x="22" y="26"/>
                  </a:moveTo>
                  <a:cubicBezTo>
                    <a:pt x="21" y="29"/>
                    <a:pt x="19" y="32"/>
                    <a:pt x="18" y="35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2" y="58"/>
                    <a:pt x="0" y="61"/>
                    <a:pt x="0" y="62"/>
                  </a:cubicBezTo>
                  <a:cubicBezTo>
                    <a:pt x="0" y="63"/>
                    <a:pt x="3" y="63"/>
                    <a:pt x="5" y="63"/>
                  </a:cubicBezTo>
                  <a:cubicBezTo>
                    <a:pt x="37" y="63"/>
                    <a:pt x="37" y="63"/>
                    <a:pt x="37" y="63"/>
                  </a:cubicBezTo>
                  <a:cubicBezTo>
                    <a:pt x="40" y="63"/>
                    <a:pt x="42" y="61"/>
                    <a:pt x="42" y="59"/>
                  </a:cubicBezTo>
                  <a:cubicBezTo>
                    <a:pt x="42" y="58"/>
                    <a:pt x="42" y="58"/>
                    <a:pt x="42" y="58"/>
                  </a:cubicBezTo>
                  <a:cubicBezTo>
                    <a:pt x="42" y="56"/>
                    <a:pt x="40" y="53"/>
                    <a:pt x="37" y="53"/>
                  </a:cubicBezTo>
                  <a:cubicBezTo>
                    <a:pt x="23" y="53"/>
                    <a:pt x="23" y="53"/>
                    <a:pt x="23" y="53"/>
                  </a:cubicBezTo>
                  <a:cubicBezTo>
                    <a:pt x="20" y="53"/>
                    <a:pt x="19" y="52"/>
                    <a:pt x="21" y="49"/>
                  </a:cubicBezTo>
                  <a:cubicBezTo>
                    <a:pt x="28" y="38"/>
                    <a:pt x="28" y="38"/>
                    <a:pt x="28" y="38"/>
                  </a:cubicBezTo>
                  <a:cubicBezTo>
                    <a:pt x="30" y="36"/>
                    <a:pt x="32" y="32"/>
                    <a:pt x="33" y="29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7" y="18"/>
                    <a:pt x="37" y="14"/>
                    <a:pt x="36" y="11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33" y="6"/>
                    <a:pt x="30" y="3"/>
                    <a:pt x="28" y="2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19" y="0"/>
                    <a:pt x="15" y="0"/>
                    <a:pt x="13" y="0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9" y="2"/>
                    <a:pt x="5" y="4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1" y="8"/>
                    <a:pt x="1" y="11"/>
                    <a:pt x="4" y="13"/>
                  </a:cubicBezTo>
                  <a:cubicBezTo>
                    <a:pt x="6" y="14"/>
                    <a:pt x="9" y="14"/>
                    <a:pt x="11" y="13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6" y="10"/>
                    <a:pt x="19" y="10"/>
                    <a:pt x="22" y="12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25" y="14"/>
                    <a:pt x="26" y="18"/>
                    <a:pt x="25" y="20"/>
                  </a:cubicBezTo>
                  <a:lnTo>
                    <a:pt x="22" y="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46" name="组合 145"/>
          <p:cNvGrpSpPr/>
          <p:nvPr/>
        </p:nvGrpSpPr>
        <p:grpSpPr>
          <a:xfrm>
            <a:off x="7676520" y="3108424"/>
            <a:ext cx="1514476" cy="949325"/>
            <a:chOff x="9609138" y="2293938"/>
            <a:chExt cx="1514476" cy="949325"/>
          </a:xfrm>
        </p:grpSpPr>
        <p:sp>
          <p:nvSpPr>
            <p:cNvPr id="44" name="Freeform 44"/>
            <p:cNvSpPr>
              <a:spLocks noEditPoints="1"/>
            </p:cNvSpPr>
            <p:nvPr/>
          </p:nvSpPr>
          <p:spPr bwMode="auto">
            <a:xfrm>
              <a:off x="9609138" y="2293938"/>
              <a:ext cx="1025525" cy="949325"/>
            </a:xfrm>
            <a:custGeom>
              <a:avLst/>
              <a:gdLst>
                <a:gd name="T0" fmla="*/ 114 w 273"/>
                <a:gd name="T1" fmla="*/ 244 h 253"/>
                <a:gd name="T2" fmla="*/ 76 w 273"/>
                <a:gd name="T3" fmla="*/ 244 h 253"/>
                <a:gd name="T4" fmla="*/ 76 w 273"/>
                <a:gd name="T5" fmla="*/ 253 h 253"/>
                <a:gd name="T6" fmla="*/ 197 w 273"/>
                <a:gd name="T7" fmla="*/ 253 h 253"/>
                <a:gd name="T8" fmla="*/ 197 w 273"/>
                <a:gd name="T9" fmla="*/ 244 h 253"/>
                <a:gd name="T10" fmla="*/ 159 w 273"/>
                <a:gd name="T11" fmla="*/ 244 h 253"/>
                <a:gd name="T12" fmla="*/ 159 w 273"/>
                <a:gd name="T13" fmla="*/ 204 h 253"/>
                <a:gd name="T14" fmla="*/ 259 w 273"/>
                <a:gd name="T15" fmla="*/ 204 h 253"/>
                <a:gd name="T16" fmla="*/ 273 w 273"/>
                <a:gd name="T17" fmla="*/ 190 h 253"/>
                <a:gd name="T18" fmla="*/ 273 w 273"/>
                <a:gd name="T19" fmla="*/ 13 h 253"/>
                <a:gd name="T20" fmla="*/ 259 w 273"/>
                <a:gd name="T21" fmla="*/ 0 h 253"/>
                <a:gd name="T22" fmla="*/ 14 w 273"/>
                <a:gd name="T23" fmla="*/ 0 h 253"/>
                <a:gd name="T24" fmla="*/ 0 w 273"/>
                <a:gd name="T25" fmla="*/ 13 h 253"/>
                <a:gd name="T26" fmla="*/ 0 w 273"/>
                <a:gd name="T27" fmla="*/ 190 h 253"/>
                <a:gd name="T28" fmla="*/ 14 w 273"/>
                <a:gd name="T29" fmla="*/ 204 h 253"/>
                <a:gd name="T30" fmla="*/ 114 w 273"/>
                <a:gd name="T31" fmla="*/ 204 h 253"/>
                <a:gd name="T32" fmla="*/ 114 w 273"/>
                <a:gd name="T33" fmla="*/ 244 h 253"/>
                <a:gd name="T34" fmla="*/ 16 w 273"/>
                <a:gd name="T35" fmla="*/ 188 h 253"/>
                <a:gd name="T36" fmla="*/ 16 w 273"/>
                <a:gd name="T37" fmla="*/ 16 h 253"/>
                <a:gd name="T38" fmla="*/ 257 w 273"/>
                <a:gd name="T39" fmla="*/ 16 h 253"/>
                <a:gd name="T40" fmla="*/ 257 w 273"/>
                <a:gd name="T41" fmla="*/ 188 h 253"/>
                <a:gd name="T42" fmla="*/ 16 w 273"/>
                <a:gd name="T43" fmla="*/ 188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73" h="253">
                  <a:moveTo>
                    <a:pt x="114" y="244"/>
                  </a:moveTo>
                  <a:cubicBezTo>
                    <a:pt x="76" y="244"/>
                    <a:pt x="76" y="244"/>
                    <a:pt x="76" y="244"/>
                  </a:cubicBezTo>
                  <a:cubicBezTo>
                    <a:pt x="76" y="253"/>
                    <a:pt x="76" y="253"/>
                    <a:pt x="76" y="253"/>
                  </a:cubicBezTo>
                  <a:cubicBezTo>
                    <a:pt x="197" y="253"/>
                    <a:pt x="197" y="253"/>
                    <a:pt x="197" y="253"/>
                  </a:cubicBezTo>
                  <a:cubicBezTo>
                    <a:pt x="197" y="244"/>
                    <a:pt x="197" y="244"/>
                    <a:pt x="197" y="244"/>
                  </a:cubicBezTo>
                  <a:cubicBezTo>
                    <a:pt x="159" y="244"/>
                    <a:pt x="159" y="244"/>
                    <a:pt x="159" y="244"/>
                  </a:cubicBezTo>
                  <a:cubicBezTo>
                    <a:pt x="159" y="204"/>
                    <a:pt x="159" y="204"/>
                    <a:pt x="159" y="204"/>
                  </a:cubicBezTo>
                  <a:cubicBezTo>
                    <a:pt x="259" y="204"/>
                    <a:pt x="259" y="204"/>
                    <a:pt x="259" y="204"/>
                  </a:cubicBezTo>
                  <a:cubicBezTo>
                    <a:pt x="267" y="204"/>
                    <a:pt x="273" y="198"/>
                    <a:pt x="273" y="190"/>
                  </a:cubicBezTo>
                  <a:cubicBezTo>
                    <a:pt x="273" y="13"/>
                    <a:pt x="273" y="13"/>
                    <a:pt x="273" y="13"/>
                  </a:cubicBezTo>
                  <a:cubicBezTo>
                    <a:pt x="273" y="6"/>
                    <a:pt x="267" y="0"/>
                    <a:pt x="259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190"/>
                    <a:pt x="0" y="190"/>
                    <a:pt x="0" y="190"/>
                  </a:cubicBezTo>
                  <a:cubicBezTo>
                    <a:pt x="0" y="198"/>
                    <a:pt x="6" y="204"/>
                    <a:pt x="14" y="204"/>
                  </a:cubicBezTo>
                  <a:cubicBezTo>
                    <a:pt x="114" y="204"/>
                    <a:pt x="114" y="204"/>
                    <a:pt x="114" y="204"/>
                  </a:cubicBezTo>
                  <a:lnTo>
                    <a:pt x="114" y="244"/>
                  </a:lnTo>
                  <a:close/>
                  <a:moveTo>
                    <a:pt x="16" y="188"/>
                  </a:moveTo>
                  <a:cubicBezTo>
                    <a:pt x="16" y="16"/>
                    <a:pt x="16" y="16"/>
                    <a:pt x="16" y="16"/>
                  </a:cubicBezTo>
                  <a:cubicBezTo>
                    <a:pt x="257" y="16"/>
                    <a:pt x="257" y="16"/>
                    <a:pt x="257" y="16"/>
                  </a:cubicBezTo>
                  <a:cubicBezTo>
                    <a:pt x="257" y="188"/>
                    <a:pt x="257" y="188"/>
                    <a:pt x="257" y="188"/>
                  </a:cubicBezTo>
                  <a:lnTo>
                    <a:pt x="16" y="18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45"/>
            <p:cNvSpPr>
              <a:spLocks noEditPoints="1"/>
            </p:cNvSpPr>
            <p:nvPr/>
          </p:nvSpPr>
          <p:spPr bwMode="auto">
            <a:xfrm>
              <a:off x="10668001" y="2293938"/>
              <a:ext cx="455613" cy="949325"/>
            </a:xfrm>
            <a:custGeom>
              <a:avLst/>
              <a:gdLst>
                <a:gd name="T0" fmla="*/ 0 w 121"/>
                <a:gd name="T1" fmla="*/ 11 h 253"/>
                <a:gd name="T2" fmla="*/ 0 w 121"/>
                <a:gd name="T3" fmla="*/ 241 h 253"/>
                <a:gd name="T4" fmla="*/ 11 w 121"/>
                <a:gd name="T5" fmla="*/ 253 h 253"/>
                <a:gd name="T6" fmla="*/ 110 w 121"/>
                <a:gd name="T7" fmla="*/ 253 h 253"/>
                <a:gd name="T8" fmla="*/ 121 w 121"/>
                <a:gd name="T9" fmla="*/ 241 h 253"/>
                <a:gd name="T10" fmla="*/ 121 w 121"/>
                <a:gd name="T11" fmla="*/ 11 h 253"/>
                <a:gd name="T12" fmla="*/ 110 w 121"/>
                <a:gd name="T13" fmla="*/ 0 h 253"/>
                <a:gd name="T14" fmla="*/ 11 w 121"/>
                <a:gd name="T15" fmla="*/ 0 h 253"/>
                <a:gd name="T16" fmla="*/ 0 w 121"/>
                <a:gd name="T17" fmla="*/ 11 h 253"/>
                <a:gd name="T18" fmla="*/ 100 w 121"/>
                <a:gd name="T19" fmla="*/ 177 h 253"/>
                <a:gd name="T20" fmla="*/ 94 w 121"/>
                <a:gd name="T21" fmla="*/ 171 h 253"/>
                <a:gd name="T22" fmla="*/ 100 w 121"/>
                <a:gd name="T23" fmla="*/ 165 h 253"/>
                <a:gd name="T24" fmla="*/ 106 w 121"/>
                <a:gd name="T25" fmla="*/ 171 h 253"/>
                <a:gd name="T26" fmla="*/ 100 w 121"/>
                <a:gd name="T27" fmla="*/ 177 h 253"/>
                <a:gd name="T28" fmla="*/ 110 w 121"/>
                <a:gd name="T29" fmla="*/ 147 h 253"/>
                <a:gd name="T30" fmla="*/ 100 w 121"/>
                <a:gd name="T31" fmla="*/ 156 h 253"/>
                <a:gd name="T32" fmla="*/ 91 w 121"/>
                <a:gd name="T33" fmla="*/ 147 h 253"/>
                <a:gd name="T34" fmla="*/ 100 w 121"/>
                <a:gd name="T35" fmla="*/ 138 h 253"/>
                <a:gd name="T36" fmla="*/ 110 w 121"/>
                <a:gd name="T37" fmla="*/ 147 h 253"/>
                <a:gd name="T38" fmla="*/ 14 w 121"/>
                <a:gd name="T39" fmla="*/ 17 h 253"/>
                <a:gd name="T40" fmla="*/ 20 w 121"/>
                <a:gd name="T41" fmla="*/ 11 h 253"/>
                <a:gd name="T42" fmla="*/ 103 w 121"/>
                <a:gd name="T43" fmla="*/ 11 h 253"/>
                <a:gd name="T44" fmla="*/ 109 w 121"/>
                <a:gd name="T45" fmla="*/ 17 h 253"/>
                <a:gd name="T46" fmla="*/ 109 w 121"/>
                <a:gd name="T47" fmla="*/ 30 h 253"/>
                <a:gd name="T48" fmla="*/ 103 w 121"/>
                <a:gd name="T49" fmla="*/ 35 h 253"/>
                <a:gd name="T50" fmla="*/ 20 w 121"/>
                <a:gd name="T51" fmla="*/ 35 h 253"/>
                <a:gd name="T52" fmla="*/ 14 w 121"/>
                <a:gd name="T53" fmla="*/ 30 h 253"/>
                <a:gd name="T54" fmla="*/ 14 w 121"/>
                <a:gd name="T55" fmla="*/ 17 h 253"/>
                <a:gd name="T56" fmla="*/ 14 w 121"/>
                <a:gd name="T57" fmla="*/ 51 h 253"/>
                <a:gd name="T58" fmla="*/ 20 w 121"/>
                <a:gd name="T59" fmla="*/ 45 h 253"/>
                <a:gd name="T60" fmla="*/ 103 w 121"/>
                <a:gd name="T61" fmla="*/ 45 h 253"/>
                <a:gd name="T62" fmla="*/ 109 w 121"/>
                <a:gd name="T63" fmla="*/ 51 h 253"/>
                <a:gd name="T64" fmla="*/ 109 w 121"/>
                <a:gd name="T65" fmla="*/ 63 h 253"/>
                <a:gd name="T66" fmla="*/ 103 w 121"/>
                <a:gd name="T67" fmla="*/ 69 h 253"/>
                <a:gd name="T68" fmla="*/ 20 w 121"/>
                <a:gd name="T69" fmla="*/ 69 h 253"/>
                <a:gd name="T70" fmla="*/ 14 w 121"/>
                <a:gd name="T71" fmla="*/ 63 h 253"/>
                <a:gd name="T72" fmla="*/ 14 w 121"/>
                <a:gd name="T73" fmla="*/ 51 h 253"/>
                <a:gd name="T74" fmla="*/ 13 w 121"/>
                <a:gd name="T75" fmla="*/ 142 h 253"/>
                <a:gd name="T76" fmla="*/ 17 w 121"/>
                <a:gd name="T77" fmla="*/ 138 h 253"/>
                <a:gd name="T78" fmla="*/ 74 w 121"/>
                <a:gd name="T79" fmla="*/ 138 h 253"/>
                <a:gd name="T80" fmla="*/ 78 w 121"/>
                <a:gd name="T81" fmla="*/ 142 h 253"/>
                <a:gd name="T82" fmla="*/ 78 w 121"/>
                <a:gd name="T83" fmla="*/ 152 h 253"/>
                <a:gd name="T84" fmla="*/ 74 w 121"/>
                <a:gd name="T85" fmla="*/ 156 h 253"/>
                <a:gd name="T86" fmla="*/ 17 w 121"/>
                <a:gd name="T87" fmla="*/ 156 h 253"/>
                <a:gd name="T88" fmla="*/ 13 w 121"/>
                <a:gd name="T89" fmla="*/ 152 h 253"/>
                <a:gd name="T90" fmla="*/ 13 w 121"/>
                <a:gd name="T91" fmla="*/ 142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21" h="253">
                  <a:moveTo>
                    <a:pt x="0" y="11"/>
                  </a:moveTo>
                  <a:cubicBezTo>
                    <a:pt x="0" y="241"/>
                    <a:pt x="0" y="241"/>
                    <a:pt x="0" y="241"/>
                  </a:cubicBezTo>
                  <a:cubicBezTo>
                    <a:pt x="0" y="247"/>
                    <a:pt x="5" y="253"/>
                    <a:pt x="11" y="253"/>
                  </a:cubicBezTo>
                  <a:cubicBezTo>
                    <a:pt x="110" y="253"/>
                    <a:pt x="110" y="253"/>
                    <a:pt x="110" y="253"/>
                  </a:cubicBezTo>
                  <a:cubicBezTo>
                    <a:pt x="116" y="253"/>
                    <a:pt x="121" y="247"/>
                    <a:pt x="121" y="241"/>
                  </a:cubicBezTo>
                  <a:cubicBezTo>
                    <a:pt x="121" y="11"/>
                    <a:pt x="121" y="11"/>
                    <a:pt x="121" y="11"/>
                  </a:cubicBezTo>
                  <a:cubicBezTo>
                    <a:pt x="121" y="5"/>
                    <a:pt x="116" y="0"/>
                    <a:pt x="110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lose/>
                  <a:moveTo>
                    <a:pt x="100" y="177"/>
                  </a:moveTo>
                  <a:cubicBezTo>
                    <a:pt x="97" y="177"/>
                    <a:pt x="94" y="174"/>
                    <a:pt x="94" y="171"/>
                  </a:cubicBezTo>
                  <a:cubicBezTo>
                    <a:pt x="94" y="168"/>
                    <a:pt x="97" y="165"/>
                    <a:pt x="100" y="165"/>
                  </a:cubicBezTo>
                  <a:cubicBezTo>
                    <a:pt x="104" y="165"/>
                    <a:pt x="106" y="168"/>
                    <a:pt x="106" y="171"/>
                  </a:cubicBezTo>
                  <a:cubicBezTo>
                    <a:pt x="106" y="174"/>
                    <a:pt x="104" y="177"/>
                    <a:pt x="100" y="177"/>
                  </a:cubicBezTo>
                  <a:close/>
                  <a:moveTo>
                    <a:pt x="110" y="147"/>
                  </a:moveTo>
                  <a:cubicBezTo>
                    <a:pt x="110" y="152"/>
                    <a:pt x="106" y="156"/>
                    <a:pt x="100" y="156"/>
                  </a:cubicBezTo>
                  <a:cubicBezTo>
                    <a:pt x="95" y="156"/>
                    <a:pt x="91" y="152"/>
                    <a:pt x="91" y="147"/>
                  </a:cubicBezTo>
                  <a:cubicBezTo>
                    <a:pt x="91" y="142"/>
                    <a:pt x="95" y="138"/>
                    <a:pt x="100" y="138"/>
                  </a:cubicBezTo>
                  <a:cubicBezTo>
                    <a:pt x="106" y="138"/>
                    <a:pt x="110" y="142"/>
                    <a:pt x="110" y="147"/>
                  </a:cubicBezTo>
                  <a:close/>
                  <a:moveTo>
                    <a:pt x="14" y="17"/>
                  </a:moveTo>
                  <a:cubicBezTo>
                    <a:pt x="14" y="14"/>
                    <a:pt x="16" y="11"/>
                    <a:pt x="20" y="11"/>
                  </a:cubicBezTo>
                  <a:cubicBezTo>
                    <a:pt x="103" y="11"/>
                    <a:pt x="103" y="11"/>
                    <a:pt x="103" y="11"/>
                  </a:cubicBezTo>
                  <a:cubicBezTo>
                    <a:pt x="106" y="11"/>
                    <a:pt x="109" y="14"/>
                    <a:pt x="109" y="17"/>
                  </a:cubicBezTo>
                  <a:cubicBezTo>
                    <a:pt x="109" y="30"/>
                    <a:pt x="109" y="30"/>
                    <a:pt x="109" y="30"/>
                  </a:cubicBezTo>
                  <a:cubicBezTo>
                    <a:pt x="109" y="33"/>
                    <a:pt x="106" y="35"/>
                    <a:pt x="103" y="35"/>
                  </a:cubicBezTo>
                  <a:cubicBezTo>
                    <a:pt x="20" y="35"/>
                    <a:pt x="20" y="35"/>
                    <a:pt x="20" y="35"/>
                  </a:cubicBezTo>
                  <a:cubicBezTo>
                    <a:pt x="16" y="35"/>
                    <a:pt x="14" y="33"/>
                    <a:pt x="14" y="30"/>
                  </a:cubicBezTo>
                  <a:lnTo>
                    <a:pt x="14" y="17"/>
                  </a:lnTo>
                  <a:close/>
                  <a:moveTo>
                    <a:pt x="14" y="51"/>
                  </a:moveTo>
                  <a:cubicBezTo>
                    <a:pt x="14" y="48"/>
                    <a:pt x="16" y="45"/>
                    <a:pt x="20" y="45"/>
                  </a:cubicBezTo>
                  <a:cubicBezTo>
                    <a:pt x="103" y="45"/>
                    <a:pt x="103" y="45"/>
                    <a:pt x="103" y="45"/>
                  </a:cubicBezTo>
                  <a:cubicBezTo>
                    <a:pt x="106" y="45"/>
                    <a:pt x="109" y="48"/>
                    <a:pt x="109" y="51"/>
                  </a:cubicBezTo>
                  <a:cubicBezTo>
                    <a:pt x="109" y="63"/>
                    <a:pt x="109" y="63"/>
                    <a:pt x="109" y="63"/>
                  </a:cubicBezTo>
                  <a:cubicBezTo>
                    <a:pt x="109" y="66"/>
                    <a:pt x="106" y="69"/>
                    <a:pt x="103" y="69"/>
                  </a:cubicBezTo>
                  <a:cubicBezTo>
                    <a:pt x="20" y="69"/>
                    <a:pt x="20" y="69"/>
                    <a:pt x="20" y="69"/>
                  </a:cubicBezTo>
                  <a:cubicBezTo>
                    <a:pt x="16" y="69"/>
                    <a:pt x="14" y="66"/>
                    <a:pt x="14" y="63"/>
                  </a:cubicBezTo>
                  <a:lnTo>
                    <a:pt x="14" y="51"/>
                  </a:lnTo>
                  <a:close/>
                  <a:moveTo>
                    <a:pt x="13" y="142"/>
                  </a:moveTo>
                  <a:cubicBezTo>
                    <a:pt x="13" y="140"/>
                    <a:pt x="15" y="138"/>
                    <a:pt x="17" y="138"/>
                  </a:cubicBezTo>
                  <a:cubicBezTo>
                    <a:pt x="74" y="138"/>
                    <a:pt x="74" y="138"/>
                    <a:pt x="74" y="138"/>
                  </a:cubicBezTo>
                  <a:cubicBezTo>
                    <a:pt x="76" y="138"/>
                    <a:pt x="78" y="140"/>
                    <a:pt x="78" y="142"/>
                  </a:cubicBezTo>
                  <a:cubicBezTo>
                    <a:pt x="78" y="152"/>
                    <a:pt x="78" y="152"/>
                    <a:pt x="78" y="152"/>
                  </a:cubicBezTo>
                  <a:cubicBezTo>
                    <a:pt x="78" y="154"/>
                    <a:pt x="76" y="156"/>
                    <a:pt x="74" y="156"/>
                  </a:cubicBezTo>
                  <a:cubicBezTo>
                    <a:pt x="17" y="156"/>
                    <a:pt x="17" y="156"/>
                    <a:pt x="17" y="156"/>
                  </a:cubicBezTo>
                  <a:cubicBezTo>
                    <a:pt x="15" y="156"/>
                    <a:pt x="13" y="154"/>
                    <a:pt x="13" y="152"/>
                  </a:cubicBezTo>
                  <a:lnTo>
                    <a:pt x="13" y="14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46"/>
            <p:cNvSpPr>
              <a:spLocks/>
            </p:cNvSpPr>
            <p:nvPr/>
          </p:nvSpPr>
          <p:spPr bwMode="auto">
            <a:xfrm>
              <a:off x="9747251" y="2536826"/>
              <a:ext cx="161925" cy="252413"/>
            </a:xfrm>
            <a:custGeom>
              <a:avLst/>
              <a:gdLst>
                <a:gd name="T0" fmla="*/ 38 w 43"/>
                <a:gd name="T1" fmla="*/ 57 h 67"/>
                <a:gd name="T2" fmla="*/ 23 w 43"/>
                <a:gd name="T3" fmla="*/ 57 h 67"/>
                <a:gd name="T4" fmla="*/ 21 w 43"/>
                <a:gd name="T5" fmla="*/ 52 h 67"/>
                <a:gd name="T6" fmla="*/ 29 w 43"/>
                <a:gd name="T7" fmla="*/ 40 h 67"/>
                <a:gd name="T8" fmla="*/ 34 w 43"/>
                <a:gd name="T9" fmla="*/ 31 h 67"/>
                <a:gd name="T10" fmla="*/ 37 w 43"/>
                <a:gd name="T11" fmla="*/ 22 h 67"/>
                <a:gd name="T12" fmla="*/ 37 w 43"/>
                <a:gd name="T13" fmla="*/ 12 h 67"/>
                <a:gd name="T14" fmla="*/ 36 w 43"/>
                <a:gd name="T15" fmla="*/ 9 h 67"/>
                <a:gd name="T16" fmla="*/ 29 w 43"/>
                <a:gd name="T17" fmla="*/ 3 h 67"/>
                <a:gd name="T18" fmla="*/ 22 w 43"/>
                <a:gd name="T19" fmla="*/ 1 h 67"/>
                <a:gd name="T20" fmla="*/ 13 w 43"/>
                <a:gd name="T21" fmla="*/ 1 h 67"/>
                <a:gd name="T22" fmla="*/ 11 w 43"/>
                <a:gd name="T23" fmla="*/ 1 h 67"/>
                <a:gd name="T24" fmla="*/ 3 w 43"/>
                <a:gd name="T25" fmla="*/ 6 h 67"/>
                <a:gd name="T26" fmla="*/ 2 w 43"/>
                <a:gd name="T27" fmla="*/ 7 h 67"/>
                <a:gd name="T28" fmla="*/ 3 w 43"/>
                <a:gd name="T29" fmla="*/ 14 h 67"/>
                <a:gd name="T30" fmla="*/ 11 w 43"/>
                <a:gd name="T31" fmla="*/ 14 h 67"/>
                <a:gd name="T32" fmla="*/ 14 w 43"/>
                <a:gd name="T33" fmla="*/ 12 h 67"/>
                <a:gd name="T34" fmla="*/ 22 w 43"/>
                <a:gd name="T35" fmla="*/ 13 h 67"/>
                <a:gd name="T36" fmla="*/ 23 w 43"/>
                <a:gd name="T37" fmla="*/ 14 h 67"/>
                <a:gd name="T38" fmla="*/ 25 w 43"/>
                <a:gd name="T39" fmla="*/ 22 h 67"/>
                <a:gd name="T40" fmla="*/ 23 w 43"/>
                <a:gd name="T41" fmla="*/ 28 h 67"/>
                <a:gd name="T42" fmla="*/ 18 w 43"/>
                <a:gd name="T43" fmla="*/ 37 h 67"/>
                <a:gd name="T44" fmla="*/ 3 w 43"/>
                <a:gd name="T45" fmla="*/ 59 h 67"/>
                <a:gd name="T46" fmla="*/ 0 w 43"/>
                <a:gd name="T47" fmla="*/ 65 h 67"/>
                <a:gd name="T48" fmla="*/ 5 w 43"/>
                <a:gd name="T49" fmla="*/ 67 h 67"/>
                <a:gd name="T50" fmla="*/ 38 w 43"/>
                <a:gd name="T51" fmla="*/ 67 h 67"/>
                <a:gd name="T52" fmla="*/ 43 w 43"/>
                <a:gd name="T53" fmla="*/ 62 h 67"/>
                <a:gd name="T54" fmla="*/ 43 w 43"/>
                <a:gd name="T55" fmla="*/ 62 h 67"/>
                <a:gd name="T56" fmla="*/ 38 w 43"/>
                <a:gd name="T57" fmla="*/ 5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3" h="67">
                  <a:moveTo>
                    <a:pt x="38" y="57"/>
                  </a:moveTo>
                  <a:cubicBezTo>
                    <a:pt x="23" y="57"/>
                    <a:pt x="23" y="57"/>
                    <a:pt x="23" y="57"/>
                  </a:cubicBezTo>
                  <a:cubicBezTo>
                    <a:pt x="21" y="57"/>
                    <a:pt x="20" y="55"/>
                    <a:pt x="21" y="52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31" y="38"/>
                    <a:pt x="33" y="34"/>
                    <a:pt x="34" y="31"/>
                  </a:cubicBezTo>
                  <a:cubicBezTo>
                    <a:pt x="37" y="22"/>
                    <a:pt x="37" y="22"/>
                    <a:pt x="37" y="22"/>
                  </a:cubicBezTo>
                  <a:cubicBezTo>
                    <a:pt x="38" y="19"/>
                    <a:pt x="38" y="15"/>
                    <a:pt x="37" y="12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4" y="6"/>
                    <a:pt x="31" y="3"/>
                    <a:pt x="29" y="3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0" y="0"/>
                    <a:pt x="15" y="0"/>
                    <a:pt x="13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9" y="2"/>
                    <a:pt x="5" y="4"/>
                    <a:pt x="3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" y="9"/>
                    <a:pt x="1" y="12"/>
                    <a:pt x="3" y="14"/>
                  </a:cubicBezTo>
                  <a:cubicBezTo>
                    <a:pt x="5" y="15"/>
                    <a:pt x="9" y="16"/>
                    <a:pt x="11" y="14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6" y="11"/>
                    <a:pt x="20" y="11"/>
                    <a:pt x="22" y="13"/>
                  </a:cubicBezTo>
                  <a:cubicBezTo>
                    <a:pt x="23" y="14"/>
                    <a:pt x="23" y="14"/>
                    <a:pt x="23" y="14"/>
                  </a:cubicBezTo>
                  <a:cubicBezTo>
                    <a:pt x="25" y="16"/>
                    <a:pt x="26" y="19"/>
                    <a:pt x="25" y="22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22" y="30"/>
                    <a:pt x="19" y="35"/>
                    <a:pt x="18" y="37"/>
                  </a:cubicBezTo>
                  <a:cubicBezTo>
                    <a:pt x="3" y="59"/>
                    <a:pt x="3" y="59"/>
                    <a:pt x="3" y="59"/>
                  </a:cubicBezTo>
                  <a:cubicBezTo>
                    <a:pt x="1" y="62"/>
                    <a:pt x="0" y="64"/>
                    <a:pt x="0" y="65"/>
                  </a:cubicBezTo>
                  <a:cubicBezTo>
                    <a:pt x="0" y="66"/>
                    <a:pt x="2" y="67"/>
                    <a:pt x="5" y="67"/>
                  </a:cubicBezTo>
                  <a:cubicBezTo>
                    <a:pt x="38" y="67"/>
                    <a:pt x="38" y="67"/>
                    <a:pt x="38" y="67"/>
                  </a:cubicBezTo>
                  <a:cubicBezTo>
                    <a:pt x="41" y="67"/>
                    <a:pt x="43" y="65"/>
                    <a:pt x="43" y="62"/>
                  </a:cubicBezTo>
                  <a:cubicBezTo>
                    <a:pt x="43" y="62"/>
                    <a:pt x="43" y="62"/>
                    <a:pt x="43" y="62"/>
                  </a:cubicBezTo>
                  <a:cubicBezTo>
                    <a:pt x="43" y="59"/>
                    <a:pt x="41" y="57"/>
                    <a:pt x="38" y="5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47"/>
            <p:cNvSpPr>
              <a:spLocks/>
            </p:cNvSpPr>
            <p:nvPr/>
          </p:nvSpPr>
          <p:spPr bwMode="auto">
            <a:xfrm>
              <a:off x="9950451" y="2605088"/>
              <a:ext cx="153988" cy="153988"/>
            </a:xfrm>
            <a:custGeom>
              <a:avLst/>
              <a:gdLst>
                <a:gd name="T0" fmla="*/ 36 w 41"/>
                <a:gd name="T1" fmla="*/ 16 h 41"/>
                <a:gd name="T2" fmla="*/ 30 w 41"/>
                <a:gd name="T3" fmla="*/ 16 h 41"/>
                <a:gd name="T4" fmla="*/ 25 w 41"/>
                <a:gd name="T5" fmla="*/ 11 h 41"/>
                <a:gd name="T6" fmla="*/ 25 w 41"/>
                <a:gd name="T7" fmla="*/ 5 h 41"/>
                <a:gd name="T8" fmla="*/ 21 w 41"/>
                <a:gd name="T9" fmla="*/ 0 h 41"/>
                <a:gd name="T10" fmla="*/ 16 w 41"/>
                <a:gd name="T11" fmla="*/ 5 h 41"/>
                <a:gd name="T12" fmla="*/ 16 w 41"/>
                <a:gd name="T13" fmla="*/ 11 h 41"/>
                <a:gd name="T14" fmla="*/ 11 w 41"/>
                <a:gd name="T15" fmla="*/ 16 h 41"/>
                <a:gd name="T16" fmla="*/ 6 w 41"/>
                <a:gd name="T17" fmla="*/ 16 h 41"/>
                <a:gd name="T18" fmla="*/ 0 w 41"/>
                <a:gd name="T19" fmla="*/ 20 h 41"/>
                <a:gd name="T20" fmla="*/ 6 w 41"/>
                <a:gd name="T21" fmla="*/ 25 h 41"/>
                <a:gd name="T22" fmla="*/ 11 w 41"/>
                <a:gd name="T23" fmla="*/ 25 h 41"/>
                <a:gd name="T24" fmla="*/ 16 w 41"/>
                <a:gd name="T25" fmla="*/ 30 h 41"/>
                <a:gd name="T26" fmla="*/ 16 w 41"/>
                <a:gd name="T27" fmla="*/ 36 h 41"/>
                <a:gd name="T28" fmla="*/ 21 w 41"/>
                <a:gd name="T29" fmla="*/ 41 h 41"/>
                <a:gd name="T30" fmla="*/ 25 w 41"/>
                <a:gd name="T31" fmla="*/ 36 h 41"/>
                <a:gd name="T32" fmla="*/ 25 w 41"/>
                <a:gd name="T33" fmla="*/ 30 h 41"/>
                <a:gd name="T34" fmla="*/ 30 w 41"/>
                <a:gd name="T35" fmla="*/ 25 h 41"/>
                <a:gd name="T36" fmla="*/ 36 w 41"/>
                <a:gd name="T37" fmla="*/ 25 h 41"/>
                <a:gd name="T38" fmla="*/ 41 w 41"/>
                <a:gd name="T39" fmla="*/ 20 h 41"/>
                <a:gd name="T40" fmla="*/ 36 w 41"/>
                <a:gd name="T41" fmla="*/ 1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1" h="41">
                  <a:moveTo>
                    <a:pt x="36" y="16"/>
                  </a:moveTo>
                  <a:cubicBezTo>
                    <a:pt x="30" y="16"/>
                    <a:pt x="30" y="16"/>
                    <a:pt x="30" y="16"/>
                  </a:cubicBezTo>
                  <a:cubicBezTo>
                    <a:pt x="28" y="16"/>
                    <a:pt x="25" y="13"/>
                    <a:pt x="25" y="11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5" y="2"/>
                    <a:pt x="23" y="0"/>
                    <a:pt x="21" y="0"/>
                  </a:cubicBezTo>
                  <a:cubicBezTo>
                    <a:pt x="18" y="0"/>
                    <a:pt x="16" y="2"/>
                    <a:pt x="16" y="5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13"/>
                    <a:pt x="14" y="16"/>
                    <a:pt x="11" y="16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3" y="16"/>
                    <a:pt x="0" y="18"/>
                    <a:pt x="0" y="20"/>
                  </a:cubicBezTo>
                  <a:cubicBezTo>
                    <a:pt x="0" y="23"/>
                    <a:pt x="3" y="25"/>
                    <a:pt x="6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4" y="25"/>
                    <a:pt x="16" y="27"/>
                    <a:pt x="16" y="30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39"/>
                    <a:pt x="18" y="41"/>
                    <a:pt x="21" y="41"/>
                  </a:cubicBezTo>
                  <a:cubicBezTo>
                    <a:pt x="23" y="41"/>
                    <a:pt x="25" y="39"/>
                    <a:pt x="25" y="36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27"/>
                    <a:pt x="28" y="25"/>
                    <a:pt x="30" y="25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9" y="25"/>
                    <a:pt x="41" y="23"/>
                    <a:pt x="41" y="20"/>
                  </a:cubicBezTo>
                  <a:cubicBezTo>
                    <a:pt x="41" y="18"/>
                    <a:pt x="39" y="16"/>
                    <a:pt x="36" y="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48"/>
            <p:cNvSpPr>
              <a:spLocks/>
            </p:cNvSpPr>
            <p:nvPr/>
          </p:nvSpPr>
          <p:spPr bwMode="auto">
            <a:xfrm>
              <a:off x="10153651" y="2536826"/>
              <a:ext cx="165100" cy="252413"/>
            </a:xfrm>
            <a:custGeom>
              <a:avLst/>
              <a:gdLst>
                <a:gd name="T0" fmla="*/ 39 w 44"/>
                <a:gd name="T1" fmla="*/ 57 h 67"/>
                <a:gd name="T2" fmla="*/ 24 w 44"/>
                <a:gd name="T3" fmla="*/ 57 h 67"/>
                <a:gd name="T4" fmla="*/ 22 w 44"/>
                <a:gd name="T5" fmla="*/ 52 h 67"/>
                <a:gd name="T6" fmla="*/ 30 w 44"/>
                <a:gd name="T7" fmla="*/ 40 h 67"/>
                <a:gd name="T8" fmla="*/ 34 w 44"/>
                <a:gd name="T9" fmla="*/ 31 h 67"/>
                <a:gd name="T10" fmla="*/ 38 w 44"/>
                <a:gd name="T11" fmla="*/ 22 h 67"/>
                <a:gd name="T12" fmla="*/ 38 w 44"/>
                <a:gd name="T13" fmla="*/ 12 h 67"/>
                <a:gd name="T14" fmla="*/ 36 w 44"/>
                <a:gd name="T15" fmla="*/ 9 h 67"/>
                <a:gd name="T16" fmla="*/ 29 w 44"/>
                <a:gd name="T17" fmla="*/ 3 h 67"/>
                <a:gd name="T18" fmla="*/ 23 w 44"/>
                <a:gd name="T19" fmla="*/ 1 h 67"/>
                <a:gd name="T20" fmla="*/ 13 w 44"/>
                <a:gd name="T21" fmla="*/ 1 h 67"/>
                <a:gd name="T22" fmla="*/ 12 w 44"/>
                <a:gd name="T23" fmla="*/ 1 h 67"/>
                <a:gd name="T24" fmla="*/ 4 w 44"/>
                <a:gd name="T25" fmla="*/ 6 h 67"/>
                <a:gd name="T26" fmla="*/ 3 w 44"/>
                <a:gd name="T27" fmla="*/ 7 h 67"/>
                <a:gd name="T28" fmla="*/ 4 w 44"/>
                <a:gd name="T29" fmla="*/ 14 h 67"/>
                <a:gd name="T30" fmla="*/ 12 w 44"/>
                <a:gd name="T31" fmla="*/ 14 h 67"/>
                <a:gd name="T32" fmla="*/ 14 w 44"/>
                <a:gd name="T33" fmla="*/ 12 h 67"/>
                <a:gd name="T34" fmla="*/ 23 w 44"/>
                <a:gd name="T35" fmla="*/ 13 h 67"/>
                <a:gd name="T36" fmla="*/ 24 w 44"/>
                <a:gd name="T37" fmla="*/ 14 h 67"/>
                <a:gd name="T38" fmla="*/ 26 w 44"/>
                <a:gd name="T39" fmla="*/ 22 h 67"/>
                <a:gd name="T40" fmla="*/ 23 w 44"/>
                <a:gd name="T41" fmla="*/ 28 h 67"/>
                <a:gd name="T42" fmla="*/ 19 w 44"/>
                <a:gd name="T43" fmla="*/ 37 h 67"/>
                <a:gd name="T44" fmla="*/ 3 w 44"/>
                <a:gd name="T45" fmla="*/ 59 h 67"/>
                <a:gd name="T46" fmla="*/ 0 w 44"/>
                <a:gd name="T47" fmla="*/ 65 h 67"/>
                <a:gd name="T48" fmla="*/ 5 w 44"/>
                <a:gd name="T49" fmla="*/ 67 h 67"/>
                <a:gd name="T50" fmla="*/ 39 w 44"/>
                <a:gd name="T51" fmla="*/ 67 h 67"/>
                <a:gd name="T52" fmla="*/ 44 w 44"/>
                <a:gd name="T53" fmla="*/ 62 h 67"/>
                <a:gd name="T54" fmla="*/ 44 w 44"/>
                <a:gd name="T55" fmla="*/ 62 h 67"/>
                <a:gd name="T56" fmla="*/ 39 w 44"/>
                <a:gd name="T57" fmla="*/ 5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4" h="67">
                  <a:moveTo>
                    <a:pt x="39" y="57"/>
                  </a:moveTo>
                  <a:cubicBezTo>
                    <a:pt x="24" y="57"/>
                    <a:pt x="24" y="57"/>
                    <a:pt x="24" y="57"/>
                  </a:cubicBezTo>
                  <a:cubicBezTo>
                    <a:pt x="21" y="57"/>
                    <a:pt x="20" y="55"/>
                    <a:pt x="22" y="52"/>
                  </a:cubicBezTo>
                  <a:cubicBezTo>
                    <a:pt x="30" y="40"/>
                    <a:pt x="30" y="40"/>
                    <a:pt x="30" y="40"/>
                  </a:cubicBezTo>
                  <a:cubicBezTo>
                    <a:pt x="31" y="38"/>
                    <a:pt x="33" y="34"/>
                    <a:pt x="34" y="31"/>
                  </a:cubicBezTo>
                  <a:cubicBezTo>
                    <a:pt x="38" y="22"/>
                    <a:pt x="38" y="22"/>
                    <a:pt x="38" y="22"/>
                  </a:cubicBezTo>
                  <a:cubicBezTo>
                    <a:pt x="39" y="19"/>
                    <a:pt x="39" y="15"/>
                    <a:pt x="38" y="12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5" y="6"/>
                    <a:pt x="32" y="3"/>
                    <a:pt x="29" y="3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0" y="0"/>
                    <a:pt x="16" y="0"/>
                    <a:pt x="13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9" y="2"/>
                    <a:pt x="5" y="4"/>
                    <a:pt x="4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1" y="9"/>
                    <a:pt x="1" y="12"/>
                    <a:pt x="4" y="14"/>
                  </a:cubicBezTo>
                  <a:cubicBezTo>
                    <a:pt x="6" y="15"/>
                    <a:pt x="10" y="16"/>
                    <a:pt x="12" y="14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7" y="11"/>
                    <a:pt x="20" y="11"/>
                    <a:pt x="23" y="13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6" y="16"/>
                    <a:pt x="27" y="19"/>
                    <a:pt x="26" y="22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22" y="30"/>
                    <a:pt x="20" y="35"/>
                    <a:pt x="19" y="37"/>
                  </a:cubicBezTo>
                  <a:cubicBezTo>
                    <a:pt x="3" y="59"/>
                    <a:pt x="3" y="59"/>
                    <a:pt x="3" y="59"/>
                  </a:cubicBezTo>
                  <a:cubicBezTo>
                    <a:pt x="2" y="62"/>
                    <a:pt x="0" y="64"/>
                    <a:pt x="0" y="65"/>
                  </a:cubicBezTo>
                  <a:cubicBezTo>
                    <a:pt x="0" y="66"/>
                    <a:pt x="3" y="67"/>
                    <a:pt x="5" y="67"/>
                  </a:cubicBezTo>
                  <a:cubicBezTo>
                    <a:pt x="39" y="67"/>
                    <a:pt x="39" y="67"/>
                    <a:pt x="39" y="67"/>
                  </a:cubicBezTo>
                  <a:cubicBezTo>
                    <a:pt x="42" y="67"/>
                    <a:pt x="44" y="65"/>
                    <a:pt x="44" y="62"/>
                  </a:cubicBezTo>
                  <a:cubicBezTo>
                    <a:pt x="44" y="62"/>
                    <a:pt x="44" y="62"/>
                    <a:pt x="44" y="62"/>
                  </a:cubicBezTo>
                  <a:cubicBezTo>
                    <a:pt x="44" y="59"/>
                    <a:pt x="42" y="57"/>
                    <a:pt x="39" y="5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49"/>
            <p:cNvSpPr>
              <a:spLocks/>
            </p:cNvSpPr>
            <p:nvPr/>
          </p:nvSpPr>
          <p:spPr bwMode="auto">
            <a:xfrm>
              <a:off x="10364788" y="2698751"/>
              <a:ext cx="149225" cy="34925"/>
            </a:xfrm>
            <a:custGeom>
              <a:avLst/>
              <a:gdLst>
                <a:gd name="T0" fmla="*/ 35 w 40"/>
                <a:gd name="T1" fmla="*/ 0 h 9"/>
                <a:gd name="T2" fmla="*/ 5 w 40"/>
                <a:gd name="T3" fmla="*/ 0 h 9"/>
                <a:gd name="T4" fmla="*/ 0 w 40"/>
                <a:gd name="T5" fmla="*/ 5 h 9"/>
                <a:gd name="T6" fmla="*/ 5 w 40"/>
                <a:gd name="T7" fmla="*/ 9 h 9"/>
                <a:gd name="T8" fmla="*/ 35 w 40"/>
                <a:gd name="T9" fmla="*/ 9 h 9"/>
                <a:gd name="T10" fmla="*/ 40 w 40"/>
                <a:gd name="T11" fmla="*/ 5 h 9"/>
                <a:gd name="T12" fmla="*/ 35 w 40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9">
                  <a:moveTo>
                    <a:pt x="3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7"/>
                    <a:pt x="2" y="9"/>
                    <a:pt x="5" y="9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38" y="9"/>
                    <a:pt x="40" y="7"/>
                    <a:pt x="40" y="5"/>
                  </a:cubicBezTo>
                  <a:cubicBezTo>
                    <a:pt x="40" y="2"/>
                    <a:pt x="38" y="0"/>
                    <a:pt x="3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50"/>
            <p:cNvSpPr>
              <a:spLocks/>
            </p:cNvSpPr>
            <p:nvPr/>
          </p:nvSpPr>
          <p:spPr bwMode="auto">
            <a:xfrm>
              <a:off x="10364788" y="2627313"/>
              <a:ext cx="149225" cy="34925"/>
            </a:xfrm>
            <a:custGeom>
              <a:avLst/>
              <a:gdLst>
                <a:gd name="T0" fmla="*/ 35 w 40"/>
                <a:gd name="T1" fmla="*/ 0 h 9"/>
                <a:gd name="T2" fmla="*/ 5 w 40"/>
                <a:gd name="T3" fmla="*/ 0 h 9"/>
                <a:gd name="T4" fmla="*/ 0 w 40"/>
                <a:gd name="T5" fmla="*/ 5 h 9"/>
                <a:gd name="T6" fmla="*/ 5 w 40"/>
                <a:gd name="T7" fmla="*/ 9 h 9"/>
                <a:gd name="T8" fmla="*/ 35 w 40"/>
                <a:gd name="T9" fmla="*/ 9 h 9"/>
                <a:gd name="T10" fmla="*/ 40 w 40"/>
                <a:gd name="T11" fmla="*/ 5 h 9"/>
                <a:gd name="T12" fmla="*/ 35 w 40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9">
                  <a:moveTo>
                    <a:pt x="3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7"/>
                    <a:pt x="2" y="9"/>
                    <a:pt x="5" y="9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38" y="9"/>
                    <a:pt x="40" y="7"/>
                    <a:pt x="40" y="5"/>
                  </a:cubicBezTo>
                  <a:cubicBezTo>
                    <a:pt x="40" y="2"/>
                    <a:pt x="38" y="0"/>
                    <a:pt x="3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44" name="组合 143"/>
          <p:cNvGrpSpPr/>
          <p:nvPr/>
        </p:nvGrpSpPr>
        <p:grpSpPr>
          <a:xfrm>
            <a:off x="4338844" y="3088581"/>
            <a:ext cx="1506538" cy="989013"/>
            <a:chOff x="5337176" y="3765551"/>
            <a:chExt cx="1506538" cy="989013"/>
          </a:xfrm>
        </p:grpSpPr>
        <p:sp>
          <p:nvSpPr>
            <p:cNvPr id="51" name="Freeform 51"/>
            <p:cNvSpPr>
              <a:spLocks noEditPoints="1"/>
            </p:cNvSpPr>
            <p:nvPr/>
          </p:nvSpPr>
          <p:spPr bwMode="auto">
            <a:xfrm>
              <a:off x="5337176" y="3765551"/>
              <a:ext cx="1506538" cy="989013"/>
            </a:xfrm>
            <a:custGeom>
              <a:avLst/>
              <a:gdLst>
                <a:gd name="T0" fmla="*/ 25 w 401"/>
                <a:gd name="T1" fmla="*/ 263 h 263"/>
                <a:gd name="T2" fmla="*/ 378 w 401"/>
                <a:gd name="T3" fmla="*/ 263 h 263"/>
                <a:gd name="T4" fmla="*/ 401 w 401"/>
                <a:gd name="T5" fmla="*/ 241 h 263"/>
                <a:gd name="T6" fmla="*/ 401 w 401"/>
                <a:gd name="T7" fmla="*/ 23 h 263"/>
                <a:gd name="T8" fmla="*/ 378 w 401"/>
                <a:gd name="T9" fmla="*/ 0 h 263"/>
                <a:gd name="T10" fmla="*/ 25 w 401"/>
                <a:gd name="T11" fmla="*/ 0 h 263"/>
                <a:gd name="T12" fmla="*/ 3 w 401"/>
                <a:gd name="T13" fmla="*/ 23 h 263"/>
                <a:gd name="T14" fmla="*/ 3 w 401"/>
                <a:gd name="T15" fmla="*/ 31 h 263"/>
                <a:gd name="T16" fmla="*/ 0 w 401"/>
                <a:gd name="T17" fmla="*/ 31 h 263"/>
                <a:gd name="T18" fmla="*/ 0 w 401"/>
                <a:gd name="T19" fmla="*/ 50 h 263"/>
                <a:gd name="T20" fmla="*/ 3 w 401"/>
                <a:gd name="T21" fmla="*/ 50 h 263"/>
                <a:gd name="T22" fmla="*/ 3 w 401"/>
                <a:gd name="T23" fmla="*/ 65 h 263"/>
                <a:gd name="T24" fmla="*/ 0 w 401"/>
                <a:gd name="T25" fmla="*/ 65 h 263"/>
                <a:gd name="T26" fmla="*/ 0 w 401"/>
                <a:gd name="T27" fmla="*/ 80 h 263"/>
                <a:gd name="T28" fmla="*/ 3 w 401"/>
                <a:gd name="T29" fmla="*/ 80 h 263"/>
                <a:gd name="T30" fmla="*/ 3 w 401"/>
                <a:gd name="T31" fmla="*/ 241 h 263"/>
                <a:gd name="T32" fmla="*/ 25 w 401"/>
                <a:gd name="T33" fmla="*/ 263 h 263"/>
                <a:gd name="T34" fmla="*/ 380 w 401"/>
                <a:gd name="T35" fmla="*/ 99 h 263"/>
                <a:gd name="T36" fmla="*/ 395 w 401"/>
                <a:gd name="T37" fmla="*/ 99 h 263"/>
                <a:gd name="T38" fmla="*/ 395 w 401"/>
                <a:gd name="T39" fmla="*/ 114 h 263"/>
                <a:gd name="T40" fmla="*/ 380 w 401"/>
                <a:gd name="T41" fmla="*/ 114 h 263"/>
                <a:gd name="T42" fmla="*/ 380 w 401"/>
                <a:gd name="T43" fmla="*/ 99 h 263"/>
                <a:gd name="T44" fmla="*/ 380 w 401"/>
                <a:gd name="T45" fmla="*/ 124 h 263"/>
                <a:gd name="T46" fmla="*/ 395 w 401"/>
                <a:gd name="T47" fmla="*/ 124 h 263"/>
                <a:gd name="T48" fmla="*/ 395 w 401"/>
                <a:gd name="T49" fmla="*/ 139 h 263"/>
                <a:gd name="T50" fmla="*/ 380 w 401"/>
                <a:gd name="T51" fmla="*/ 139 h 263"/>
                <a:gd name="T52" fmla="*/ 380 w 401"/>
                <a:gd name="T53" fmla="*/ 124 h 263"/>
                <a:gd name="T54" fmla="*/ 380 w 401"/>
                <a:gd name="T55" fmla="*/ 150 h 263"/>
                <a:gd name="T56" fmla="*/ 395 w 401"/>
                <a:gd name="T57" fmla="*/ 150 h 263"/>
                <a:gd name="T58" fmla="*/ 395 w 401"/>
                <a:gd name="T59" fmla="*/ 164 h 263"/>
                <a:gd name="T60" fmla="*/ 380 w 401"/>
                <a:gd name="T61" fmla="*/ 164 h 263"/>
                <a:gd name="T62" fmla="*/ 380 w 401"/>
                <a:gd name="T63" fmla="*/ 150 h 263"/>
                <a:gd name="T64" fmla="*/ 28 w 401"/>
                <a:gd name="T65" fmla="*/ 41 h 263"/>
                <a:gd name="T66" fmla="*/ 47 w 401"/>
                <a:gd name="T67" fmla="*/ 23 h 263"/>
                <a:gd name="T68" fmla="*/ 356 w 401"/>
                <a:gd name="T69" fmla="*/ 23 h 263"/>
                <a:gd name="T70" fmla="*/ 376 w 401"/>
                <a:gd name="T71" fmla="*/ 41 h 263"/>
                <a:gd name="T72" fmla="*/ 376 w 401"/>
                <a:gd name="T73" fmla="*/ 222 h 263"/>
                <a:gd name="T74" fmla="*/ 356 w 401"/>
                <a:gd name="T75" fmla="*/ 240 h 263"/>
                <a:gd name="T76" fmla="*/ 47 w 401"/>
                <a:gd name="T77" fmla="*/ 240 h 263"/>
                <a:gd name="T78" fmla="*/ 28 w 401"/>
                <a:gd name="T79" fmla="*/ 222 h 263"/>
                <a:gd name="T80" fmla="*/ 28 w 401"/>
                <a:gd name="T81" fmla="*/ 41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01" h="263">
                  <a:moveTo>
                    <a:pt x="25" y="263"/>
                  </a:moveTo>
                  <a:cubicBezTo>
                    <a:pt x="378" y="263"/>
                    <a:pt x="378" y="263"/>
                    <a:pt x="378" y="263"/>
                  </a:cubicBezTo>
                  <a:cubicBezTo>
                    <a:pt x="391" y="263"/>
                    <a:pt x="401" y="253"/>
                    <a:pt x="401" y="241"/>
                  </a:cubicBezTo>
                  <a:cubicBezTo>
                    <a:pt x="401" y="23"/>
                    <a:pt x="401" y="23"/>
                    <a:pt x="401" y="23"/>
                  </a:cubicBezTo>
                  <a:cubicBezTo>
                    <a:pt x="401" y="10"/>
                    <a:pt x="391" y="0"/>
                    <a:pt x="378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13" y="0"/>
                    <a:pt x="3" y="10"/>
                    <a:pt x="3" y="23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3" y="50"/>
                    <a:pt x="3" y="50"/>
                    <a:pt x="3" y="50"/>
                  </a:cubicBezTo>
                  <a:cubicBezTo>
                    <a:pt x="3" y="65"/>
                    <a:pt x="3" y="65"/>
                    <a:pt x="3" y="65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3" y="80"/>
                    <a:pt x="3" y="80"/>
                    <a:pt x="3" y="80"/>
                  </a:cubicBezTo>
                  <a:cubicBezTo>
                    <a:pt x="3" y="241"/>
                    <a:pt x="3" y="241"/>
                    <a:pt x="3" y="241"/>
                  </a:cubicBezTo>
                  <a:cubicBezTo>
                    <a:pt x="3" y="253"/>
                    <a:pt x="13" y="263"/>
                    <a:pt x="25" y="263"/>
                  </a:cubicBezTo>
                  <a:close/>
                  <a:moveTo>
                    <a:pt x="380" y="99"/>
                  </a:moveTo>
                  <a:cubicBezTo>
                    <a:pt x="395" y="99"/>
                    <a:pt x="395" y="99"/>
                    <a:pt x="395" y="99"/>
                  </a:cubicBezTo>
                  <a:cubicBezTo>
                    <a:pt x="395" y="114"/>
                    <a:pt x="395" y="114"/>
                    <a:pt x="395" y="114"/>
                  </a:cubicBezTo>
                  <a:cubicBezTo>
                    <a:pt x="380" y="114"/>
                    <a:pt x="380" y="114"/>
                    <a:pt x="380" y="114"/>
                  </a:cubicBezTo>
                  <a:lnTo>
                    <a:pt x="380" y="99"/>
                  </a:lnTo>
                  <a:close/>
                  <a:moveTo>
                    <a:pt x="380" y="124"/>
                  </a:moveTo>
                  <a:cubicBezTo>
                    <a:pt x="395" y="124"/>
                    <a:pt x="395" y="124"/>
                    <a:pt x="395" y="124"/>
                  </a:cubicBezTo>
                  <a:cubicBezTo>
                    <a:pt x="395" y="139"/>
                    <a:pt x="395" y="139"/>
                    <a:pt x="395" y="139"/>
                  </a:cubicBezTo>
                  <a:cubicBezTo>
                    <a:pt x="380" y="139"/>
                    <a:pt x="380" y="139"/>
                    <a:pt x="380" y="139"/>
                  </a:cubicBezTo>
                  <a:lnTo>
                    <a:pt x="380" y="124"/>
                  </a:lnTo>
                  <a:close/>
                  <a:moveTo>
                    <a:pt x="380" y="150"/>
                  </a:moveTo>
                  <a:cubicBezTo>
                    <a:pt x="395" y="150"/>
                    <a:pt x="395" y="150"/>
                    <a:pt x="395" y="150"/>
                  </a:cubicBezTo>
                  <a:cubicBezTo>
                    <a:pt x="395" y="164"/>
                    <a:pt x="395" y="164"/>
                    <a:pt x="395" y="164"/>
                  </a:cubicBezTo>
                  <a:cubicBezTo>
                    <a:pt x="380" y="164"/>
                    <a:pt x="380" y="164"/>
                    <a:pt x="380" y="164"/>
                  </a:cubicBezTo>
                  <a:lnTo>
                    <a:pt x="380" y="150"/>
                  </a:lnTo>
                  <a:close/>
                  <a:moveTo>
                    <a:pt x="28" y="41"/>
                  </a:moveTo>
                  <a:cubicBezTo>
                    <a:pt x="28" y="31"/>
                    <a:pt x="37" y="23"/>
                    <a:pt x="47" y="23"/>
                  </a:cubicBezTo>
                  <a:cubicBezTo>
                    <a:pt x="356" y="23"/>
                    <a:pt x="356" y="23"/>
                    <a:pt x="356" y="23"/>
                  </a:cubicBezTo>
                  <a:cubicBezTo>
                    <a:pt x="367" y="23"/>
                    <a:pt x="376" y="31"/>
                    <a:pt x="376" y="41"/>
                  </a:cubicBezTo>
                  <a:cubicBezTo>
                    <a:pt x="376" y="222"/>
                    <a:pt x="376" y="222"/>
                    <a:pt x="376" y="222"/>
                  </a:cubicBezTo>
                  <a:cubicBezTo>
                    <a:pt x="376" y="232"/>
                    <a:pt x="367" y="240"/>
                    <a:pt x="356" y="240"/>
                  </a:cubicBezTo>
                  <a:cubicBezTo>
                    <a:pt x="47" y="240"/>
                    <a:pt x="47" y="240"/>
                    <a:pt x="47" y="240"/>
                  </a:cubicBezTo>
                  <a:cubicBezTo>
                    <a:pt x="37" y="240"/>
                    <a:pt x="28" y="232"/>
                    <a:pt x="28" y="222"/>
                  </a:cubicBezTo>
                  <a:lnTo>
                    <a:pt x="28" y="4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52"/>
            <p:cNvSpPr>
              <a:spLocks/>
            </p:cNvSpPr>
            <p:nvPr/>
          </p:nvSpPr>
          <p:spPr bwMode="auto">
            <a:xfrm>
              <a:off x="5562601" y="4089401"/>
              <a:ext cx="230188" cy="349250"/>
            </a:xfrm>
            <a:custGeom>
              <a:avLst/>
              <a:gdLst>
                <a:gd name="T0" fmla="*/ 32 w 61"/>
                <a:gd name="T1" fmla="*/ 38 h 93"/>
                <a:gd name="T2" fmla="*/ 25 w 61"/>
                <a:gd name="T3" fmla="*/ 51 h 93"/>
                <a:gd name="T4" fmla="*/ 4 w 61"/>
                <a:gd name="T5" fmla="*/ 82 h 93"/>
                <a:gd name="T6" fmla="*/ 0 w 61"/>
                <a:gd name="T7" fmla="*/ 90 h 93"/>
                <a:gd name="T8" fmla="*/ 7 w 61"/>
                <a:gd name="T9" fmla="*/ 93 h 93"/>
                <a:gd name="T10" fmla="*/ 53 w 61"/>
                <a:gd name="T11" fmla="*/ 93 h 93"/>
                <a:gd name="T12" fmla="*/ 61 w 61"/>
                <a:gd name="T13" fmla="*/ 86 h 93"/>
                <a:gd name="T14" fmla="*/ 61 w 61"/>
                <a:gd name="T15" fmla="*/ 85 h 93"/>
                <a:gd name="T16" fmla="*/ 53 w 61"/>
                <a:gd name="T17" fmla="*/ 78 h 93"/>
                <a:gd name="T18" fmla="*/ 33 w 61"/>
                <a:gd name="T19" fmla="*/ 78 h 93"/>
                <a:gd name="T20" fmla="*/ 30 w 61"/>
                <a:gd name="T21" fmla="*/ 72 h 93"/>
                <a:gd name="T22" fmla="*/ 41 w 61"/>
                <a:gd name="T23" fmla="*/ 55 h 93"/>
                <a:gd name="T24" fmla="*/ 47 w 61"/>
                <a:gd name="T25" fmla="*/ 43 h 93"/>
                <a:gd name="T26" fmla="*/ 52 w 61"/>
                <a:gd name="T27" fmla="*/ 30 h 93"/>
                <a:gd name="T28" fmla="*/ 52 w 61"/>
                <a:gd name="T29" fmla="*/ 17 h 93"/>
                <a:gd name="T30" fmla="*/ 50 w 61"/>
                <a:gd name="T31" fmla="*/ 12 h 93"/>
                <a:gd name="T32" fmla="*/ 40 w 61"/>
                <a:gd name="T33" fmla="*/ 3 h 93"/>
                <a:gd name="T34" fmla="*/ 32 w 61"/>
                <a:gd name="T35" fmla="*/ 1 h 93"/>
                <a:gd name="T36" fmla="*/ 18 w 61"/>
                <a:gd name="T37" fmla="*/ 1 h 93"/>
                <a:gd name="T38" fmla="*/ 16 w 61"/>
                <a:gd name="T39" fmla="*/ 1 h 93"/>
                <a:gd name="T40" fmla="*/ 5 w 61"/>
                <a:gd name="T41" fmla="*/ 8 h 93"/>
                <a:gd name="T42" fmla="*/ 4 w 61"/>
                <a:gd name="T43" fmla="*/ 9 h 93"/>
                <a:gd name="T44" fmla="*/ 5 w 61"/>
                <a:gd name="T45" fmla="*/ 19 h 93"/>
                <a:gd name="T46" fmla="*/ 16 w 61"/>
                <a:gd name="T47" fmla="*/ 19 h 93"/>
                <a:gd name="T48" fmla="*/ 20 w 61"/>
                <a:gd name="T49" fmla="*/ 17 h 93"/>
                <a:gd name="T50" fmla="*/ 31 w 61"/>
                <a:gd name="T51" fmla="*/ 17 h 93"/>
                <a:gd name="T52" fmla="*/ 33 w 61"/>
                <a:gd name="T53" fmla="*/ 19 h 93"/>
                <a:gd name="T54" fmla="*/ 35 w 61"/>
                <a:gd name="T55" fmla="*/ 30 h 93"/>
                <a:gd name="T56" fmla="*/ 32 w 61"/>
                <a:gd name="T57" fmla="*/ 38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1" h="93">
                  <a:moveTo>
                    <a:pt x="32" y="38"/>
                  </a:moveTo>
                  <a:cubicBezTo>
                    <a:pt x="31" y="42"/>
                    <a:pt x="28" y="48"/>
                    <a:pt x="25" y="51"/>
                  </a:cubicBezTo>
                  <a:cubicBezTo>
                    <a:pt x="4" y="82"/>
                    <a:pt x="4" y="82"/>
                    <a:pt x="4" y="82"/>
                  </a:cubicBezTo>
                  <a:cubicBezTo>
                    <a:pt x="2" y="85"/>
                    <a:pt x="0" y="89"/>
                    <a:pt x="0" y="90"/>
                  </a:cubicBezTo>
                  <a:cubicBezTo>
                    <a:pt x="0" y="92"/>
                    <a:pt x="3" y="93"/>
                    <a:pt x="7" y="93"/>
                  </a:cubicBezTo>
                  <a:cubicBezTo>
                    <a:pt x="53" y="93"/>
                    <a:pt x="53" y="93"/>
                    <a:pt x="53" y="93"/>
                  </a:cubicBezTo>
                  <a:cubicBezTo>
                    <a:pt x="57" y="93"/>
                    <a:pt x="61" y="89"/>
                    <a:pt x="61" y="86"/>
                  </a:cubicBezTo>
                  <a:cubicBezTo>
                    <a:pt x="61" y="85"/>
                    <a:pt x="61" y="85"/>
                    <a:pt x="61" y="85"/>
                  </a:cubicBezTo>
                  <a:cubicBezTo>
                    <a:pt x="61" y="81"/>
                    <a:pt x="57" y="78"/>
                    <a:pt x="53" y="78"/>
                  </a:cubicBezTo>
                  <a:cubicBezTo>
                    <a:pt x="33" y="78"/>
                    <a:pt x="33" y="78"/>
                    <a:pt x="33" y="78"/>
                  </a:cubicBezTo>
                  <a:cubicBezTo>
                    <a:pt x="29" y="78"/>
                    <a:pt x="28" y="75"/>
                    <a:pt x="30" y="72"/>
                  </a:cubicBezTo>
                  <a:cubicBezTo>
                    <a:pt x="41" y="55"/>
                    <a:pt x="41" y="55"/>
                    <a:pt x="41" y="55"/>
                  </a:cubicBezTo>
                  <a:cubicBezTo>
                    <a:pt x="43" y="52"/>
                    <a:pt x="46" y="46"/>
                    <a:pt x="47" y="43"/>
                  </a:cubicBezTo>
                  <a:cubicBezTo>
                    <a:pt x="52" y="30"/>
                    <a:pt x="52" y="30"/>
                    <a:pt x="52" y="30"/>
                  </a:cubicBezTo>
                  <a:cubicBezTo>
                    <a:pt x="54" y="26"/>
                    <a:pt x="54" y="20"/>
                    <a:pt x="52" y="17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48" y="8"/>
                    <a:pt x="44" y="4"/>
                    <a:pt x="40" y="3"/>
                  </a:cubicBezTo>
                  <a:cubicBezTo>
                    <a:pt x="32" y="1"/>
                    <a:pt x="32" y="1"/>
                    <a:pt x="32" y="1"/>
                  </a:cubicBezTo>
                  <a:cubicBezTo>
                    <a:pt x="28" y="0"/>
                    <a:pt x="22" y="0"/>
                    <a:pt x="18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2" y="2"/>
                    <a:pt x="7" y="6"/>
                    <a:pt x="5" y="8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1" y="12"/>
                    <a:pt x="2" y="16"/>
                    <a:pt x="5" y="19"/>
                  </a:cubicBezTo>
                  <a:cubicBezTo>
                    <a:pt x="8" y="21"/>
                    <a:pt x="13" y="21"/>
                    <a:pt x="16" y="19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23" y="14"/>
                    <a:pt x="28" y="15"/>
                    <a:pt x="31" y="17"/>
                  </a:cubicBezTo>
                  <a:cubicBezTo>
                    <a:pt x="33" y="19"/>
                    <a:pt x="33" y="19"/>
                    <a:pt x="33" y="19"/>
                  </a:cubicBezTo>
                  <a:cubicBezTo>
                    <a:pt x="36" y="21"/>
                    <a:pt x="37" y="26"/>
                    <a:pt x="35" y="30"/>
                  </a:cubicBezTo>
                  <a:lnTo>
                    <a:pt x="32" y="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53"/>
            <p:cNvSpPr>
              <a:spLocks/>
            </p:cNvSpPr>
            <p:nvPr/>
          </p:nvSpPr>
          <p:spPr bwMode="auto">
            <a:xfrm>
              <a:off x="5848351" y="4183063"/>
              <a:ext cx="214313" cy="209550"/>
            </a:xfrm>
            <a:custGeom>
              <a:avLst/>
              <a:gdLst>
                <a:gd name="T0" fmla="*/ 7 w 57"/>
                <a:gd name="T1" fmla="*/ 34 h 56"/>
                <a:gd name="T2" fmla="*/ 15 w 57"/>
                <a:gd name="T3" fmla="*/ 34 h 56"/>
                <a:gd name="T4" fmla="*/ 22 w 57"/>
                <a:gd name="T5" fmla="*/ 41 h 56"/>
                <a:gd name="T6" fmla="*/ 22 w 57"/>
                <a:gd name="T7" fmla="*/ 49 h 56"/>
                <a:gd name="T8" fmla="*/ 28 w 57"/>
                <a:gd name="T9" fmla="*/ 56 h 56"/>
                <a:gd name="T10" fmla="*/ 35 w 57"/>
                <a:gd name="T11" fmla="*/ 49 h 56"/>
                <a:gd name="T12" fmla="*/ 35 w 57"/>
                <a:gd name="T13" fmla="*/ 41 h 56"/>
                <a:gd name="T14" fmla="*/ 42 w 57"/>
                <a:gd name="T15" fmla="*/ 34 h 56"/>
                <a:gd name="T16" fmla="*/ 50 w 57"/>
                <a:gd name="T17" fmla="*/ 34 h 56"/>
                <a:gd name="T18" fmla="*/ 57 w 57"/>
                <a:gd name="T19" fmla="*/ 28 h 56"/>
                <a:gd name="T20" fmla="*/ 50 w 57"/>
                <a:gd name="T21" fmla="*/ 21 h 56"/>
                <a:gd name="T22" fmla="*/ 42 w 57"/>
                <a:gd name="T23" fmla="*/ 21 h 56"/>
                <a:gd name="T24" fmla="*/ 35 w 57"/>
                <a:gd name="T25" fmla="*/ 14 h 56"/>
                <a:gd name="T26" fmla="*/ 35 w 57"/>
                <a:gd name="T27" fmla="*/ 7 h 56"/>
                <a:gd name="T28" fmla="*/ 28 w 57"/>
                <a:gd name="T29" fmla="*/ 0 h 56"/>
                <a:gd name="T30" fmla="*/ 22 w 57"/>
                <a:gd name="T31" fmla="*/ 7 h 56"/>
                <a:gd name="T32" fmla="*/ 22 w 57"/>
                <a:gd name="T33" fmla="*/ 14 h 56"/>
                <a:gd name="T34" fmla="*/ 15 w 57"/>
                <a:gd name="T35" fmla="*/ 21 h 56"/>
                <a:gd name="T36" fmla="*/ 7 w 57"/>
                <a:gd name="T37" fmla="*/ 21 h 56"/>
                <a:gd name="T38" fmla="*/ 0 w 57"/>
                <a:gd name="T39" fmla="*/ 28 h 56"/>
                <a:gd name="T40" fmla="*/ 7 w 57"/>
                <a:gd name="T41" fmla="*/ 34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7" h="56">
                  <a:moveTo>
                    <a:pt x="7" y="34"/>
                  </a:moveTo>
                  <a:cubicBezTo>
                    <a:pt x="15" y="34"/>
                    <a:pt x="15" y="34"/>
                    <a:pt x="15" y="34"/>
                  </a:cubicBezTo>
                  <a:cubicBezTo>
                    <a:pt x="19" y="34"/>
                    <a:pt x="22" y="37"/>
                    <a:pt x="22" y="41"/>
                  </a:cubicBezTo>
                  <a:cubicBezTo>
                    <a:pt x="22" y="49"/>
                    <a:pt x="22" y="49"/>
                    <a:pt x="22" y="49"/>
                  </a:cubicBezTo>
                  <a:cubicBezTo>
                    <a:pt x="22" y="53"/>
                    <a:pt x="25" y="56"/>
                    <a:pt x="28" y="56"/>
                  </a:cubicBezTo>
                  <a:cubicBezTo>
                    <a:pt x="32" y="56"/>
                    <a:pt x="35" y="53"/>
                    <a:pt x="35" y="49"/>
                  </a:cubicBezTo>
                  <a:cubicBezTo>
                    <a:pt x="35" y="41"/>
                    <a:pt x="35" y="41"/>
                    <a:pt x="35" y="41"/>
                  </a:cubicBezTo>
                  <a:cubicBezTo>
                    <a:pt x="35" y="37"/>
                    <a:pt x="38" y="34"/>
                    <a:pt x="42" y="34"/>
                  </a:cubicBezTo>
                  <a:cubicBezTo>
                    <a:pt x="50" y="34"/>
                    <a:pt x="50" y="34"/>
                    <a:pt x="50" y="34"/>
                  </a:cubicBezTo>
                  <a:cubicBezTo>
                    <a:pt x="54" y="34"/>
                    <a:pt x="57" y="31"/>
                    <a:pt x="57" y="28"/>
                  </a:cubicBezTo>
                  <a:cubicBezTo>
                    <a:pt x="57" y="24"/>
                    <a:pt x="54" y="21"/>
                    <a:pt x="50" y="21"/>
                  </a:cubicBezTo>
                  <a:cubicBezTo>
                    <a:pt x="42" y="21"/>
                    <a:pt x="42" y="21"/>
                    <a:pt x="42" y="21"/>
                  </a:cubicBezTo>
                  <a:cubicBezTo>
                    <a:pt x="38" y="21"/>
                    <a:pt x="35" y="18"/>
                    <a:pt x="35" y="14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5" y="3"/>
                    <a:pt x="32" y="0"/>
                    <a:pt x="28" y="0"/>
                  </a:cubicBezTo>
                  <a:cubicBezTo>
                    <a:pt x="25" y="0"/>
                    <a:pt x="22" y="3"/>
                    <a:pt x="22" y="7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2" y="18"/>
                    <a:pt x="19" y="21"/>
                    <a:pt x="15" y="21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3" y="21"/>
                    <a:pt x="0" y="24"/>
                    <a:pt x="0" y="28"/>
                  </a:cubicBezTo>
                  <a:cubicBezTo>
                    <a:pt x="0" y="31"/>
                    <a:pt x="3" y="34"/>
                    <a:pt x="7" y="3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54"/>
            <p:cNvSpPr>
              <a:spLocks/>
            </p:cNvSpPr>
            <p:nvPr/>
          </p:nvSpPr>
          <p:spPr bwMode="auto">
            <a:xfrm>
              <a:off x="6419851" y="4213226"/>
              <a:ext cx="214313" cy="49213"/>
            </a:xfrm>
            <a:custGeom>
              <a:avLst/>
              <a:gdLst>
                <a:gd name="T0" fmla="*/ 7 w 57"/>
                <a:gd name="T1" fmla="*/ 13 h 13"/>
                <a:gd name="T2" fmla="*/ 50 w 57"/>
                <a:gd name="T3" fmla="*/ 13 h 13"/>
                <a:gd name="T4" fmla="*/ 57 w 57"/>
                <a:gd name="T5" fmla="*/ 6 h 13"/>
                <a:gd name="T6" fmla="*/ 50 w 57"/>
                <a:gd name="T7" fmla="*/ 0 h 13"/>
                <a:gd name="T8" fmla="*/ 7 w 57"/>
                <a:gd name="T9" fmla="*/ 0 h 13"/>
                <a:gd name="T10" fmla="*/ 0 w 57"/>
                <a:gd name="T11" fmla="*/ 6 h 13"/>
                <a:gd name="T12" fmla="*/ 7 w 57"/>
                <a:gd name="T13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" h="13">
                  <a:moveTo>
                    <a:pt x="7" y="13"/>
                  </a:moveTo>
                  <a:cubicBezTo>
                    <a:pt x="50" y="13"/>
                    <a:pt x="50" y="13"/>
                    <a:pt x="50" y="13"/>
                  </a:cubicBezTo>
                  <a:cubicBezTo>
                    <a:pt x="54" y="13"/>
                    <a:pt x="57" y="10"/>
                    <a:pt x="57" y="6"/>
                  </a:cubicBezTo>
                  <a:cubicBezTo>
                    <a:pt x="57" y="3"/>
                    <a:pt x="54" y="0"/>
                    <a:pt x="50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10"/>
                    <a:pt x="3" y="13"/>
                    <a:pt x="7" y="1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55"/>
            <p:cNvSpPr>
              <a:spLocks/>
            </p:cNvSpPr>
            <p:nvPr/>
          </p:nvSpPr>
          <p:spPr bwMode="auto">
            <a:xfrm>
              <a:off x="6419851" y="4314826"/>
              <a:ext cx="214313" cy="44450"/>
            </a:xfrm>
            <a:custGeom>
              <a:avLst/>
              <a:gdLst>
                <a:gd name="T0" fmla="*/ 7 w 57"/>
                <a:gd name="T1" fmla="*/ 12 h 12"/>
                <a:gd name="T2" fmla="*/ 50 w 57"/>
                <a:gd name="T3" fmla="*/ 12 h 12"/>
                <a:gd name="T4" fmla="*/ 57 w 57"/>
                <a:gd name="T5" fmla="*/ 6 h 12"/>
                <a:gd name="T6" fmla="*/ 50 w 57"/>
                <a:gd name="T7" fmla="*/ 0 h 12"/>
                <a:gd name="T8" fmla="*/ 7 w 57"/>
                <a:gd name="T9" fmla="*/ 0 h 12"/>
                <a:gd name="T10" fmla="*/ 0 w 57"/>
                <a:gd name="T11" fmla="*/ 6 h 12"/>
                <a:gd name="T12" fmla="*/ 7 w 57"/>
                <a:gd name="T13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" h="12">
                  <a:moveTo>
                    <a:pt x="7" y="12"/>
                  </a:moveTo>
                  <a:cubicBezTo>
                    <a:pt x="50" y="12"/>
                    <a:pt x="50" y="12"/>
                    <a:pt x="50" y="12"/>
                  </a:cubicBezTo>
                  <a:cubicBezTo>
                    <a:pt x="54" y="12"/>
                    <a:pt x="57" y="9"/>
                    <a:pt x="57" y="6"/>
                  </a:cubicBezTo>
                  <a:cubicBezTo>
                    <a:pt x="57" y="2"/>
                    <a:pt x="54" y="0"/>
                    <a:pt x="50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2"/>
                    <a:pt x="0" y="6"/>
                  </a:cubicBezTo>
                  <a:cubicBezTo>
                    <a:pt x="0" y="9"/>
                    <a:pt x="3" y="12"/>
                    <a:pt x="7" y="1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56"/>
            <p:cNvSpPr>
              <a:spLocks/>
            </p:cNvSpPr>
            <p:nvPr/>
          </p:nvSpPr>
          <p:spPr bwMode="auto">
            <a:xfrm>
              <a:off x="6088063" y="4108451"/>
              <a:ext cx="271463" cy="330200"/>
            </a:xfrm>
            <a:custGeom>
              <a:avLst/>
              <a:gdLst>
                <a:gd name="T0" fmla="*/ 4 w 72"/>
                <a:gd name="T1" fmla="*/ 88 h 88"/>
                <a:gd name="T2" fmla="*/ 10 w 72"/>
                <a:gd name="T3" fmla="*/ 88 h 88"/>
                <a:gd name="T4" fmla="*/ 18 w 72"/>
                <a:gd name="T5" fmla="*/ 84 h 88"/>
                <a:gd name="T6" fmla="*/ 32 w 72"/>
                <a:gd name="T7" fmla="*/ 61 h 88"/>
                <a:gd name="T8" fmla="*/ 38 w 72"/>
                <a:gd name="T9" fmla="*/ 61 h 88"/>
                <a:gd name="T10" fmla="*/ 53 w 72"/>
                <a:gd name="T11" fmla="*/ 84 h 88"/>
                <a:gd name="T12" fmla="*/ 61 w 72"/>
                <a:gd name="T13" fmla="*/ 88 h 88"/>
                <a:gd name="T14" fmla="*/ 68 w 72"/>
                <a:gd name="T15" fmla="*/ 88 h 88"/>
                <a:gd name="T16" fmla="*/ 70 w 72"/>
                <a:gd name="T17" fmla="*/ 84 h 88"/>
                <a:gd name="T18" fmla="*/ 46 w 72"/>
                <a:gd name="T19" fmla="*/ 47 h 88"/>
                <a:gd name="T20" fmla="*/ 46 w 72"/>
                <a:gd name="T21" fmla="*/ 38 h 88"/>
                <a:gd name="T22" fmla="*/ 69 w 72"/>
                <a:gd name="T23" fmla="*/ 4 h 88"/>
                <a:gd name="T24" fmla="*/ 66 w 72"/>
                <a:gd name="T25" fmla="*/ 0 h 88"/>
                <a:gd name="T26" fmla="*/ 60 w 72"/>
                <a:gd name="T27" fmla="*/ 0 h 88"/>
                <a:gd name="T28" fmla="*/ 52 w 72"/>
                <a:gd name="T29" fmla="*/ 4 h 88"/>
                <a:gd name="T30" fmla="*/ 38 w 72"/>
                <a:gd name="T31" fmla="*/ 25 h 88"/>
                <a:gd name="T32" fmla="*/ 33 w 72"/>
                <a:gd name="T33" fmla="*/ 25 h 88"/>
                <a:gd name="T34" fmla="*/ 20 w 72"/>
                <a:gd name="T35" fmla="*/ 4 h 88"/>
                <a:gd name="T36" fmla="*/ 12 w 72"/>
                <a:gd name="T37" fmla="*/ 0 h 88"/>
                <a:gd name="T38" fmla="*/ 7 w 72"/>
                <a:gd name="T39" fmla="*/ 0 h 88"/>
                <a:gd name="T40" fmla="*/ 4 w 72"/>
                <a:gd name="T41" fmla="*/ 4 h 88"/>
                <a:gd name="T42" fmla="*/ 23 w 72"/>
                <a:gd name="T43" fmla="*/ 38 h 88"/>
                <a:gd name="T44" fmla="*/ 23 w 72"/>
                <a:gd name="T45" fmla="*/ 47 h 88"/>
                <a:gd name="T46" fmla="*/ 2 w 72"/>
                <a:gd name="T47" fmla="*/ 84 h 88"/>
                <a:gd name="T48" fmla="*/ 4 w 72"/>
                <a:gd name="T49" fmla="*/ 8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2" h="88">
                  <a:moveTo>
                    <a:pt x="4" y="88"/>
                  </a:moveTo>
                  <a:cubicBezTo>
                    <a:pt x="10" y="88"/>
                    <a:pt x="10" y="88"/>
                    <a:pt x="10" y="88"/>
                  </a:cubicBezTo>
                  <a:cubicBezTo>
                    <a:pt x="13" y="88"/>
                    <a:pt x="17" y="86"/>
                    <a:pt x="18" y="84"/>
                  </a:cubicBezTo>
                  <a:cubicBezTo>
                    <a:pt x="32" y="61"/>
                    <a:pt x="32" y="61"/>
                    <a:pt x="32" y="61"/>
                  </a:cubicBezTo>
                  <a:cubicBezTo>
                    <a:pt x="34" y="58"/>
                    <a:pt x="36" y="58"/>
                    <a:pt x="38" y="61"/>
                  </a:cubicBezTo>
                  <a:cubicBezTo>
                    <a:pt x="53" y="84"/>
                    <a:pt x="53" y="84"/>
                    <a:pt x="53" y="84"/>
                  </a:cubicBezTo>
                  <a:cubicBezTo>
                    <a:pt x="55" y="86"/>
                    <a:pt x="58" y="88"/>
                    <a:pt x="61" y="88"/>
                  </a:cubicBezTo>
                  <a:cubicBezTo>
                    <a:pt x="68" y="88"/>
                    <a:pt x="68" y="88"/>
                    <a:pt x="68" y="88"/>
                  </a:cubicBezTo>
                  <a:cubicBezTo>
                    <a:pt x="71" y="88"/>
                    <a:pt x="72" y="86"/>
                    <a:pt x="70" y="84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45" y="44"/>
                    <a:pt x="45" y="41"/>
                    <a:pt x="46" y="38"/>
                  </a:cubicBezTo>
                  <a:cubicBezTo>
                    <a:pt x="69" y="4"/>
                    <a:pt x="69" y="4"/>
                    <a:pt x="69" y="4"/>
                  </a:cubicBezTo>
                  <a:cubicBezTo>
                    <a:pt x="70" y="2"/>
                    <a:pt x="69" y="0"/>
                    <a:pt x="66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57" y="0"/>
                    <a:pt x="54" y="2"/>
                    <a:pt x="52" y="4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37" y="28"/>
                    <a:pt x="34" y="27"/>
                    <a:pt x="33" y="25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19" y="2"/>
                    <a:pt x="15" y="0"/>
                    <a:pt x="12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4" y="0"/>
                    <a:pt x="3" y="2"/>
                    <a:pt x="4" y="4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25" y="40"/>
                    <a:pt x="25" y="44"/>
                    <a:pt x="23" y="47"/>
                  </a:cubicBezTo>
                  <a:cubicBezTo>
                    <a:pt x="2" y="84"/>
                    <a:pt x="2" y="84"/>
                    <a:pt x="2" y="84"/>
                  </a:cubicBezTo>
                  <a:cubicBezTo>
                    <a:pt x="0" y="86"/>
                    <a:pt x="2" y="88"/>
                    <a:pt x="4" y="8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50" name="组合 149"/>
          <p:cNvGrpSpPr/>
          <p:nvPr/>
        </p:nvGrpSpPr>
        <p:grpSpPr>
          <a:xfrm>
            <a:off x="7081045" y="4762686"/>
            <a:ext cx="931863" cy="1176337"/>
            <a:chOff x="7159626" y="5099051"/>
            <a:chExt cx="931863" cy="1176337"/>
          </a:xfrm>
        </p:grpSpPr>
        <p:sp>
          <p:nvSpPr>
            <p:cNvPr id="57" name="Freeform 57"/>
            <p:cNvSpPr>
              <a:spLocks/>
            </p:cNvSpPr>
            <p:nvPr/>
          </p:nvSpPr>
          <p:spPr bwMode="auto">
            <a:xfrm>
              <a:off x="7245351" y="5241926"/>
              <a:ext cx="79375" cy="60325"/>
            </a:xfrm>
            <a:custGeom>
              <a:avLst/>
              <a:gdLst>
                <a:gd name="T0" fmla="*/ 50 w 50"/>
                <a:gd name="T1" fmla="*/ 0 h 38"/>
                <a:gd name="T2" fmla="*/ 0 w 50"/>
                <a:gd name="T3" fmla="*/ 31 h 38"/>
                <a:gd name="T4" fmla="*/ 50 w 50"/>
                <a:gd name="T5" fmla="*/ 38 h 38"/>
                <a:gd name="T6" fmla="*/ 50 w 50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" h="38">
                  <a:moveTo>
                    <a:pt x="50" y="0"/>
                  </a:moveTo>
                  <a:lnTo>
                    <a:pt x="0" y="31"/>
                  </a:lnTo>
                  <a:lnTo>
                    <a:pt x="50" y="38"/>
                  </a:lnTo>
                  <a:lnTo>
                    <a:pt x="5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58"/>
            <p:cNvSpPr>
              <a:spLocks/>
            </p:cNvSpPr>
            <p:nvPr/>
          </p:nvSpPr>
          <p:spPr bwMode="auto">
            <a:xfrm>
              <a:off x="7313613" y="5099051"/>
              <a:ext cx="695325" cy="477838"/>
            </a:xfrm>
            <a:custGeom>
              <a:avLst/>
              <a:gdLst>
                <a:gd name="T0" fmla="*/ 10 w 185"/>
                <a:gd name="T1" fmla="*/ 33 h 127"/>
                <a:gd name="T2" fmla="*/ 6 w 185"/>
                <a:gd name="T3" fmla="*/ 32 h 127"/>
                <a:gd name="T4" fmla="*/ 5 w 185"/>
                <a:gd name="T5" fmla="*/ 32 h 127"/>
                <a:gd name="T6" fmla="*/ 5 w 185"/>
                <a:gd name="T7" fmla="*/ 32 h 127"/>
                <a:gd name="T8" fmla="*/ 4 w 185"/>
                <a:gd name="T9" fmla="*/ 32 h 127"/>
                <a:gd name="T10" fmla="*/ 4 w 185"/>
                <a:gd name="T11" fmla="*/ 33 h 127"/>
                <a:gd name="T12" fmla="*/ 4 w 185"/>
                <a:gd name="T13" fmla="*/ 33 h 127"/>
                <a:gd name="T14" fmla="*/ 4 w 185"/>
                <a:gd name="T15" fmla="*/ 37 h 127"/>
                <a:gd name="T16" fmla="*/ 3 w 185"/>
                <a:gd name="T17" fmla="*/ 86 h 127"/>
                <a:gd name="T18" fmla="*/ 3 w 185"/>
                <a:gd name="T19" fmla="*/ 95 h 127"/>
                <a:gd name="T20" fmla="*/ 2 w 185"/>
                <a:gd name="T21" fmla="*/ 118 h 127"/>
                <a:gd name="T22" fmla="*/ 3 w 185"/>
                <a:gd name="T23" fmla="*/ 118 h 127"/>
                <a:gd name="T24" fmla="*/ 4 w 185"/>
                <a:gd name="T25" fmla="*/ 123 h 127"/>
                <a:gd name="T26" fmla="*/ 4 w 185"/>
                <a:gd name="T27" fmla="*/ 123 h 127"/>
                <a:gd name="T28" fmla="*/ 7 w 185"/>
                <a:gd name="T29" fmla="*/ 127 h 127"/>
                <a:gd name="T30" fmla="*/ 9 w 185"/>
                <a:gd name="T31" fmla="*/ 125 h 127"/>
                <a:gd name="T32" fmla="*/ 10 w 185"/>
                <a:gd name="T33" fmla="*/ 119 h 127"/>
                <a:gd name="T34" fmla="*/ 10 w 185"/>
                <a:gd name="T35" fmla="*/ 91 h 127"/>
                <a:gd name="T36" fmla="*/ 7 w 185"/>
                <a:gd name="T37" fmla="*/ 85 h 127"/>
                <a:gd name="T38" fmla="*/ 7 w 185"/>
                <a:gd name="T39" fmla="*/ 35 h 127"/>
                <a:gd name="T40" fmla="*/ 8 w 185"/>
                <a:gd name="T41" fmla="*/ 34 h 127"/>
                <a:gd name="T42" fmla="*/ 8 w 185"/>
                <a:gd name="T43" fmla="*/ 55 h 127"/>
                <a:gd name="T44" fmla="*/ 37 w 185"/>
                <a:gd name="T45" fmla="*/ 69 h 127"/>
                <a:gd name="T46" fmla="*/ 39 w 185"/>
                <a:gd name="T47" fmla="*/ 68 h 127"/>
                <a:gd name="T48" fmla="*/ 80 w 185"/>
                <a:gd name="T49" fmla="*/ 55 h 127"/>
                <a:gd name="T50" fmla="*/ 124 w 185"/>
                <a:gd name="T51" fmla="*/ 61 h 127"/>
                <a:gd name="T52" fmla="*/ 124 w 185"/>
                <a:gd name="T53" fmla="*/ 62 h 127"/>
                <a:gd name="T54" fmla="*/ 125 w 185"/>
                <a:gd name="T55" fmla="*/ 56 h 127"/>
                <a:gd name="T56" fmla="*/ 80 w 185"/>
                <a:gd name="T57" fmla="*/ 31 h 127"/>
                <a:gd name="T58" fmla="*/ 82 w 185"/>
                <a:gd name="T59" fmla="*/ 28 h 127"/>
                <a:gd name="T60" fmla="*/ 127 w 185"/>
                <a:gd name="T61" fmla="*/ 51 h 127"/>
                <a:gd name="T62" fmla="*/ 64 w 185"/>
                <a:gd name="T63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85" h="127">
                  <a:moveTo>
                    <a:pt x="64" y="0"/>
                  </a:moveTo>
                  <a:cubicBezTo>
                    <a:pt x="10" y="33"/>
                    <a:pt x="10" y="33"/>
                    <a:pt x="10" y="33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5" y="32"/>
                    <a:pt x="5" y="32"/>
                    <a:pt x="5" y="32"/>
                  </a:cubicBezTo>
                  <a:cubicBezTo>
                    <a:pt x="5" y="32"/>
                    <a:pt x="5" y="32"/>
                    <a:pt x="5" y="32"/>
                  </a:cubicBezTo>
                  <a:cubicBezTo>
                    <a:pt x="5" y="32"/>
                    <a:pt x="5" y="32"/>
                    <a:pt x="5" y="32"/>
                  </a:cubicBezTo>
                  <a:cubicBezTo>
                    <a:pt x="5" y="32"/>
                    <a:pt x="5" y="32"/>
                    <a:pt x="5" y="32"/>
                  </a:cubicBezTo>
                  <a:cubicBezTo>
                    <a:pt x="5" y="32"/>
                    <a:pt x="5" y="32"/>
                    <a:pt x="4" y="32"/>
                  </a:cubicBezTo>
                  <a:cubicBezTo>
                    <a:pt x="4" y="32"/>
                    <a:pt x="4" y="32"/>
                    <a:pt x="4" y="32"/>
                  </a:cubicBezTo>
                  <a:cubicBezTo>
                    <a:pt x="4" y="32"/>
                    <a:pt x="4" y="33"/>
                    <a:pt x="4" y="33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85"/>
                    <a:pt x="4" y="85"/>
                    <a:pt x="4" y="85"/>
                  </a:cubicBezTo>
                  <a:cubicBezTo>
                    <a:pt x="4" y="85"/>
                    <a:pt x="3" y="86"/>
                    <a:pt x="3" y="86"/>
                  </a:cubicBezTo>
                  <a:cubicBezTo>
                    <a:pt x="2" y="87"/>
                    <a:pt x="1" y="89"/>
                    <a:pt x="1" y="91"/>
                  </a:cubicBezTo>
                  <a:cubicBezTo>
                    <a:pt x="1" y="93"/>
                    <a:pt x="2" y="94"/>
                    <a:pt x="3" y="95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0" y="117"/>
                    <a:pt x="1" y="118"/>
                    <a:pt x="2" y="118"/>
                  </a:cubicBezTo>
                  <a:cubicBezTo>
                    <a:pt x="2" y="118"/>
                    <a:pt x="2" y="118"/>
                    <a:pt x="2" y="118"/>
                  </a:cubicBezTo>
                  <a:cubicBezTo>
                    <a:pt x="2" y="118"/>
                    <a:pt x="2" y="118"/>
                    <a:pt x="3" y="118"/>
                  </a:cubicBezTo>
                  <a:cubicBezTo>
                    <a:pt x="2" y="121"/>
                    <a:pt x="2" y="121"/>
                    <a:pt x="2" y="121"/>
                  </a:cubicBezTo>
                  <a:cubicBezTo>
                    <a:pt x="2" y="122"/>
                    <a:pt x="3" y="123"/>
                    <a:pt x="4" y="123"/>
                  </a:cubicBezTo>
                  <a:cubicBezTo>
                    <a:pt x="4" y="123"/>
                    <a:pt x="4" y="123"/>
                    <a:pt x="4" y="123"/>
                  </a:cubicBezTo>
                  <a:cubicBezTo>
                    <a:pt x="4" y="123"/>
                    <a:pt x="4" y="123"/>
                    <a:pt x="4" y="123"/>
                  </a:cubicBezTo>
                  <a:cubicBezTo>
                    <a:pt x="4" y="125"/>
                    <a:pt x="4" y="125"/>
                    <a:pt x="4" y="125"/>
                  </a:cubicBezTo>
                  <a:cubicBezTo>
                    <a:pt x="5" y="126"/>
                    <a:pt x="5" y="127"/>
                    <a:pt x="7" y="127"/>
                  </a:cubicBezTo>
                  <a:cubicBezTo>
                    <a:pt x="7" y="127"/>
                    <a:pt x="7" y="127"/>
                    <a:pt x="7" y="127"/>
                  </a:cubicBezTo>
                  <a:cubicBezTo>
                    <a:pt x="8" y="127"/>
                    <a:pt x="9" y="126"/>
                    <a:pt x="9" y="125"/>
                  </a:cubicBezTo>
                  <a:cubicBezTo>
                    <a:pt x="8" y="121"/>
                    <a:pt x="8" y="121"/>
                    <a:pt x="8" y="121"/>
                  </a:cubicBezTo>
                  <a:cubicBezTo>
                    <a:pt x="10" y="121"/>
                    <a:pt x="10" y="120"/>
                    <a:pt x="10" y="119"/>
                  </a:cubicBezTo>
                  <a:cubicBezTo>
                    <a:pt x="8" y="95"/>
                    <a:pt x="8" y="95"/>
                    <a:pt x="8" y="95"/>
                  </a:cubicBezTo>
                  <a:cubicBezTo>
                    <a:pt x="9" y="94"/>
                    <a:pt x="10" y="93"/>
                    <a:pt x="10" y="91"/>
                  </a:cubicBezTo>
                  <a:cubicBezTo>
                    <a:pt x="10" y="89"/>
                    <a:pt x="9" y="87"/>
                    <a:pt x="8" y="86"/>
                  </a:cubicBezTo>
                  <a:cubicBezTo>
                    <a:pt x="8" y="86"/>
                    <a:pt x="8" y="85"/>
                    <a:pt x="7" y="85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8" y="34"/>
                    <a:pt x="8" y="34"/>
                    <a:pt x="8" y="34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8" y="55"/>
                    <a:pt x="8" y="55"/>
                    <a:pt x="8" y="55"/>
                  </a:cubicBezTo>
                  <a:cubicBezTo>
                    <a:pt x="37" y="61"/>
                    <a:pt x="37" y="61"/>
                    <a:pt x="37" y="61"/>
                  </a:cubicBezTo>
                  <a:cubicBezTo>
                    <a:pt x="37" y="69"/>
                    <a:pt x="37" y="69"/>
                    <a:pt x="37" y="69"/>
                  </a:cubicBezTo>
                  <a:cubicBezTo>
                    <a:pt x="37" y="69"/>
                    <a:pt x="37" y="69"/>
                    <a:pt x="37" y="69"/>
                  </a:cubicBezTo>
                  <a:cubicBezTo>
                    <a:pt x="38" y="69"/>
                    <a:pt x="38" y="68"/>
                    <a:pt x="39" y="68"/>
                  </a:cubicBezTo>
                  <a:cubicBezTo>
                    <a:pt x="40" y="67"/>
                    <a:pt x="42" y="66"/>
                    <a:pt x="42" y="65"/>
                  </a:cubicBezTo>
                  <a:cubicBezTo>
                    <a:pt x="50" y="61"/>
                    <a:pt x="64" y="57"/>
                    <a:pt x="80" y="55"/>
                  </a:cubicBezTo>
                  <a:cubicBezTo>
                    <a:pt x="100" y="53"/>
                    <a:pt x="117" y="55"/>
                    <a:pt x="123" y="60"/>
                  </a:cubicBezTo>
                  <a:cubicBezTo>
                    <a:pt x="123" y="60"/>
                    <a:pt x="124" y="61"/>
                    <a:pt x="124" y="61"/>
                  </a:cubicBezTo>
                  <a:cubicBezTo>
                    <a:pt x="124" y="61"/>
                    <a:pt x="124" y="61"/>
                    <a:pt x="124" y="61"/>
                  </a:cubicBezTo>
                  <a:cubicBezTo>
                    <a:pt x="124" y="62"/>
                    <a:pt x="124" y="62"/>
                    <a:pt x="124" y="62"/>
                  </a:cubicBezTo>
                  <a:cubicBezTo>
                    <a:pt x="125" y="62"/>
                    <a:pt x="125" y="62"/>
                    <a:pt x="125" y="61"/>
                  </a:cubicBezTo>
                  <a:cubicBezTo>
                    <a:pt x="125" y="56"/>
                    <a:pt x="125" y="56"/>
                    <a:pt x="125" y="56"/>
                  </a:cubicBezTo>
                  <a:cubicBezTo>
                    <a:pt x="125" y="39"/>
                    <a:pt x="125" y="39"/>
                    <a:pt x="125" y="39"/>
                  </a:cubicBezTo>
                  <a:cubicBezTo>
                    <a:pt x="125" y="32"/>
                    <a:pt x="104" y="28"/>
                    <a:pt x="80" y="31"/>
                  </a:cubicBezTo>
                  <a:cubicBezTo>
                    <a:pt x="66" y="32"/>
                    <a:pt x="54" y="35"/>
                    <a:pt x="46" y="39"/>
                  </a:cubicBezTo>
                  <a:cubicBezTo>
                    <a:pt x="54" y="34"/>
                    <a:pt x="67" y="30"/>
                    <a:pt x="82" y="28"/>
                  </a:cubicBezTo>
                  <a:cubicBezTo>
                    <a:pt x="106" y="25"/>
                    <a:pt x="126" y="28"/>
                    <a:pt x="127" y="35"/>
                  </a:cubicBezTo>
                  <a:cubicBezTo>
                    <a:pt x="127" y="51"/>
                    <a:pt x="127" y="51"/>
                    <a:pt x="127" y="51"/>
                  </a:cubicBezTo>
                  <a:cubicBezTo>
                    <a:pt x="185" y="10"/>
                    <a:pt x="185" y="10"/>
                    <a:pt x="185" y="10"/>
                  </a:cubicBezTo>
                  <a:lnTo>
                    <a:pt x="6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59"/>
            <p:cNvSpPr>
              <a:spLocks noEditPoints="1"/>
            </p:cNvSpPr>
            <p:nvPr/>
          </p:nvSpPr>
          <p:spPr bwMode="auto">
            <a:xfrm>
              <a:off x="7437438" y="5305426"/>
              <a:ext cx="376238" cy="428625"/>
            </a:xfrm>
            <a:custGeom>
              <a:avLst/>
              <a:gdLst>
                <a:gd name="T0" fmla="*/ 47 w 100"/>
                <a:gd name="T1" fmla="*/ 3 h 114"/>
                <a:gd name="T2" fmla="*/ 15 w 100"/>
                <a:gd name="T3" fmla="*/ 12 h 114"/>
                <a:gd name="T4" fmla="*/ 9 w 100"/>
                <a:gd name="T5" fmla="*/ 35 h 114"/>
                <a:gd name="T6" fmla="*/ 0 w 100"/>
                <a:gd name="T7" fmla="*/ 49 h 114"/>
                <a:gd name="T8" fmla="*/ 9 w 100"/>
                <a:gd name="T9" fmla="*/ 64 h 114"/>
                <a:gd name="T10" fmla="*/ 54 w 100"/>
                <a:gd name="T11" fmla="*/ 114 h 114"/>
                <a:gd name="T12" fmla="*/ 55 w 100"/>
                <a:gd name="T13" fmla="*/ 114 h 114"/>
                <a:gd name="T14" fmla="*/ 100 w 100"/>
                <a:gd name="T15" fmla="*/ 50 h 114"/>
                <a:gd name="T16" fmla="*/ 86 w 100"/>
                <a:gd name="T17" fmla="*/ 4 h 114"/>
                <a:gd name="T18" fmla="*/ 47 w 100"/>
                <a:gd name="T19" fmla="*/ 3 h 114"/>
                <a:gd name="T20" fmla="*/ 91 w 100"/>
                <a:gd name="T21" fmla="*/ 31 h 114"/>
                <a:gd name="T22" fmla="*/ 94 w 100"/>
                <a:gd name="T23" fmla="*/ 50 h 114"/>
                <a:gd name="T24" fmla="*/ 55 w 100"/>
                <a:gd name="T25" fmla="*/ 107 h 114"/>
                <a:gd name="T26" fmla="*/ 54 w 100"/>
                <a:gd name="T27" fmla="*/ 107 h 114"/>
                <a:gd name="T28" fmla="*/ 15 w 100"/>
                <a:gd name="T29" fmla="*/ 60 h 114"/>
                <a:gd name="T30" fmla="*/ 13 w 100"/>
                <a:gd name="T31" fmla="*/ 58 h 114"/>
                <a:gd name="T32" fmla="*/ 11 w 100"/>
                <a:gd name="T33" fmla="*/ 58 h 114"/>
                <a:gd name="T34" fmla="*/ 11 w 100"/>
                <a:gd name="T35" fmla="*/ 58 h 114"/>
                <a:gd name="T36" fmla="*/ 6 w 100"/>
                <a:gd name="T37" fmla="*/ 49 h 114"/>
                <a:gd name="T38" fmla="*/ 11 w 100"/>
                <a:gd name="T39" fmla="*/ 41 h 114"/>
                <a:gd name="T40" fmla="*/ 12 w 100"/>
                <a:gd name="T41" fmla="*/ 41 h 114"/>
                <a:gd name="T42" fmla="*/ 13 w 100"/>
                <a:gd name="T43" fmla="*/ 40 h 114"/>
                <a:gd name="T44" fmla="*/ 15 w 100"/>
                <a:gd name="T45" fmla="*/ 38 h 114"/>
                <a:gd name="T46" fmla="*/ 15 w 100"/>
                <a:gd name="T47" fmla="*/ 33 h 114"/>
                <a:gd name="T48" fmla="*/ 19 w 100"/>
                <a:gd name="T49" fmla="*/ 33 h 114"/>
                <a:gd name="T50" fmla="*/ 56 w 100"/>
                <a:gd name="T51" fmla="*/ 39 h 114"/>
                <a:gd name="T52" fmla="*/ 78 w 100"/>
                <a:gd name="T53" fmla="*/ 27 h 114"/>
                <a:gd name="T54" fmla="*/ 82 w 100"/>
                <a:gd name="T55" fmla="*/ 43 h 114"/>
                <a:gd name="T56" fmla="*/ 91 w 100"/>
                <a:gd name="T57" fmla="*/ 31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00" h="114">
                  <a:moveTo>
                    <a:pt x="47" y="3"/>
                  </a:moveTo>
                  <a:cubicBezTo>
                    <a:pt x="34" y="5"/>
                    <a:pt x="22" y="8"/>
                    <a:pt x="15" y="12"/>
                  </a:cubicBezTo>
                  <a:cubicBezTo>
                    <a:pt x="12" y="18"/>
                    <a:pt x="9" y="26"/>
                    <a:pt x="9" y="35"/>
                  </a:cubicBezTo>
                  <a:cubicBezTo>
                    <a:pt x="4" y="36"/>
                    <a:pt x="0" y="41"/>
                    <a:pt x="0" y="49"/>
                  </a:cubicBezTo>
                  <a:cubicBezTo>
                    <a:pt x="0" y="57"/>
                    <a:pt x="4" y="63"/>
                    <a:pt x="9" y="64"/>
                  </a:cubicBezTo>
                  <a:cubicBezTo>
                    <a:pt x="15" y="98"/>
                    <a:pt x="38" y="113"/>
                    <a:pt x="54" y="114"/>
                  </a:cubicBezTo>
                  <a:cubicBezTo>
                    <a:pt x="54" y="114"/>
                    <a:pt x="55" y="114"/>
                    <a:pt x="55" y="114"/>
                  </a:cubicBezTo>
                  <a:cubicBezTo>
                    <a:pt x="67" y="114"/>
                    <a:pt x="100" y="107"/>
                    <a:pt x="100" y="50"/>
                  </a:cubicBezTo>
                  <a:cubicBezTo>
                    <a:pt x="100" y="32"/>
                    <a:pt x="94" y="16"/>
                    <a:pt x="86" y="4"/>
                  </a:cubicBezTo>
                  <a:cubicBezTo>
                    <a:pt x="79" y="1"/>
                    <a:pt x="64" y="0"/>
                    <a:pt x="47" y="3"/>
                  </a:cubicBezTo>
                  <a:close/>
                  <a:moveTo>
                    <a:pt x="91" y="31"/>
                  </a:moveTo>
                  <a:cubicBezTo>
                    <a:pt x="93" y="36"/>
                    <a:pt x="94" y="43"/>
                    <a:pt x="94" y="50"/>
                  </a:cubicBezTo>
                  <a:cubicBezTo>
                    <a:pt x="94" y="100"/>
                    <a:pt x="68" y="107"/>
                    <a:pt x="55" y="107"/>
                  </a:cubicBezTo>
                  <a:cubicBezTo>
                    <a:pt x="55" y="107"/>
                    <a:pt x="54" y="107"/>
                    <a:pt x="54" y="107"/>
                  </a:cubicBezTo>
                  <a:cubicBezTo>
                    <a:pt x="39" y="107"/>
                    <a:pt x="21" y="93"/>
                    <a:pt x="15" y="60"/>
                  </a:cubicBezTo>
                  <a:cubicBezTo>
                    <a:pt x="15" y="59"/>
                    <a:pt x="14" y="59"/>
                    <a:pt x="13" y="58"/>
                  </a:cubicBezTo>
                  <a:cubicBezTo>
                    <a:pt x="13" y="58"/>
                    <a:pt x="12" y="58"/>
                    <a:pt x="11" y="58"/>
                  </a:cubicBezTo>
                  <a:cubicBezTo>
                    <a:pt x="11" y="58"/>
                    <a:pt x="11" y="58"/>
                    <a:pt x="11" y="58"/>
                  </a:cubicBezTo>
                  <a:cubicBezTo>
                    <a:pt x="10" y="57"/>
                    <a:pt x="6" y="55"/>
                    <a:pt x="6" y="49"/>
                  </a:cubicBezTo>
                  <a:cubicBezTo>
                    <a:pt x="6" y="43"/>
                    <a:pt x="10" y="41"/>
                    <a:pt x="11" y="41"/>
                  </a:cubicBezTo>
                  <a:cubicBezTo>
                    <a:pt x="11" y="41"/>
                    <a:pt x="11" y="41"/>
                    <a:pt x="12" y="41"/>
                  </a:cubicBezTo>
                  <a:cubicBezTo>
                    <a:pt x="12" y="41"/>
                    <a:pt x="13" y="41"/>
                    <a:pt x="13" y="40"/>
                  </a:cubicBezTo>
                  <a:cubicBezTo>
                    <a:pt x="14" y="40"/>
                    <a:pt x="15" y="39"/>
                    <a:pt x="15" y="38"/>
                  </a:cubicBezTo>
                  <a:cubicBezTo>
                    <a:pt x="15" y="36"/>
                    <a:pt x="15" y="35"/>
                    <a:pt x="15" y="33"/>
                  </a:cubicBezTo>
                  <a:cubicBezTo>
                    <a:pt x="16" y="33"/>
                    <a:pt x="18" y="33"/>
                    <a:pt x="19" y="33"/>
                  </a:cubicBezTo>
                  <a:cubicBezTo>
                    <a:pt x="28" y="33"/>
                    <a:pt x="43" y="39"/>
                    <a:pt x="56" y="39"/>
                  </a:cubicBezTo>
                  <a:cubicBezTo>
                    <a:pt x="65" y="39"/>
                    <a:pt x="73" y="36"/>
                    <a:pt x="78" y="27"/>
                  </a:cubicBezTo>
                  <a:cubicBezTo>
                    <a:pt x="80" y="28"/>
                    <a:pt x="83" y="33"/>
                    <a:pt x="82" y="43"/>
                  </a:cubicBezTo>
                  <a:cubicBezTo>
                    <a:pt x="87" y="40"/>
                    <a:pt x="89" y="37"/>
                    <a:pt x="91" y="3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60"/>
            <p:cNvSpPr>
              <a:spLocks noEditPoints="1"/>
            </p:cNvSpPr>
            <p:nvPr/>
          </p:nvSpPr>
          <p:spPr bwMode="auto">
            <a:xfrm>
              <a:off x="7159626" y="5767388"/>
              <a:ext cx="931863" cy="508000"/>
            </a:xfrm>
            <a:custGeom>
              <a:avLst/>
              <a:gdLst>
                <a:gd name="T0" fmla="*/ 236 w 248"/>
                <a:gd name="T1" fmla="*/ 125 h 135"/>
                <a:gd name="T2" fmla="*/ 233 w 248"/>
                <a:gd name="T3" fmla="*/ 125 h 135"/>
                <a:gd name="T4" fmla="*/ 234 w 248"/>
                <a:gd name="T5" fmla="*/ 122 h 135"/>
                <a:gd name="T6" fmla="*/ 243 w 248"/>
                <a:gd name="T7" fmla="*/ 28 h 135"/>
                <a:gd name="T8" fmla="*/ 232 w 248"/>
                <a:gd name="T9" fmla="*/ 21 h 135"/>
                <a:gd name="T10" fmla="*/ 186 w 248"/>
                <a:gd name="T11" fmla="*/ 21 h 135"/>
                <a:gd name="T12" fmla="*/ 182 w 248"/>
                <a:gd name="T13" fmla="*/ 21 h 135"/>
                <a:gd name="T14" fmla="*/ 153 w 248"/>
                <a:gd name="T15" fmla="*/ 0 h 135"/>
                <a:gd name="T16" fmla="*/ 156 w 248"/>
                <a:gd name="T17" fmla="*/ 17 h 135"/>
                <a:gd name="T18" fmla="*/ 156 w 248"/>
                <a:gd name="T19" fmla="*/ 21 h 135"/>
                <a:gd name="T20" fmla="*/ 153 w 248"/>
                <a:gd name="T21" fmla="*/ 21 h 135"/>
                <a:gd name="T22" fmla="*/ 101 w 248"/>
                <a:gd name="T23" fmla="*/ 21 h 135"/>
                <a:gd name="T24" fmla="*/ 98 w 248"/>
                <a:gd name="T25" fmla="*/ 21 h 135"/>
                <a:gd name="T26" fmla="*/ 98 w 248"/>
                <a:gd name="T27" fmla="*/ 17 h 135"/>
                <a:gd name="T28" fmla="*/ 101 w 248"/>
                <a:gd name="T29" fmla="*/ 0 h 135"/>
                <a:gd name="T30" fmla="*/ 72 w 248"/>
                <a:gd name="T31" fmla="*/ 21 h 135"/>
                <a:gd name="T32" fmla="*/ 68 w 248"/>
                <a:gd name="T33" fmla="*/ 21 h 135"/>
                <a:gd name="T34" fmla="*/ 16 w 248"/>
                <a:gd name="T35" fmla="*/ 21 h 135"/>
                <a:gd name="T36" fmla="*/ 6 w 248"/>
                <a:gd name="T37" fmla="*/ 28 h 135"/>
                <a:gd name="T38" fmla="*/ 15 w 248"/>
                <a:gd name="T39" fmla="*/ 122 h 135"/>
                <a:gd name="T40" fmla="*/ 16 w 248"/>
                <a:gd name="T41" fmla="*/ 125 h 135"/>
                <a:gd name="T42" fmla="*/ 13 w 248"/>
                <a:gd name="T43" fmla="*/ 125 h 135"/>
                <a:gd name="T44" fmla="*/ 0 w 248"/>
                <a:gd name="T45" fmla="*/ 130 h 135"/>
                <a:gd name="T46" fmla="*/ 13 w 248"/>
                <a:gd name="T47" fmla="*/ 135 h 135"/>
                <a:gd name="T48" fmla="*/ 236 w 248"/>
                <a:gd name="T49" fmla="*/ 135 h 135"/>
                <a:gd name="T50" fmla="*/ 248 w 248"/>
                <a:gd name="T51" fmla="*/ 130 h 135"/>
                <a:gd name="T52" fmla="*/ 236 w 248"/>
                <a:gd name="T53" fmla="*/ 125 h 135"/>
                <a:gd name="T54" fmla="*/ 124 w 248"/>
                <a:gd name="T55" fmla="*/ 63 h 135"/>
                <a:gd name="T56" fmla="*/ 147 w 248"/>
                <a:gd name="T57" fmla="*/ 77 h 135"/>
                <a:gd name="T58" fmla="*/ 124 w 248"/>
                <a:gd name="T59" fmla="*/ 91 h 135"/>
                <a:gd name="T60" fmla="*/ 102 w 248"/>
                <a:gd name="T61" fmla="*/ 77 h 135"/>
                <a:gd name="T62" fmla="*/ 124 w 248"/>
                <a:gd name="T63" fmla="*/ 63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48" h="135">
                  <a:moveTo>
                    <a:pt x="236" y="125"/>
                  </a:moveTo>
                  <a:cubicBezTo>
                    <a:pt x="233" y="125"/>
                    <a:pt x="233" y="125"/>
                    <a:pt x="233" y="125"/>
                  </a:cubicBezTo>
                  <a:cubicBezTo>
                    <a:pt x="234" y="124"/>
                    <a:pt x="234" y="123"/>
                    <a:pt x="234" y="122"/>
                  </a:cubicBezTo>
                  <a:cubicBezTo>
                    <a:pt x="243" y="28"/>
                    <a:pt x="243" y="28"/>
                    <a:pt x="243" y="28"/>
                  </a:cubicBezTo>
                  <a:cubicBezTo>
                    <a:pt x="244" y="24"/>
                    <a:pt x="239" y="21"/>
                    <a:pt x="232" y="21"/>
                  </a:cubicBezTo>
                  <a:cubicBezTo>
                    <a:pt x="186" y="21"/>
                    <a:pt x="186" y="21"/>
                    <a:pt x="186" y="21"/>
                  </a:cubicBezTo>
                  <a:cubicBezTo>
                    <a:pt x="182" y="21"/>
                    <a:pt x="182" y="21"/>
                    <a:pt x="182" y="21"/>
                  </a:cubicBezTo>
                  <a:cubicBezTo>
                    <a:pt x="175" y="11"/>
                    <a:pt x="165" y="4"/>
                    <a:pt x="153" y="0"/>
                  </a:cubicBezTo>
                  <a:cubicBezTo>
                    <a:pt x="155" y="5"/>
                    <a:pt x="156" y="11"/>
                    <a:pt x="156" y="17"/>
                  </a:cubicBezTo>
                  <a:cubicBezTo>
                    <a:pt x="156" y="18"/>
                    <a:pt x="156" y="19"/>
                    <a:pt x="156" y="21"/>
                  </a:cubicBezTo>
                  <a:cubicBezTo>
                    <a:pt x="153" y="21"/>
                    <a:pt x="153" y="21"/>
                    <a:pt x="153" y="21"/>
                  </a:cubicBezTo>
                  <a:cubicBezTo>
                    <a:pt x="101" y="21"/>
                    <a:pt x="101" y="21"/>
                    <a:pt x="101" y="21"/>
                  </a:cubicBezTo>
                  <a:cubicBezTo>
                    <a:pt x="98" y="21"/>
                    <a:pt x="98" y="21"/>
                    <a:pt x="98" y="21"/>
                  </a:cubicBezTo>
                  <a:cubicBezTo>
                    <a:pt x="98" y="19"/>
                    <a:pt x="98" y="18"/>
                    <a:pt x="98" y="17"/>
                  </a:cubicBezTo>
                  <a:cubicBezTo>
                    <a:pt x="98" y="11"/>
                    <a:pt x="99" y="5"/>
                    <a:pt x="101" y="0"/>
                  </a:cubicBezTo>
                  <a:cubicBezTo>
                    <a:pt x="89" y="4"/>
                    <a:pt x="79" y="11"/>
                    <a:pt x="72" y="21"/>
                  </a:cubicBezTo>
                  <a:cubicBezTo>
                    <a:pt x="68" y="21"/>
                    <a:pt x="68" y="21"/>
                    <a:pt x="68" y="21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0" y="21"/>
                    <a:pt x="5" y="24"/>
                    <a:pt x="6" y="28"/>
                  </a:cubicBezTo>
                  <a:cubicBezTo>
                    <a:pt x="15" y="122"/>
                    <a:pt x="15" y="122"/>
                    <a:pt x="15" y="122"/>
                  </a:cubicBezTo>
                  <a:cubicBezTo>
                    <a:pt x="15" y="123"/>
                    <a:pt x="15" y="124"/>
                    <a:pt x="16" y="125"/>
                  </a:cubicBezTo>
                  <a:cubicBezTo>
                    <a:pt x="13" y="125"/>
                    <a:pt x="13" y="125"/>
                    <a:pt x="13" y="125"/>
                  </a:cubicBezTo>
                  <a:cubicBezTo>
                    <a:pt x="6" y="125"/>
                    <a:pt x="0" y="127"/>
                    <a:pt x="0" y="130"/>
                  </a:cubicBezTo>
                  <a:cubicBezTo>
                    <a:pt x="0" y="133"/>
                    <a:pt x="6" y="135"/>
                    <a:pt x="13" y="135"/>
                  </a:cubicBezTo>
                  <a:cubicBezTo>
                    <a:pt x="236" y="135"/>
                    <a:pt x="236" y="135"/>
                    <a:pt x="236" y="135"/>
                  </a:cubicBezTo>
                  <a:cubicBezTo>
                    <a:pt x="243" y="135"/>
                    <a:pt x="248" y="133"/>
                    <a:pt x="248" y="130"/>
                  </a:cubicBezTo>
                  <a:cubicBezTo>
                    <a:pt x="248" y="127"/>
                    <a:pt x="243" y="125"/>
                    <a:pt x="236" y="125"/>
                  </a:cubicBezTo>
                  <a:close/>
                  <a:moveTo>
                    <a:pt x="124" y="63"/>
                  </a:moveTo>
                  <a:cubicBezTo>
                    <a:pt x="137" y="63"/>
                    <a:pt x="147" y="69"/>
                    <a:pt x="147" y="77"/>
                  </a:cubicBezTo>
                  <a:cubicBezTo>
                    <a:pt x="147" y="85"/>
                    <a:pt x="137" y="91"/>
                    <a:pt x="124" y="91"/>
                  </a:cubicBezTo>
                  <a:cubicBezTo>
                    <a:pt x="112" y="91"/>
                    <a:pt x="102" y="85"/>
                    <a:pt x="102" y="77"/>
                  </a:cubicBezTo>
                  <a:cubicBezTo>
                    <a:pt x="102" y="69"/>
                    <a:pt x="112" y="63"/>
                    <a:pt x="124" y="6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51" name="组合 150"/>
          <p:cNvGrpSpPr/>
          <p:nvPr/>
        </p:nvGrpSpPr>
        <p:grpSpPr>
          <a:xfrm>
            <a:off x="8623704" y="4757420"/>
            <a:ext cx="931863" cy="1168400"/>
            <a:chOff x="8470901" y="5106988"/>
            <a:chExt cx="931863" cy="1168400"/>
          </a:xfrm>
        </p:grpSpPr>
        <p:sp>
          <p:nvSpPr>
            <p:cNvPr id="61" name="Freeform 61"/>
            <p:cNvSpPr>
              <a:spLocks/>
            </p:cNvSpPr>
            <p:nvPr/>
          </p:nvSpPr>
          <p:spPr bwMode="auto">
            <a:xfrm>
              <a:off x="8531226" y="5249863"/>
              <a:ext cx="77788" cy="63500"/>
            </a:xfrm>
            <a:custGeom>
              <a:avLst/>
              <a:gdLst>
                <a:gd name="T0" fmla="*/ 49 w 49"/>
                <a:gd name="T1" fmla="*/ 0 h 40"/>
                <a:gd name="T2" fmla="*/ 0 w 49"/>
                <a:gd name="T3" fmla="*/ 31 h 40"/>
                <a:gd name="T4" fmla="*/ 49 w 49"/>
                <a:gd name="T5" fmla="*/ 40 h 40"/>
                <a:gd name="T6" fmla="*/ 49 w 49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9" h="40">
                  <a:moveTo>
                    <a:pt x="49" y="0"/>
                  </a:moveTo>
                  <a:lnTo>
                    <a:pt x="0" y="31"/>
                  </a:lnTo>
                  <a:lnTo>
                    <a:pt x="49" y="40"/>
                  </a:lnTo>
                  <a:lnTo>
                    <a:pt x="4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62"/>
            <p:cNvSpPr>
              <a:spLocks noEditPoints="1"/>
            </p:cNvSpPr>
            <p:nvPr/>
          </p:nvSpPr>
          <p:spPr bwMode="auto">
            <a:xfrm>
              <a:off x="8602663" y="5106988"/>
              <a:ext cx="706438" cy="484188"/>
            </a:xfrm>
            <a:custGeom>
              <a:avLst/>
              <a:gdLst>
                <a:gd name="T0" fmla="*/ 10 w 188"/>
                <a:gd name="T1" fmla="*/ 33 h 129"/>
                <a:gd name="T2" fmla="*/ 5 w 188"/>
                <a:gd name="T3" fmla="*/ 32 h 129"/>
                <a:gd name="T4" fmla="*/ 5 w 188"/>
                <a:gd name="T5" fmla="*/ 32 h 129"/>
                <a:gd name="T6" fmla="*/ 4 w 188"/>
                <a:gd name="T7" fmla="*/ 32 h 129"/>
                <a:gd name="T8" fmla="*/ 4 w 188"/>
                <a:gd name="T9" fmla="*/ 32 h 129"/>
                <a:gd name="T10" fmla="*/ 4 w 188"/>
                <a:gd name="T11" fmla="*/ 33 h 129"/>
                <a:gd name="T12" fmla="*/ 4 w 188"/>
                <a:gd name="T13" fmla="*/ 33 h 129"/>
                <a:gd name="T14" fmla="*/ 4 w 188"/>
                <a:gd name="T15" fmla="*/ 37 h 129"/>
                <a:gd name="T16" fmla="*/ 2 w 188"/>
                <a:gd name="T17" fmla="*/ 87 h 129"/>
                <a:gd name="T18" fmla="*/ 2 w 188"/>
                <a:gd name="T19" fmla="*/ 97 h 129"/>
                <a:gd name="T20" fmla="*/ 2 w 188"/>
                <a:gd name="T21" fmla="*/ 120 h 129"/>
                <a:gd name="T22" fmla="*/ 2 w 188"/>
                <a:gd name="T23" fmla="*/ 120 h 129"/>
                <a:gd name="T24" fmla="*/ 4 w 188"/>
                <a:gd name="T25" fmla="*/ 125 h 129"/>
                <a:gd name="T26" fmla="*/ 4 w 188"/>
                <a:gd name="T27" fmla="*/ 125 h 129"/>
                <a:gd name="T28" fmla="*/ 6 w 188"/>
                <a:gd name="T29" fmla="*/ 129 h 129"/>
                <a:gd name="T30" fmla="*/ 8 w 188"/>
                <a:gd name="T31" fmla="*/ 126 h 129"/>
                <a:gd name="T32" fmla="*/ 10 w 188"/>
                <a:gd name="T33" fmla="*/ 121 h 129"/>
                <a:gd name="T34" fmla="*/ 10 w 188"/>
                <a:gd name="T35" fmla="*/ 92 h 129"/>
                <a:gd name="T36" fmla="*/ 7 w 188"/>
                <a:gd name="T37" fmla="*/ 86 h 129"/>
                <a:gd name="T38" fmla="*/ 7 w 188"/>
                <a:gd name="T39" fmla="*/ 35 h 129"/>
                <a:gd name="T40" fmla="*/ 8 w 188"/>
                <a:gd name="T41" fmla="*/ 35 h 129"/>
                <a:gd name="T42" fmla="*/ 34 w 188"/>
                <a:gd name="T43" fmla="*/ 60 h 129"/>
                <a:gd name="T44" fmla="*/ 35 w 188"/>
                <a:gd name="T45" fmla="*/ 69 h 129"/>
                <a:gd name="T46" fmla="*/ 40 w 188"/>
                <a:gd name="T47" fmla="*/ 66 h 129"/>
                <a:gd name="T48" fmla="*/ 133 w 188"/>
                <a:gd name="T49" fmla="*/ 61 h 129"/>
                <a:gd name="T50" fmla="*/ 134 w 188"/>
                <a:gd name="T51" fmla="*/ 62 h 129"/>
                <a:gd name="T52" fmla="*/ 135 w 188"/>
                <a:gd name="T53" fmla="*/ 49 h 129"/>
                <a:gd name="T54" fmla="*/ 83 w 188"/>
                <a:gd name="T55" fmla="*/ 31 h 129"/>
                <a:gd name="T56" fmla="*/ 86 w 188"/>
                <a:gd name="T57" fmla="*/ 28 h 129"/>
                <a:gd name="T58" fmla="*/ 137 w 188"/>
                <a:gd name="T59" fmla="*/ 46 h 129"/>
                <a:gd name="T60" fmla="*/ 64 w 188"/>
                <a:gd name="T61" fmla="*/ 0 h 129"/>
                <a:gd name="T62" fmla="*/ 7 w 188"/>
                <a:gd name="T63" fmla="*/ 3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88" h="129">
                  <a:moveTo>
                    <a:pt x="64" y="0"/>
                  </a:moveTo>
                  <a:cubicBezTo>
                    <a:pt x="10" y="33"/>
                    <a:pt x="10" y="33"/>
                    <a:pt x="10" y="33"/>
                  </a:cubicBezTo>
                  <a:cubicBezTo>
                    <a:pt x="5" y="32"/>
                    <a:pt x="5" y="32"/>
                    <a:pt x="5" y="32"/>
                  </a:cubicBezTo>
                  <a:cubicBezTo>
                    <a:pt x="5" y="32"/>
                    <a:pt x="5" y="32"/>
                    <a:pt x="5" y="32"/>
                  </a:cubicBezTo>
                  <a:cubicBezTo>
                    <a:pt x="5" y="32"/>
                    <a:pt x="5" y="32"/>
                    <a:pt x="5" y="32"/>
                  </a:cubicBezTo>
                  <a:cubicBezTo>
                    <a:pt x="5" y="32"/>
                    <a:pt x="5" y="32"/>
                    <a:pt x="5" y="32"/>
                  </a:cubicBezTo>
                  <a:cubicBezTo>
                    <a:pt x="5" y="32"/>
                    <a:pt x="5" y="32"/>
                    <a:pt x="5" y="32"/>
                  </a:cubicBezTo>
                  <a:cubicBezTo>
                    <a:pt x="5" y="32"/>
                    <a:pt x="4" y="32"/>
                    <a:pt x="4" y="32"/>
                  </a:cubicBezTo>
                  <a:cubicBezTo>
                    <a:pt x="4" y="32"/>
                    <a:pt x="4" y="32"/>
                    <a:pt x="4" y="32"/>
                  </a:cubicBezTo>
                  <a:cubicBezTo>
                    <a:pt x="4" y="32"/>
                    <a:pt x="4" y="32"/>
                    <a:pt x="4" y="32"/>
                  </a:cubicBezTo>
                  <a:cubicBezTo>
                    <a:pt x="4" y="32"/>
                    <a:pt x="4" y="32"/>
                    <a:pt x="4" y="32"/>
                  </a:cubicBezTo>
                  <a:cubicBezTo>
                    <a:pt x="4" y="32"/>
                    <a:pt x="4" y="33"/>
                    <a:pt x="4" y="33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86"/>
                    <a:pt x="4" y="86"/>
                    <a:pt x="4" y="86"/>
                  </a:cubicBezTo>
                  <a:cubicBezTo>
                    <a:pt x="3" y="86"/>
                    <a:pt x="2" y="86"/>
                    <a:pt x="2" y="87"/>
                  </a:cubicBezTo>
                  <a:cubicBezTo>
                    <a:pt x="1" y="88"/>
                    <a:pt x="1" y="90"/>
                    <a:pt x="1" y="92"/>
                  </a:cubicBezTo>
                  <a:cubicBezTo>
                    <a:pt x="1" y="94"/>
                    <a:pt x="1" y="95"/>
                    <a:pt x="2" y="97"/>
                  </a:cubicBezTo>
                  <a:cubicBezTo>
                    <a:pt x="0" y="117"/>
                    <a:pt x="0" y="117"/>
                    <a:pt x="0" y="117"/>
                  </a:cubicBezTo>
                  <a:cubicBezTo>
                    <a:pt x="0" y="119"/>
                    <a:pt x="0" y="120"/>
                    <a:pt x="2" y="120"/>
                  </a:cubicBezTo>
                  <a:cubicBezTo>
                    <a:pt x="2" y="120"/>
                    <a:pt x="2" y="120"/>
                    <a:pt x="2" y="120"/>
                  </a:cubicBezTo>
                  <a:cubicBezTo>
                    <a:pt x="2" y="120"/>
                    <a:pt x="2" y="120"/>
                    <a:pt x="2" y="120"/>
                  </a:cubicBezTo>
                  <a:cubicBezTo>
                    <a:pt x="2" y="123"/>
                    <a:pt x="2" y="123"/>
                    <a:pt x="2" y="123"/>
                  </a:cubicBezTo>
                  <a:cubicBezTo>
                    <a:pt x="2" y="124"/>
                    <a:pt x="3" y="125"/>
                    <a:pt x="4" y="125"/>
                  </a:cubicBezTo>
                  <a:cubicBezTo>
                    <a:pt x="4" y="125"/>
                    <a:pt x="4" y="125"/>
                    <a:pt x="4" y="125"/>
                  </a:cubicBezTo>
                  <a:cubicBezTo>
                    <a:pt x="4" y="125"/>
                    <a:pt x="4" y="125"/>
                    <a:pt x="4" y="125"/>
                  </a:cubicBezTo>
                  <a:cubicBezTo>
                    <a:pt x="4" y="126"/>
                    <a:pt x="4" y="126"/>
                    <a:pt x="4" y="126"/>
                  </a:cubicBezTo>
                  <a:cubicBezTo>
                    <a:pt x="4" y="128"/>
                    <a:pt x="5" y="129"/>
                    <a:pt x="6" y="129"/>
                  </a:cubicBezTo>
                  <a:cubicBezTo>
                    <a:pt x="6" y="129"/>
                    <a:pt x="6" y="129"/>
                    <a:pt x="6" y="129"/>
                  </a:cubicBezTo>
                  <a:cubicBezTo>
                    <a:pt x="7" y="128"/>
                    <a:pt x="8" y="128"/>
                    <a:pt x="8" y="126"/>
                  </a:cubicBezTo>
                  <a:cubicBezTo>
                    <a:pt x="8" y="123"/>
                    <a:pt x="8" y="123"/>
                    <a:pt x="8" y="123"/>
                  </a:cubicBezTo>
                  <a:cubicBezTo>
                    <a:pt x="9" y="123"/>
                    <a:pt x="10" y="122"/>
                    <a:pt x="10" y="121"/>
                  </a:cubicBezTo>
                  <a:cubicBezTo>
                    <a:pt x="8" y="97"/>
                    <a:pt x="8" y="97"/>
                    <a:pt x="8" y="97"/>
                  </a:cubicBezTo>
                  <a:cubicBezTo>
                    <a:pt x="9" y="95"/>
                    <a:pt x="10" y="94"/>
                    <a:pt x="10" y="92"/>
                  </a:cubicBezTo>
                  <a:cubicBezTo>
                    <a:pt x="10" y="90"/>
                    <a:pt x="9" y="88"/>
                    <a:pt x="8" y="87"/>
                  </a:cubicBezTo>
                  <a:cubicBezTo>
                    <a:pt x="8" y="86"/>
                    <a:pt x="7" y="86"/>
                    <a:pt x="7" y="86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8" y="34"/>
                    <a:pt x="8" y="34"/>
                    <a:pt x="8" y="34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34" y="60"/>
                    <a:pt x="34" y="60"/>
                    <a:pt x="34" y="60"/>
                  </a:cubicBezTo>
                  <a:cubicBezTo>
                    <a:pt x="34" y="69"/>
                    <a:pt x="34" y="69"/>
                    <a:pt x="34" y="69"/>
                  </a:cubicBezTo>
                  <a:cubicBezTo>
                    <a:pt x="34" y="70"/>
                    <a:pt x="34" y="70"/>
                    <a:pt x="35" y="69"/>
                  </a:cubicBezTo>
                  <a:cubicBezTo>
                    <a:pt x="35" y="69"/>
                    <a:pt x="36" y="69"/>
                    <a:pt x="36" y="68"/>
                  </a:cubicBezTo>
                  <a:cubicBezTo>
                    <a:pt x="37" y="68"/>
                    <a:pt x="39" y="67"/>
                    <a:pt x="40" y="66"/>
                  </a:cubicBezTo>
                  <a:cubicBezTo>
                    <a:pt x="49" y="61"/>
                    <a:pt x="65" y="57"/>
                    <a:pt x="83" y="56"/>
                  </a:cubicBezTo>
                  <a:cubicBezTo>
                    <a:pt x="106" y="54"/>
                    <a:pt x="126" y="56"/>
                    <a:pt x="133" y="61"/>
                  </a:cubicBezTo>
                  <a:cubicBezTo>
                    <a:pt x="133" y="61"/>
                    <a:pt x="134" y="62"/>
                    <a:pt x="134" y="62"/>
                  </a:cubicBezTo>
                  <a:cubicBezTo>
                    <a:pt x="134" y="62"/>
                    <a:pt x="134" y="62"/>
                    <a:pt x="134" y="62"/>
                  </a:cubicBezTo>
                  <a:cubicBezTo>
                    <a:pt x="135" y="62"/>
                    <a:pt x="135" y="62"/>
                    <a:pt x="135" y="62"/>
                  </a:cubicBezTo>
                  <a:cubicBezTo>
                    <a:pt x="135" y="49"/>
                    <a:pt x="135" y="49"/>
                    <a:pt x="135" y="49"/>
                  </a:cubicBezTo>
                  <a:cubicBezTo>
                    <a:pt x="135" y="39"/>
                    <a:pt x="135" y="39"/>
                    <a:pt x="135" y="39"/>
                  </a:cubicBezTo>
                  <a:cubicBezTo>
                    <a:pt x="134" y="32"/>
                    <a:pt x="111" y="28"/>
                    <a:pt x="83" y="31"/>
                  </a:cubicBezTo>
                  <a:cubicBezTo>
                    <a:pt x="67" y="32"/>
                    <a:pt x="54" y="35"/>
                    <a:pt x="45" y="39"/>
                  </a:cubicBezTo>
                  <a:cubicBezTo>
                    <a:pt x="53" y="34"/>
                    <a:pt x="68" y="30"/>
                    <a:pt x="86" y="28"/>
                  </a:cubicBezTo>
                  <a:cubicBezTo>
                    <a:pt x="114" y="25"/>
                    <a:pt x="136" y="28"/>
                    <a:pt x="137" y="35"/>
                  </a:cubicBezTo>
                  <a:cubicBezTo>
                    <a:pt x="137" y="46"/>
                    <a:pt x="137" y="46"/>
                    <a:pt x="137" y="46"/>
                  </a:cubicBezTo>
                  <a:cubicBezTo>
                    <a:pt x="188" y="10"/>
                    <a:pt x="188" y="10"/>
                    <a:pt x="188" y="10"/>
                  </a:cubicBezTo>
                  <a:lnTo>
                    <a:pt x="64" y="0"/>
                  </a:lnTo>
                  <a:close/>
                  <a:moveTo>
                    <a:pt x="7" y="35"/>
                  </a:moveTo>
                  <a:cubicBezTo>
                    <a:pt x="7" y="35"/>
                    <a:pt x="7" y="35"/>
                    <a:pt x="7" y="35"/>
                  </a:cubicBezTo>
                  <a:cubicBezTo>
                    <a:pt x="7" y="35"/>
                    <a:pt x="7" y="35"/>
                    <a:pt x="7" y="3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63"/>
            <p:cNvSpPr>
              <a:spLocks noEditPoints="1"/>
            </p:cNvSpPr>
            <p:nvPr/>
          </p:nvSpPr>
          <p:spPr bwMode="auto">
            <a:xfrm>
              <a:off x="8699501" y="5313363"/>
              <a:ext cx="455613" cy="442913"/>
            </a:xfrm>
            <a:custGeom>
              <a:avLst/>
              <a:gdLst>
                <a:gd name="T0" fmla="*/ 104 w 121"/>
                <a:gd name="T1" fmla="*/ 5 h 118"/>
                <a:gd name="T2" fmla="*/ 57 w 121"/>
                <a:gd name="T3" fmla="*/ 3 h 118"/>
                <a:gd name="T4" fmla="*/ 13 w 121"/>
                <a:gd name="T5" fmla="*/ 16 h 118"/>
                <a:gd name="T6" fmla="*/ 8 w 121"/>
                <a:gd name="T7" fmla="*/ 35 h 118"/>
                <a:gd name="T8" fmla="*/ 0 w 121"/>
                <a:gd name="T9" fmla="*/ 50 h 118"/>
                <a:gd name="T10" fmla="*/ 8 w 121"/>
                <a:gd name="T11" fmla="*/ 64 h 118"/>
                <a:gd name="T12" fmla="*/ 61 w 121"/>
                <a:gd name="T13" fmla="*/ 118 h 118"/>
                <a:gd name="T14" fmla="*/ 110 w 121"/>
                <a:gd name="T15" fmla="*/ 87 h 118"/>
                <a:gd name="T16" fmla="*/ 106 w 121"/>
                <a:gd name="T17" fmla="*/ 10 h 118"/>
                <a:gd name="T18" fmla="*/ 104 w 121"/>
                <a:gd name="T19" fmla="*/ 5 h 118"/>
                <a:gd name="T20" fmla="*/ 104 w 121"/>
                <a:gd name="T21" fmla="*/ 85 h 118"/>
                <a:gd name="T22" fmla="*/ 61 w 121"/>
                <a:gd name="T23" fmla="*/ 112 h 118"/>
                <a:gd name="T24" fmla="*/ 15 w 121"/>
                <a:gd name="T25" fmla="*/ 62 h 118"/>
                <a:gd name="T26" fmla="*/ 13 w 121"/>
                <a:gd name="T27" fmla="*/ 59 h 118"/>
                <a:gd name="T28" fmla="*/ 12 w 121"/>
                <a:gd name="T29" fmla="*/ 59 h 118"/>
                <a:gd name="T30" fmla="*/ 7 w 121"/>
                <a:gd name="T31" fmla="*/ 50 h 118"/>
                <a:gd name="T32" fmla="*/ 12 w 121"/>
                <a:gd name="T33" fmla="*/ 40 h 118"/>
                <a:gd name="T34" fmla="*/ 13 w 121"/>
                <a:gd name="T35" fmla="*/ 40 h 118"/>
                <a:gd name="T36" fmla="*/ 14 w 121"/>
                <a:gd name="T37" fmla="*/ 39 h 118"/>
                <a:gd name="T38" fmla="*/ 49 w 121"/>
                <a:gd name="T39" fmla="*/ 11 h 118"/>
                <a:gd name="T40" fmla="*/ 57 w 121"/>
                <a:gd name="T41" fmla="*/ 17 h 118"/>
                <a:gd name="T42" fmla="*/ 85 w 121"/>
                <a:gd name="T43" fmla="*/ 12 h 118"/>
                <a:gd name="T44" fmla="*/ 103 w 121"/>
                <a:gd name="T45" fmla="*/ 18 h 118"/>
                <a:gd name="T46" fmla="*/ 104 w 121"/>
                <a:gd name="T47" fmla="*/ 85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21" h="118">
                  <a:moveTo>
                    <a:pt x="104" y="5"/>
                  </a:moveTo>
                  <a:cubicBezTo>
                    <a:pt x="95" y="1"/>
                    <a:pt x="78" y="0"/>
                    <a:pt x="57" y="3"/>
                  </a:cubicBezTo>
                  <a:cubicBezTo>
                    <a:pt x="38" y="6"/>
                    <a:pt x="21" y="11"/>
                    <a:pt x="13" y="16"/>
                  </a:cubicBezTo>
                  <a:cubicBezTo>
                    <a:pt x="11" y="22"/>
                    <a:pt x="9" y="28"/>
                    <a:pt x="8" y="35"/>
                  </a:cubicBezTo>
                  <a:cubicBezTo>
                    <a:pt x="5" y="37"/>
                    <a:pt x="0" y="43"/>
                    <a:pt x="0" y="50"/>
                  </a:cubicBezTo>
                  <a:cubicBezTo>
                    <a:pt x="0" y="57"/>
                    <a:pt x="5" y="62"/>
                    <a:pt x="8" y="64"/>
                  </a:cubicBezTo>
                  <a:cubicBezTo>
                    <a:pt x="11" y="90"/>
                    <a:pt x="38" y="118"/>
                    <a:pt x="61" y="118"/>
                  </a:cubicBezTo>
                  <a:cubicBezTo>
                    <a:pt x="78" y="118"/>
                    <a:pt x="98" y="115"/>
                    <a:pt x="110" y="87"/>
                  </a:cubicBezTo>
                  <a:cubicBezTo>
                    <a:pt x="121" y="62"/>
                    <a:pt x="116" y="30"/>
                    <a:pt x="106" y="10"/>
                  </a:cubicBezTo>
                  <a:cubicBezTo>
                    <a:pt x="105" y="8"/>
                    <a:pt x="105" y="6"/>
                    <a:pt x="104" y="5"/>
                  </a:cubicBezTo>
                  <a:close/>
                  <a:moveTo>
                    <a:pt x="104" y="85"/>
                  </a:moveTo>
                  <a:cubicBezTo>
                    <a:pt x="94" y="109"/>
                    <a:pt x="77" y="112"/>
                    <a:pt x="61" y="112"/>
                  </a:cubicBezTo>
                  <a:cubicBezTo>
                    <a:pt x="41" y="112"/>
                    <a:pt x="16" y="85"/>
                    <a:pt x="15" y="62"/>
                  </a:cubicBezTo>
                  <a:cubicBezTo>
                    <a:pt x="15" y="61"/>
                    <a:pt x="14" y="60"/>
                    <a:pt x="13" y="59"/>
                  </a:cubicBezTo>
                  <a:cubicBezTo>
                    <a:pt x="13" y="59"/>
                    <a:pt x="12" y="59"/>
                    <a:pt x="12" y="59"/>
                  </a:cubicBezTo>
                  <a:cubicBezTo>
                    <a:pt x="11" y="58"/>
                    <a:pt x="7" y="55"/>
                    <a:pt x="7" y="50"/>
                  </a:cubicBezTo>
                  <a:cubicBezTo>
                    <a:pt x="7" y="45"/>
                    <a:pt x="11" y="41"/>
                    <a:pt x="12" y="40"/>
                  </a:cubicBezTo>
                  <a:cubicBezTo>
                    <a:pt x="13" y="40"/>
                    <a:pt x="13" y="40"/>
                    <a:pt x="13" y="40"/>
                  </a:cubicBezTo>
                  <a:cubicBezTo>
                    <a:pt x="14" y="40"/>
                    <a:pt x="14" y="40"/>
                    <a:pt x="14" y="39"/>
                  </a:cubicBezTo>
                  <a:cubicBezTo>
                    <a:pt x="25" y="39"/>
                    <a:pt x="40" y="37"/>
                    <a:pt x="49" y="11"/>
                  </a:cubicBezTo>
                  <a:cubicBezTo>
                    <a:pt x="50" y="15"/>
                    <a:pt x="53" y="17"/>
                    <a:pt x="57" y="17"/>
                  </a:cubicBezTo>
                  <a:cubicBezTo>
                    <a:pt x="65" y="17"/>
                    <a:pt x="75" y="12"/>
                    <a:pt x="85" y="12"/>
                  </a:cubicBezTo>
                  <a:cubicBezTo>
                    <a:pt x="91" y="12"/>
                    <a:pt x="97" y="13"/>
                    <a:pt x="103" y="18"/>
                  </a:cubicBezTo>
                  <a:cubicBezTo>
                    <a:pt x="110" y="37"/>
                    <a:pt x="113" y="63"/>
                    <a:pt x="104" y="8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64"/>
            <p:cNvSpPr>
              <a:spLocks noEditPoints="1"/>
            </p:cNvSpPr>
            <p:nvPr/>
          </p:nvSpPr>
          <p:spPr bwMode="auto">
            <a:xfrm>
              <a:off x="8470901" y="5783263"/>
              <a:ext cx="931863" cy="492125"/>
            </a:xfrm>
            <a:custGeom>
              <a:avLst/>
              <a:gdLst>
                <a:gd name="T0" fmla="*/ 236 w 248"/>
                <a:gd name="T1" fmla="*/ 121 h 131"/>
                <a:gd name="T2" fmla="*/ 232 w 248"/>
                <a:gd name="T3" fmla="*/ 121 h 131"/>
                <a:gd name="T4" fmla="*/ 233 w 248"/>
                <a:gd name="T5" fmla="*/ 118 h 131"/>
                <a:gd name="T6" fmla="*/ 243 w 248"/>
                <a:gd name="T7" fmla="*/ 24 h 131"/>
                <a:gd name="T8" fmla="*/ 232 w 248"/>
                <a:gd name="T9" fmla="*/ 17 h 131"/>
                <a:gd name="T10" fmla="*/ 177 w 248"/>
                <a:gd name="T11" fmla="*/ 17 h 131"/>
                <a:gd name="T12" fmla="*/ 173 w 248"/>
                <a:gd name="T13" fmla="*/ 17 h 131"/>
                <a:gd name="T14" fmla="*/ 147 w 248"/>
                <a:gd name="T15" fmla="*/ 0 h 131"/>
                <a:gd name="T16" fmla="*/ 141 w 248"/>
                <a:gd name="T17" fmla="*/ 17 h 131"/>
                <a:gd name="T18" fmla="*/ 138 w 248"/>
                <a:gd name="T19" fmla="*/ 17 h 131"/>
                <a:gd name="T20" fmla="*/ 131 w 248"/>
                <a:gd name="T21" fmla="*/ 17 h 131"/>
                <a:gd name="T22" fmla="*/ 127 w 248"/>
                <a:gd name="T23" fmla="*/ 17 h 131"/>
                <a:gd name="T24" fmla="*/ 129 w 248"/>
                <a:gd name="T25" fmla="*/ 14 h 131"/>
                <a:gd name="T26" fmla="*/ 131 w 248"/>
                <a:gd name="T27" fmla="*/ 12 h 131"/>
                <a:gd name="T28" fmla="*/ 131 w 248"/>
                <a:gd name="T29" fmla="*/ 5 h 131"/>
                <a:gd name="T30" fmla="*/ 125 w 248"/>
                <a:gd name="T31" fmla="*/ 1 h 131"/>
                <a:gd name="T32" fmla="*/ 125 w 248"/>
                <a:gd name="T33" fmla="*/ 1 h 131"/>
                <a:gd name="T34" fmla="*/ 121 w 248"/>
                <a:gd name="T35" fmla="*/ 0 h 131"/>
                <a:gd name="T36" fmla="*/ 117 w 248"/>
                <a:gd name="T37" fmla="*/ 1 h 131"/>
                <a:gd name="T38" fmla="*/ 117 w 248"/>
                <a:gd name="T39" fmla="*/ 1 h 131"/>
                <a:gd name="T40" fmla="*/ 111 w 248"/>
                <a:gd name="T41" fmla="*/ 5 h 131"/>
                <a:gd name="T42" fmla="*/ 111 w 248"/>
                <a:gd name="T43" fmla="*/ 12 h 131"/>
                <a:gd name="T44" fmla="*/ 113 w 248"/>
                <a:gd name="T45" fmla="*/ 14 h 131"/>
                <a:gd name="T46" fmla="*/ 114 w 248"/>
                <a:gd name="T47" fmla="*/ 17 h 131"/>
                <a:gd name="T48" fmla="*/ 111 w 248"/>
                <a:gd name="T49" fmla="*/ 17 h 131"/>
                <a:gd name="T50" fmla="*/ 104 w 248"/>
                <a:gd name="T51" fmla="*/ 17 h 131"/>
                <a:gd name="T52" fmla="*/ 101 w 248"/>
                <a:gd name="T53" fmla="*/ 17 h 131"/>
                <a:gd name="T54" fmla="*/ 94 w 248"/>
                <a:gd name="T55" fmla="*/ 0 h 131"/>
                <a:gd name="T56" fmla="*/ 68 w 248"/>
                <a:gd name="T57" fmla="*/ 17 h 131"/>
                <a:gd name="T58" fmla="*/ 64 w 248"/>
                <a:gd name="T59" fmla="*/ 17 h 131"/>
                <a:gd name="T60" fmla="*/ 16 w 248"/>
                <a:gd name="T61" fmla="*/ 17 h 131"/>
                <a:gd name="T62" fmla="*/ 5 w 248"/>
                <a:gd name="T63" fmla="*/ 24 h 131"/>
                <a:gd name="T64" fmla="*/ 14 w 248"/>
                <a:gd name="T65" fmla="*/ 118 h 131"/>
                <a:gd name="T66" fmla="*/ 15 w 248"/>
                <a:gd name="T67" fmla="*/ 121 h 131"/>
                <a:gd name="T68" fmla="*/ 12 w 248"/>
                <a:gd name="T69" fmla="*/ 121 h 131"/>
                <a:gd name="T70" fmla="*/ 0 w 248"/>
                <a:gd name="T71" fmla="*/ 126 h 131"/>
                <a:gd name="T72" fmla="*/ 12 w 248"/>
                <a:gd name="T73" fmla="*/ 131 h 131"/>
                <a:gd name="T74" fmla="*/ 236 w 248"/>
                <a:gd name="T75" fmla="*/ 131 h 131"/>
                <a:gd name="T76" fmla="*/ 248 w 248"/>
                <a:gd name="T77" fmla="*/ 126 h 131"/>
                <a:gd name="T78" fmla="*/ 236 w 248"/>
                <a:gd name="T79" fmla="*/ 121 h 131"/>
                <a:gd name="T80" fmla="*/ 124 w 248"/>
                <a:gd name="T81" fmla="*/ 59 h 131"/>
                <a:gd name="T82" fmla="*/ 147 w 248"/>
                <a:gd name="T83" fmla="*/ 73 h 131"/>
                <a:gd name="T84" fmla="*/ 124 w 248"/>
                <a:gd name="T85" fmla="*/ 87 h 131"/>
                <a:gd name="T86" fmla="*/ 101 w 248"/>
                <a:gd name="T87" fmla="*/ 73 h 131"/>
                <a:gd name="T88" fmla="*/ 124 w 248"/>
                <a:gd name="T89" fmla="*/ 59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48" h="131">
                  <a:moveTo>
                    <a:pt x="236" y="121"/>
                  </a:moveTo>
                  <a:cubicBezTo>
                    <a:pt x="232" y="121"/>
                    <a:pt x="232" y="121"/>
                    <a:pt x="232" y="121"/>
                  </a:cubicBezTo>
                  <a:cubicBezTo>
                    <a:pt x="233" y="120"/>
                    <a:pt x="233" y="119"/>
                    <a:pt x="233" y="118"/>
                  </a:cubicBezTo>
                  <a:cubicBezTo>
                    <a:pt x="243" y="24"/>
                    <a:pt x="243" y="24"/>
                    <a:pt x="243" y="24"/>
                  </a:cubicBezTo>
                  <a:cubicBezTo>
                    <a:pt x="243" y="20"/>
                    <a:pt x="238" y="17"/>
                    <a:pt x="232" y="17"/>
                  </a:cubicBezTo>
                  <a:cubicBezTo>
                    <a:pt x="177" y="17"/>
                    <a:pt x="177" y="17"/>
                    <a:pt x="177" y="17"/>
                  </a:cubicBezTo>
                  <a:cubicBezTo>
                    <a:pt x="173" y="17"/>
                    <a:pt x="173" y="17"/>
                    <a:pt x="173" y="17"/>
                  </a:cubicBezTo>
                  <a:cubicBezTo>
                    <a:pt x="166" y="9"/>
                    <a:pt x="158" y="3"/>
                    <a:pt x="147" y="0"/>
                  </a:cubicBezTo>
                  <a:cubicBezTo>
                    <a:pt x="141" y="17"/>
                    <a:pt x="141" y="17"/>
                    <a:pt x="141" y="17"/>
                  </a:cubicBezTo>
                  <a:cubicBezTo>
                    <a:pt x="138" y="17"/>
                    <a:pt x="138" y="17"/>
                    <a:pt x="138" y="17"/>
                  </a:cubicBezTo>
                  <a:cubicBezTo>
                    <a:pt x="131" y="17"/>
                    <a:pt x="131" y="17"/>
                    <a:pt x="131" y="17"/>
                  </a:cubicBezTo>
                  <a:cubicBezTo>
                    <a:pt x="127" y="17"/>
                    <a:pt x="127" y="17"/>
                    <a:pt x="127" y="17"/>
                  </a:cubicBezTo>
                  <a:cubicBezTo>
                    <a:pt x="128" y="15"/>
                    <a:pt x="128" y="14"/>
                    <a:pt x="129" y="14"/>
                  </a:cubicBezTo>
                  <a:cubicBezTo>
                    <a:pt x="131" y="12"/>
                    <a:pt x="131" y="12"/>
                    <a:pt x="131" y="12"/>
                  </a:cubicBezTo>
                  <a:cubicBezTo>
                    <a:pt x="132" y="10"/>
                    <a:pt x="132" y="7"/>
                    <a:pt x="131" y="5"/>
                  </a:cubicBezTo>
                  <a:cubicBezTo>
                    <a:pt x="130" y="3"/>
                    <a:pt x="127" y="1"/>
                    <a:pt x="125" y="1"/>
                  </a:cubicBezTo>
                  <a:cubicBezTo>
                    <a:pt x="125" y="1"/>
                    <a:pt x="125" y="1"/>
                    <a:pt x="125" y="1"/>
                  </a:cubicBezTo>
                  <a:cubicBezTo>
                    <a:pt x="124" y="0"/>
                    <a:pt x="122" y="0"/>
                    <a:pt x="121" y="0"/>
                  </a:cubicBezTo>
                  <a:cubicBezTo>
                    <a:pt x="119" y="0"/>
                    <a:pt x="118" y="0"/>
                    <a:pt x="117" y="1"/>
                  </a:cubicBezTo>
                  <a:cubicBezTo>
                    <a:pt x="117" y="1"/>
                    <a:pt x="117" y="1"/>
                    <a:pt x="117" y="1"/>
                  </a:cubicBezTo>
                  <a:cubicBezTo>
                    <a:pt x="115" y="1"/>
                    <a:pt x="112" y="3"/>
                    <a:pt x="111" y="5"/>
                  </a:cubicBezTo>
                  <a:cubicBezTo>
                    <a:pt x="109" y="7"/>
                    <a:pt x="110" y="10"/>
                    <a:pt x="111" y="12"/>
                  </a:cubicBezTo>
                  <a:cubicBezTo>
                    <a:pt x="113" y="14"/>
                    <a:pt x="113" y="14"/>
                    <a:pt x="113" y="14"/>
                  </a:cubicBezTo>
                  <a:cubicBezTo>
                    <a:pt x="113" y="14"/>
                    <a:pt x="114" y="15"/>
                    <a:pt x="114" y="17"/>
                  </a:cubicBezTo>
                  <a:cubicBezTo>
                    <a:pt x="111" y="17"/>
                    <a:pt x="111" y="17"/>
                    <a:pt x="111" y="17"/>
                  </a:cubicBezTo>
                  <a:cubicBezTo>
                    <a:pt x="104" y="17"/>
                    <a:pt x="104" y="17"/>
                    <a:pt x="104" y="17"/>
                  </a:cubicBezTo>
                  <a:cubicBezTo>
                    <a:pt x="101" y="17"/>
                    <a:pt x="101" y="17"/>
                    <a:pt x="101" y="17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84" y="3"/>
                    <a:pt x="75" y="9"/>
                    <a:pt x="68" y="17"/>
                  </a:cubicBezTo>
                  <a:cubicBezTo>
                    <a:pt x="64" y="17"/>
                    <a:pt x="64" y="17"/>
                    <a:pt x="64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9" y="17"/>
                    <a:pt x="5" y="20"/>
                    <a:pt x="5" y="24"/>
                  </a:cubicBezTo>
                  <a:cubicBezTo>
                    <a:pt x="14" y="118"/>
                    <a:pt x="14" y="118"/>
                    <a:pt x="14" y="118"/>
                  </a:cubicBezTo>
                  <a:cubicBezTo>
                    <a:pt x="14" y="119"/>
                    <a:pt x="15" y="120"/>
                    <a:pt x="15" y="121"/>
                  </a:cubicBezTo>
                  <a:cubicBezTo>
                    <a:pt x="12" y="121"/>
                    <a:pt x="12" y="121"/>
                    <a:pt x="12" y="121"/>
                  </a:cubicBezTo>
                  <a:cubicBezTo>
                    <a:pt x="5" y="121"/>
                    <a:pt x="0" y="123"/>
                    <a:pt x="0" y="126"/>
                  </a:cubicBezTo>
                  <a:cubicBezTo>
                    <a:pt x="0" y="129"/>
                    <a:pt x="5" y="131"/>
                    <a:pt x="12" y="131"/>
                  </a:cubicBezTo>
                  <a:cubicBezTo>
                    <a:pt x="236" y="131"/>
                    <a:pt x="236" y="131"/>
                    <a:pt x="236" y="131"/>
                  </a:cubicBezTo>
                  <a:cubicBezTo>
                    <a:pt x="242" y="131"/>
                    <a:pt x="248" y="129"/>
                    <a:pt x="248" y="126"/>
                  </a:cubicBezTo>
                  <a:cubicBezTo>
                    <a:pt x="248" y="123"/>
                    <a:pt x="242" y="121"/>
                    <a:pt x="236" y="121"/>
                  </a:cubicBezTo>
                  <a:close/>
                  <a:moveTo>
                    <a:pt x="124" y="59"/>
                  </a:moveTo>
                  <a:cubicBezTo>
                    <a:pt x="136" y="59"/>
                    <a:pt x="147" y="65"/>
                    <a:pt x="147" y="73"/>
                  </a:cubicBezTo>
                  <a:cubicBezTo>
                    <a:pt x="146" y="81"/>
                    <a:pt x="136" y="87"/>
                    <a:pt x="124" y="87"/>
                  </a:cubicBezTo>
                  <a:cubicBezTo>
                    <a:pt x="111" y="87"/>
                    <a:pt x="101" y="81"/>
                    <a:pt x="101" y="73"/>
                  </a:cubicBezTo>
                  <a:cubicBezTo>
                    <a:pt x="101" y="65"/>
                    <a:pt x="111" y="59"/>
                    <a:pt x="124" y="5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47" name="组合 146"/>
          <p:cNvGrpSpPr/>
          <p:nvPr/>
        </p:nvGrpSpPr>
        <p:grpSpPr>
          <a:xfrm>
            <a:off x="3224214" y="4916170"/>
            <a:ext cx="908050" cy="827088"/>
            <a:chOff x="8489951" y="4054476"/>
            <a:chExt cx="908050" cy="827088"/>
          </a:xfrm>
        </p:grpSpPr>
        <p:sp>
          <p:nvSpPr>
            <p:cNvPr id="74" name="Freeform 74"/>
            <p:cNvSpPr>
              <a:spLocks noEditPoints="1"/>
            </p:cNvSpPr>
            <p:nvPr/>
          </p:nvSpPr>
          <p:spPr bwMode="auto">
            <a:xfrm>
              <a:off x="8489951" y="4054476"/>
              <a:ext cx="908050" cy="827088"/>
            </a:xfrm>
            <a:custGeom>
              <a:avLst/>
              <a:gdLst>
                <a:gd name="T0" fmla="*/ 227 w 242"/>
                <a:gd name="T1" fmla="*/ 0 h 220"/>
                <a:gd name="T2" fmla="*/ 137 w 242"/>
                <a:gd name="T3" fmla="*/ 30 h 220"/>
                <a:gd name="T4" fmla="*/ 121 w 242"/>
                <a:gd name="T5" fmla="*/ 44 h 220"/>
                <a:gd name="T6" fmla="*/ 104 w 242"/>
                <a:gd name="T7" fmla="*/ 30 h 220"/>
                <a:gd name="T8" fmla="*/ 14 w 242"/>
                <a:gd name="T9" fmla="*/ 0 h 220"/>
                <a:gd name="T10" fmla="*/ 6 w 242"/>
                <a:gd name="T11" fmla="*/ 7 h 220"/>
                <a:gd name="T12" fmla="*/ 4 w 242"/>
                <a:gd name="T13" fmla="*/ 14 h 220"/>
                <a:gd name="T14" fmla="*/ 0 w 242"/>
                <a:gd name="T15" fmla="*/ 24 h 220"/>
                <a:gd name="T16" fmla="*/ 19 w 242"/>
                <a:gd name="T17" fmla="*/ 179 h 220"/>
                <a:gd name="T18" fmla="*/ 117 w 242"/>
                <a:gd name="T19" fmla="*/ 219 h 220"/>
                <a:gd name="T20" fmla="*/ 139 w 242"/>
                <a:gd name="T21" fmla="*/ 210 h 220"/>
                <a:gd name="T22" fmla="*/ 236 w 242"/>
                <a:gd name="T23" fmla="*/ 178 h 220"/>
                <a:gd name="T24" fmla="*/ 240 w 242"/>
                <a:gd name="T25" fmla="*/ 20 h 220"/>
                <a:gd name="T26" fmla="*/ 238 w 242"/>
                <a:gd name="T27" fmla="*/ 13 h 220"/>
                <a:gd name="T28" fmla="*/ 233 w 242"/>
                <a:gd name="T29" fmla="*/ 3 h 220"/>
                <a:gd name="T30" fmla="*/ 125 w 242"/>
                <a:gd name="T31" fmla="*/ 42 h 220"/>
                <a:gd name="T32" fmla="*/ 212 w 242"/>
                <a:gd name="T33" fmla="*/ 4 h 220"/>
                <a:gd name="T34" fmla="*/ 230 w 242"/>
                <a:gd name="T35" fmla="*/ 5 h 220"/>
                <a:gd name="T36" fmla="*/ 227 w 242"/>
                <a:gd name="T37" fmla="*/ 152 h 220"/>
                <a:gd name="T38" fmla="*/ 139 w 242"/>
                <a:gd name="T39" fmla="*/ 183 h 220"/>
                <a:gd name="T40" fmla="*/ 123 w 242"/>
                <a:gd name="T41" fmla="*/ 190 h 220"/>
                <a:gd name="T42" fmla="*/ 11 w 242"/>
                <a:gd name="T43" fmla="*/ 5 h 220"/>
                <a:gd name="T44" fmla="*/ 29 w 242"/>
                <a:gd name="T45" fmla="*/ 4 h 220"/>
                <a:gd name="T46" fmla="*/ 116 w 242"/>
                <a:gd name="T47" fmla="*/ 42 h 220"/>
                <a:gd name="T48" fmla="*/ 119 w 242"/>
                <a:gd name="T49" fmla="*/ 190 h 220"/>
                <a:gd name="T50" fmla="*/ 103 w 242"/>
                <a:gd name="T51" fmla="*/ 183 h 220"/>
                <a:gd name="T52" fmla="*/ 14 w 242"/>
                <a:gd name="T53" fmla="*/ 152 h 220"/>
                <a:gd name="T54" fmla="*/ 14 w 242"/>
                <a:gd name="T55" fmla="*/ 155 h 220"/>
                <a:gd name="T56" fmla="*/ 101 w 242"/>
                <a:gd name="T57" fmla="*/ 186 h 220"/>
                <a:gd name="T58" fmla="*/ 117 w 242"/>
                <a:gd name="T59" fmla="*/ 196 h 220"/>
                <a:gd name="T60" fmla="*/ 127 w 242"/>
                <a:gd name="T61" fmla="*/ 195 h 220"/>
                <a:gd name="T62" fmla="*/ 178 w 242"/>
                <a:gd name="T63" fmla="*/ 168 h 220"/>
                <a:gd name="T64" fmla="*/ 232 w 242"/>
                <a:gd name="T65" fmla="*/ 153 h 220"/>
                <a:gd name="T66" fmla="*/ 216 w 242"/>
                <a:gd name="T67" fmla="*/ 159 h 220"/>
                <a:gd name="T68" fmla="*/ 123 w 242"/>
                <a:gd name="T69" fmla="*/ 199 h 220"/>
                <a:gd name="T70" fmla="*/ 65 w 242"/>
                <a:gd name="T71" fmla="*/ 171 h 220"/>
                <a:gd name="T72" fmla="*/ 9 w 242"/>
                <a:gd name="T73" fmla="*/ 155 h 220"/>
                <a:gd name="T74" fmla="*/ 11 w 242"/>
                <a:gd name="T75" fmla="*/ 161 h 220"/>
                <a:gd name="T76" fmla="*/ 103 w 242"/>
                <a:gd name="T77" fmla="*/ 192 h 220"/>
                <a:gd name="T78" fmla="*/ 125 w 242"/>
                <a:gd name="T79" fmla="*/ 202 h 220"/>
                <a:gd name="T80" fmla="*/ 216 w 242"/>
                <a:gd name="T81" fmla="*/ 162 h 220"/>
                <a:gd name="T82" fmla="*/ 234 w 242"/>
                <a:gd name="T83" fmla="*/ 161 h 220"/>
                <a:gd name="T84" fmla="*/ 178 w 242"/>
                <a:gd name="T85" fmla="*/ 177 h 220"/>
                <a:gd name="T86" fmla="*/ 118 w 242"/>
                <a:gd name="T87" fmla="*/ 205 h 220"/>
                <a:gd name="T88" fmla="*/ 23 w 242"/>
                <a:gd name="T89" fmla="*/ 165 h 220"/>
                <a:gd name="T90" fmla="*/ 7 w 242"/>
                <a:gd name="T91" fmla="*/ 158 h 220"/>
                <a:gd name="T92" fmla="*/ 239 w 242"/>
                <a:gd name="T93" fmla="*/ 173 h 220"/>
                <a:gd name="T94" fmla="*/ 180 w 242"/>
                <a:gd name="T95" fmla="*/ 188 h 220"/>
                <a:gd name="T96" fmla="*/ 118 w 242"/>
                <a:gd name="T97" fmla="*/ 216 h 220"/>
                <a:gd name="T98" fmla="*/ 20 w 242"/>
                <a:gd name="T99" fmla="*/ 176 h 220"/>
                <a:gd name="T100" fmla="*/ 3 w 242"/>
                <a:gd name="T101" fmla="*/ 170 h 220"/>
                <a:gd name="T102" fmla="*/ 61 w 242"/>
                <a:gd name="T103" fmla="*/ 186 h 220"/>
                <a:gd name="T104" fmla="*/ 121 w 242"/>
                <a:gd name="T105" fmla="*/ 214 h 220"/>
                <a:gd name="T106" fmla="*/ 180 w 242"/>
                <a:gd name="T107" fmla="*/ 186 h 220"/>
                <a:gd name="T108" fmla="*/ 239 w 242"/>
                <a:gd name="T109" fmla="*/ 170 h 220"/>
                <a:gd name="T110" fmla="*/ 234 w 242"/>
                <a:gd name="T111" fmla="*/ 169 h 220"/>
                <a:gd name="T112" fmla="*/ 137 w 242"/>
                <a:gd name="T113" fmla="*/ 201 h 220"/>
                <a:gd name="T114" fmla="*/ 104 w 242"/>
                <a:gd name="T115" fmla="*/ 201 h 220"/>
                <a:gd name="T116" fmla="*/ 7 w 242"/>
                <a:gd name="T117" fmla="*/ 169 h 220"/>
                <a:gd name="T118" fmla="*/ 9 w 242"/>
                <a:gd name="T119" fmla="*/ 167 h 220"/>
                <a:gd name="T120" fmla="*/ 103 w 242"/>
                <a:gd name="T121" fmla="*/ 198 h 220"/>
                <a:gd name="T122" fmla="*/ 125 w 242"/>
                <a:gd name="T123" fmla="*/ 208 h 220"/>
                <a:gd name="T124" fmla="*/ 218 w 242"/>
                <a:gd name="T125" fmla="*/ 168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42" h="220">
                  <a:moveTo>
                    <a:pt x="233" y="3"/>
                  </a:moveTo>
                  <a:cubicBezTo>
                    <a:pt x="232" y="1"/>
                    <a:pt x="230" y="0"/>
                    <a:pt x="228" y="0"/>
                  </a:cubicBezTo>
                  <a:cubicBezTo>
                    <a:pt x="227" y="0"/>
                    <a:pt x="227" y="0"/>
                    <a:pt x="227" y="0"/>
                  </a:cubicBezTo>
                  <a:cubicBezTo>
                    <a:pt x="212" y="1"/>
                    <a:pt x="212" y="1"/>
                    <a:pt x="212" y="1"/>
                  </a:cubicBezTo>
                  <a:cubicBezTo>
                    <a:pt x="205" y="2"/>
                    <a:pt x="188" y="7"/>
                    <a:pt x="174" y="13"/>
                  </a:cubicBezTo>
                  <a:cubicBezTo>
                    <a:pt x="160" y="18"/>
                    <a:pt x="143" y="26"/>
                    <a:pt x="137" y="30"/>
                  </a:cubicBezTo>
                  <a:cubicBezTo>
                    <a:pt x="130" y="35"/>
                    <a:pt x="130" y="35"/>
                    <a:pt x="130" y="35"/>
                  </a:cubicBezTo>
                  <a:cubicBezTo>
                    <a:pt x="124" y="40"/>
                    <a:pt x="124" y="40"/>
                    <a:pt x="124" y="40"/>
                  </a:cubicBezTo>
                  <a:cubicBezTo>
                    <a:pt x="122" y="41"/>
                    <a:pt x="121" y="42"/>
                    <a:pt x="121" y="44"/>
                  </a:cubicBezTo>
                  <a:cubicBezTo>
                    <a:pt x="120" y="42"/>
                    <a:pt x="119" y="41"/>
                    <a:pt x="118" y="40"/>
                  </a:cubicBezTo>
                  <a:cubicBezTo>
                    <a:pt x="111" y="35"/>
                    <a:pt x="111" y="35"/>
                    <a:pt x="111" y="35"/>
                  </a:cubicBezTo>
                  <a:cubicBezTo>
                    <a:pt x="104" y="30"/>
                    <a:pt x="104" y="30"/>
                    <a:pt x="104" y="30"/>
                  </a:cubicBezTo>
                  <a:cubicBezTo>
                    <a:pt x="98" y="26"/>
                    <a:pt x="82" y="18"/>
                    <a:pt x="68" y="13"/>
                  </a:cubicBezTo>
                  <a:cubicBezTo>
                    <a:pt x="54" y="7"/>
                    <a:pt x="37" y="2"/>
                    <a:pt x="30" y="1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1" y="0"/>
                    <a:pt x="9" y="1"/>
                    <a:pt x="8" y="3"/>
                  </a:cubicBezTo>
                  <a:cubicBezTo>
                    <a:pt x="7" y="4"/>
                    <a:pt x="6" y="5"/>
                    <a:pt x="6" y="7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5" y="10"/>
                    <a:pt x="4" y="11"/>
                    <a:pt x="4" y="13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3" y="15"/>
                    <a:pt x="2" y="17"/>
                    <a:pt x="2" y="18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0" y="21"/>
                    <a:pt x="0" y="23"/>
                    <a:pt x="0" y="24"/>
                  </a:cubicBezTo>
                  <a:cubicBezTo>
                    <a:pt x="0" y="173"/>
                    <a:pt x="0" y="173"/>
                    <a:pt x="0" y="173"/>
                  </a:cubicBezTo>
                  <a:cubicBezTo>
                    <a:pt x="0" y="175"/>
                    <a:pt x="2" y="178"/>
                    <a:pt x="5" y="178"/>
                  </a:cubicBezTo>
                  <a:cubicBezTo>
                    <a:pt x="19" y="179"/>
                    <a:pt x="19" y="179"/>
                    <a:pt x="19" y="179"/>
                  </a:cubicBezTo>
                  <a:cubicBezTo>
                    <a:pt x="25" y="180"/>
                    <a:pt x="44" y="185"/>
                    <a:pt x="60" y="191"/>
                  </a:cubicBezTo>
                  <a:cubicBezTo>
                    <a:pt x="77" y="198"/>
                    <a:pt x="96" y="206"/>
                    <a:pt x="102" y="210"/>
                  </a:cubicBezTo>
                  <a:cubicBezTo>
                    <a:pt x="117" y="219"/>
                    <a:pt x="117" y="219"/>
                    <a:pt x="117" y="219"/>
                  </a:cubicBezTo>
                  <a:cubicBezTo>
                    <a:pt x="118" y="220"/>
                    <a:pt x="119" y="220"/>
                    <a:pt x="121" y="220"/>
                  </a:cubicBezTo>
                  <a:cubicBezTo>
                    <a:pt x="122" y="220"/>
                    <a:pt x="124" y="220"/>
                    <a:pt x="125" y="219"/>
                  </a:cubicBezTo>
                  <a:cubicBezTo>
                    <a:pt x="139" y="210"/>
                    <a:pt x="139" y="210"/>
                    <a:pt x="139" y="210"/>
                  </a:cubicBezTo>
                  <a:cubicBezTo>
                    <a:pt x="146" y="206"/>
                    <a:pt x="164" y="198"/>
                    <a:pt x="181" y="191"/>
                  </a:cubicBezTo>
                  <a:cubicBezTo>
                    <a:pt x="198" y="185"/>
                    <a:pt x="216" y="180"/>
                    <a:pt x="222" y="179"/>
                  </a:cubicBezTo>
                  <a:cubicBezTo>
                    <a:pt x="236" y="178"/>
                    <a:pt x="236" y="178"/>
                    <a:pt x="236" y="178"/>
                  </a:cubicBezTo>
                  <a:cubicBezTo>
                    <a:pt x="239" y="178"/>
                    <a:pt x="242" y="175"/>
                    <a:pt x="242" y="173"/>
                  </a:cubicBezTo>
                  <a:cubicBezTo>
                    <a:pt x="242" y="24"/>
                    <a:pt x="242" y="24"/>
                    <a:pt x="242" y="24"/>
                  </a:cubicBezTo>
                  <a:cubicBezTo>
                    <a:pt x="242" y="23"/>
                    <a:pt x="241" y="21"/>
                    <a:pt x="240" y="20"/>
                  </a:cubicBezTo>
                  <a:cubicBezTo>
                    <a:pt x="240" y="18"/>
                    <a:pt x="240" y="18"/>
                    <a:pt x="240" y="18"/>
                  </a:cubicBezTo>
                  <a:cubicBezTo>
                    <a:pt x="240" y="17"/>
                    <a:pt x="239" y="15"/>
                    <a:pt x="238" y="14"/>
                  </a:cubicBezTo>
                  <a:cubicBezTo>
                    <a:pt x="238" y="13"/>
                    <a:pt x="238" y="13"/>
                    <a:pt x="238" y="13"/>
                  </a:cubicBezTo>
                  <a:cubicBezTo>
                    <a:pt x="238" y="11"/>
                    <a:pt x="237" y="10"/>
                    <a:pt x="235" y="9"/>
                  </a:cubicBezTo>
                  <a:cubicBezTo>
                    <a:pt x="235" y="7"/>
                    <a:pt x="235" y="7"/>
                    <a:pt x="235" y="7"/>
                  </a:cubicBezTo>
                  <a:cubicBezTo>
                    <a:pt x="235" y="5"/>
                    <a:pt x="234" y="4"/>
                    <a:pt x="233" y="3"/>
                  </a:cubicBezTo>
                  <a:close/>
                  <a:moveTo>
                    <a:pt x="123" y="119"/>
                  </a:moveTo>
                  <a:cubicBezTo>
                    <a:pt x="123" y="82"/>
                    <a:pt x="123" y="50"/>
                    <a:pt x="123" y="48"/>
                  </a:cubicBezTo>
                  <a:cubicBezTo>
                    <a:pt x="123" y="46"/>
                    <a:pt x="124" y="43"/>
                    <a:pt x="125" y="42"/>
                  </a:cubicBezTo>
                  <a:cubicBezTo>
                    <a:pt x="127" y="41"/>
                    <a:pt x="133" y="37"/>
                    <a:pt x="139" y="33"/>
                  </a:cubicBezTo>
                  <a:cubicBezTo>
                    <a:pt x="145" y="29"/>
                    <a:pt x="161" y="21"/>
                    <a:pt x="175" y="15"/>
                  </a:cubicBezTo>
                  <a:cubicBezTo>
                    <a:pt x="189" y="10"/>
                    <a:pt x="205" y="5"/>
                    <a:pt x="212" y="4"/>
                  </a:cubicBezTo>
                  <a:cubicBezTo>
                    <a:pt x="219" y="3"/>
                    <a:pt x="225" y="3"/>
                    <a:pt x="227" y="3"/>
                  </a:cubicBezTo>
                  <a:cubicBezTo>
                    <a:pt x="227" y="3"/>
                    <a:pt x="227" y="3"/>
                    <a:pt x="228" y="3"/>
                  </a:cubicBezTo>
                  <a:cubicBezTo>
                    <a:pt x="229" y="3"/>
                    <a:pt x="230" y="4"/>
                    <a:pt x="230" y="5"/>
                  </a:cubicBezTo>
                  <a:cubicBezTo>
                    <a:pt x="230" y="7"/>
                    <a:pt x="230" y="39"/>
                    <a:pt x="230" y="77"/>
                  </a:cubicBezTo>
                  <a:cubicBezTo>
                    <a:pt x="230" y="114"/>
                    <a:pt x="230" y="147"/>
                    <a:pt x="230" y="149"/>
                  </a:cubicBezTo>
                  <a:cubicBezTo>
                    <a:pt x="230" y="151"/>
                    <a:pt x="229" y="152"/>
                    <a:pt x="227" y="152"/>
                  </a:cubicBezTo>
                  <a:cubicBezTo>
                    <a:pt x="225" y="153"/>
                    <a:pt x="219" y="153"/>
                    <a:pt x="214" y="154"/>
                  </a:cubicBezTo>
                  <a:cubicBezTo>
                    <a:pt x="209" y="154"/>
                    <a:pt x="192" y="159"/>
                    <a:pt x="177" y="165"/>
                  </a:cubicBezTo>
                  <a:cubicBezTo>
                    <a:pt x="161" y="171"/>
                    <a:pt x="144" y="179"/>
                    <a:pt x="139" y="183"/>
                  </a:cubicBezTo>
                  <a:cubicBezTo>
                    <a:pt x="133" y="187"/>
                    <a:pt x="127" y="191"/>
                    <a:pt x="125" y="192"/>
                  </a:cubicBezTo>
                  <a:cubicBezTo>
                    <a:pt x="125" y="192"/>
                    <a:pt x="124" y="193"/>
                    <a:pt x="124" y="193"/>
                  </a:cubicBezTo>
                  <a:cubicBezTo>
                    <a:pt x="123" y="193"/>
                    <a:pt x="123" y="192"/>
                    <a:pt x="123" y="190"/>
                  </a:cubicBezTo>
                  <a:cubicBezTo>
                    <a:pt x="123" y="188"/>
                    <a:pt x="123" y="156"/>
                    <a:pt x="123" y="119"/>
                  </a:cubicBezTo>
                  <a:close/>
                  <a:moveTo>
                    <a:pt x="11" y="77"/>
                  </a:moveTo>
                  <a:cubicBezTo>
                    <a:pt x="11" y="39"/>
                    <a:pt x="11" y="7"/>
                    <a:pt x="11" y="5"/>
                  </a:cubicBezTo>
                  <a:cubicBezTo>
                    <a:pt x="11" y="4"/>
                    <a:pt x="12" y="3"/>
                    <a:pt x="14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6" y="3"/>
                    <a:pt x="23" y="3"/>
                    <a:pt x="29" y="4"/>
                  </a:cubicBezTo>
                  <a:cubicBezTo>
                    <a:pt x="36" y="5"/>
                    <a:pt x="53" y="10"/>
                    <a:pt x="67" y="15"/>
                  </a:cubicBezTo>
                  <a:cubicBezTo>
                    <a:pt x="80" y="21"/>
                    <a:pt x="97" y="29"/>
                    <a:pt x="102" y="33"/>
                  </a:cubicBezTo>
                  <a:cubicBezTo>
                    <a:pt x="108" y="37"/>
                    <a:pt x="114" y="41"/>
                    <a:pt x="116" y="42"/>
                  </a:cubicBezTo>
                  <a:cubicBezTo>
                    <a:pt x="117" y="43"/>
                    <a:pt x="119" y="46"/>
                    <a:pt x="119" y="48"/>
                  </a:cubicBezTo>
                  <a:cubicBezTo>
                    <a:pt x="119" y="50"/>
                    <a:pt x="119" y="82"/>
                    <a:pt x="119" y="119"/>
                  </a:cubicBezTo>
                  <a:cubicBezTo>
                    <a:pt x="119" y="156"/>
                    <a:pt x="119" y="188"/>
                    <a:pt x="119" y="190"/>
                  </a:cubicBezTo>
                  <a:cubicBezTo>
                    <a:pt x="119" y="192"/>
                    <a:pt x="118" y="193"/>
                    <a:pt x="117" y="193"/>
                  </a:cubicBezTo>
                  <a:cubicBezTo>
                    <a:pt x="117" y="193"/>
                    <a:pt x="116" y="192"/>
                    <a:pt x="116" y="192"/>
                  </a:cubicBezTo>
                  <a:cubicBezTo>
                    <a:pt x="114" y="191"/>
                    <a:pt x="108" y="187"/>
                    <a:pt x="103" y="183"/>
                  </a:cubicBezTo>
                  <a:cubicBezTo>
                    <a:pt x="97" y="179"/>
                    <a:pt x="80" y="171"/>
                    <a:pt x="65" y="165"/>
                  </a:cubicBezTo>
                  <a:cubicBezTo>
                    <a:pt x="50" y="159"/>
                    <a:pt x="33" y="154"/>
                    <a:pt x="28" y="154"/>
                  </a:cubicBezTo>
                  <a:cubicBezTo>
                    <a:pt x="22" y="153"/>
                    <a:pt x="16" y="153"/>
                    <a:pt x="14" y="152"/>
                  </a:cubicBezTo>
                  <a:cubicBezTo>
                    <a:pt x="12" y="152"/>
                    <a:pt x="11" y="151"/>
                    <a:pt x="11" y="149"/>
                  </a:cubicBezTo>
                  <a:cubicBezTo>
                    <a:pt x="11" y="147"/>
                    <a:pt x="11" y="114"/>
                    <a:pt x="11" y="77"/>
                  </a:cubicBezTo>
                  <a:close/>
                  <a:moveTo>
                    <a:pt x="14" y="155"/>
                  </a:moveTo>
                  <a:cubicBezTo>
                    <a:pt x="27" y="157"/>
                    <a:pt x="27" y="157"/>
                    <a:pt x="27" y="157"/>
                  </a:cubicBezTo>
                  <a:cubicBezTo>
                    <a:pt x="32" y="157"/>
                    <a:pt x="47" y="162"/>
                    <a:pt x="64" y="168"/>
                  </a:cubicBezTo>
                  <a:cubicBezTo>
                    <a:pt x="79" y="174"/>
                    <a:pt x="96" y="182"/>
                    <a:pt x="101" y="186"/>
                  </a:cubicBezTo>
                  <a:cubicBezTo>
                    <a:pt x="111" y="192"/>
                    <a:pt x="111" y="192"/>
                    <a:pt x="111" y="192"/>
                  </a:cubicBezTo>
                  <a:cubicBezTo>
                    <a:pt x="114" y="195"/>
                    <a:pt x="114" y="195"/>
                    <a:pt x="114" y="195"/>
                  </a:cubicBezTo>
                  <a:cubicBezTo>
                    <a:pt x="115" y="195"/>
                    <a:pt x="116" y="196"/>
                    <a:pt x="117" y="196"/>
                  </a:cubicBezTo>
                  <a:cubicBezTo>
                    <a:pt x="119" y="196"/>
                    <a:pt x="120" y="195"/>
                    <a:pt x="121" y="194"/>
                  </a:cubicBezTo>
                  <a:cubicBezTo>
                    <a:pt x="122" y="195"/>
                    <a:pt x="123" y="196"/>
                    <a:pt x="124" y="196"/>
                  </a:cubicBezTo>
                  <a:cubicBezTo>
                    <a:pt x="125" y="196"/>
                    <a:pt x="126" y="195"/>
                    <a:pt x="127" y="195"/>
                  </a:cubicBezTo>
                  <a:cubicBezTo>
                    <a:pt x="130" y="192"/>
                    <a:pt x="130" y="192"/>
                    <a:pt x="130" y="192"/>
                  </a:cubicBezTo>
                  <a:cubicBezTo>
                    <a:pt x="140" y="186"/>
                    <a:pt x="140" y="186"/>
                    <a:pt x="140" y="186"/>
                  </a:cubicBezTo>
                  <a:cubicBezTo>
                    <a:pt x="146" y="182"/>
                    <a:pt x="163" y="174"/>
                    <a:pt x="178" y="168"/>
                  </a:cubicBezTo>
                  <a:cubicBezTo>
                    <a:pt x="194" y="162"/>
                    <a:pt x="210" y="157"/>
                    <a:pt x="214" y="157"/>
                  </a:cubicBezTo>
                  <a:cubicBezTo>
                    <a:pt x="227" y="155"/>
                    <a:pt x="227" y="155"/>
                    <a:pt x="227" y="155"/>
                  </a:cubicBezTo>
                  <a:cubicBezTo>
                    <a:pt x="229" y="155"/>
                    <a:pt x="231" y="154"/>
                    <a:pt x="232" y="153"/>
                  </a:cubicBezTo>
                  <a:cubicBezTo>
                    <a:pt x="232" y="155"/>
                    <a:pt x="232" y="155"/>
                    <a:pt x="232" y="155"/>
                  </a:cubicBezTo>
                  <a:cubicBezTo>
                    <a:pt x="232" y="156"/>
                    <a:pt x="231" y="158"/>
                    <a:pt x="230" y="158"/>
                  </a:cubicBezTo>
                  <a:cubicBezTo>
                    <a:pt x="216" y="159"/>
                    <a:pt x="216" y="159"/>
                    <a:pt x="216" y="159"/>
                  </a:cubicBezTo>
                  <a:cubicBezTo>
                    <a:pt x="210" y="159"/>
                    <a:pt x="193" y="165"/>
                    <a:pt x="177" y="171"/>
                  </a:cubicBezTo>
                  <a:cubicBezTo>
                    <a:pt x="161" y="177"/>
                    <a:pt x="143" y="186"/>
                    <a:pt x="137" y="190"/>
                  </a:cubicBezTo>
                  <a:cubicBezTo>
                    <a:pt x="123" y="199"/>
                    <a:pt x="123" y="199"/>
                    <a:pt x="123" y="199"/>
                  </a:cubicBezTo>
                  <a:cubicBezTo>
                    <a:pt x="122" y="200"/>
                    <a:pt x="120" y="200"/>
                    <a:pt x="119" y="199"/>
                  </a:cubicBezTo>
                  <a:cubicBezTo>
                    <a:pt x="105" y="190"/>
                    <a:pt x="105" y="190"/>
                    <a:pt x="105" y="190"/>
                  </a:cubicBezTo>
                  <a:cubicBezTo>
                    <a:pt x="99" y="186"/>
                    <a:pt x="81" y="177"/>
                    <a:pt x="65" y="171"/>
                  </a:cubicBezTo>
                  <a:cubicBezTo>
                    <a:pt x="49" y="165"/>
                    <a:pt x="31" y="159"/>
                    <a:pt x="25" y="159"/>
                  </a:cubicBezTo>
                  <a:cubicBezTo>
                    <a:pt x="12" y="158"/>
                    <a:pt x="12" y="158"/>
                    <a:pt x="12" y="158"/>
                  </a:cubicBezTo>
                  <a:cubicBezTo>
                    <a:pt x="10" y="158"/>
                    <a:pt x="9" y="156"/>
                    <a:pt x="9" y="155"/>
                  </a:cubicBezTo>
                  <a:cubicBezTo>
                    <a:pt x="9" y="153"/>
                    <a:pt x="9" y="153"/>
                    <a:pt x="9" y="153"/>
                  </a:cubicBezTo>
                  <a:cubicBezTo>
                    <a:pt x="11" y="154"/>
                    <a:pt x="12" y="155"/>
                    <a:pt x="14" y="155"/>
                  </a:cubicBezTo>
                  <a:close/>
                  <a:moveTo>
                    <a:pt x="11" y="161"/>
                  </a:moveTo>
                  <a:cubicBezTo>
                    <a:pt x="25" y="162"/>
                    <a:pt x="25" y="162"/>
                    <a:pt x="25" y="162"/>
                  </a:cubicBezTo>
                  <a:cubicBezTo>
                    <a:pt x="30" y="163"/>
                    <a:pt x="48" y="168"/>
                    <a:pt x="64" y="174"/>
                  </a:cubicBezTo>
                  <a:cubicBezTo>
                    <a:pt x="80" y="180"/>
                    <a:pt x="97" y="188"/>
                    <a:pt x="103" y="192"/>
                  </a:cubicBezTo>
                  <a:cubicBezTo>
                    <a:pt x="117" y="202"/>
                    <a:pt x="117" y="202"/>
                    <a:pt x="117" y="202"/>
                  </a:cubicBezTo>
                  <a:cubicBezTo>
                    <a:pt x="118" y="202"/>
                    <a:pt x="119" y="203"/>
                    <a:pt x="121" y="203"/>
                  </a:cubicBezTo>
                  <a:cubicBezTo>
                    <a:pt x="122" y="203"/>
                    <a:pt x="124" y="202"/>
                    <a:pt x="125" y="202"/>
                  </a:cubicBezTo>
                  <a:cubicBezTo>
                    <a:pt x="138" y="192"/>
                    <a:pt x="138" y="192"/>
                    <a:pt x="138" y="192"/>
                  </a:cubicBezTo>
                  <a:cubicBezTo>
                    <a:pt x="144" y="188"/>
                    <a:pt x="162" y="180"/>
                    <a:pt x="178" y="174"/>
                  </a:cubicBezTo>
                  <a:cubicBezTo>
                    <a:pt x="193" y="168"/>
                    <a:pt x="211" y="163"/>
                    <a:pt x="216" y="162"/>
                  </a:cubicBezTo>
                  <a:cubicBezTo>
                    <a:pt x="230" y="161"/>
                    <a:pt x="230" y="161"/>
                    <a:pt x="230" y="161"/>
                  </a:cubicBezTo>
                  <a:cubicBezTo>
                    <a:pt x="232" y="161"/>
                    <a:pt x="233" y="159"/>
                    <a:pt x="234" y="158"/>
                  </a:cubicBezTo>
                  <a:cubicBezTo>
                    <a:pt x="234" y="161"/>
                    <a:pt x="234" y="161"/>
                    <a:pt x="234" y="161"/>
                  </a:cubicBezTo>
                  <a:cubicBezTo>
                    <a:pt x="234" y="162"/>
                    <a:pt x="233" y="163"/>
                    <a:pt x="232" y="164"/>
                  </a:cubicBezTo>
                  <a:cubicBezTo>
                    <a:pt x="218" y="165"/>
                    <a:pt x="218" y="165"/>
                    <a:pt x="218" y="165"/>
                  </a:cubicBezTo>
                  <a:cubicBezTo>
                    <a:pt x="212" y="165"/>
                    <a:pt x="194" y="171"/>
                    <a:pt x="178" y="177"/>
                  </a:cubicBezTo>
                  <a:cubicBezTo>
                    <a:pt x="161" y="183"/>
                    <a:pt x="143" y="192"/>
                    <a:pt x="137" y="196"/>
                  </a:cubicBezTo>
                  <a:cubicBezTo>
                    <a:pt x="123" y="205"/>
                    <a:pt x="123" y="205"/>
                    <a:pt x="123" y="205"/>
                  </a:cubicBezTo>
                  <a:cubicBezTo>
                    <a:pt x="122" y="206"/>
                    <a:pt x="120" y="206"/>
                    <a:pt x="118" y="205"/>
                  </a:cubicBezTo>
                  <a:cubicBezTo>
                    <a:pt x="104" y="196"/>
                    <a:pt x="104" y="196"/>
                    <a:pt x="104" y="196"/>
                  </a:cubicBezTo>
                  <a:cubicBezTo>
                    <a:pt x="98" y="192"/>
                    <a:pt x="80" y="183"/>
                    <a:pt x="64" y="177"/>
                  </a:cubicBezTo>
                  <a:cubicBezTo>
                    <a:pt x="47" y="171"/>
                    <a:pt x="29" y="165"/>
                    <a:pt x="23" y="165"/>
                  </a:cubicBezTo>
                  <a:cubicBezTo>
                    <a:pt x="9" y="164"/>
                    <a:pt x="9" y="164"/>
                    <a:pt x="9" y="164"/>
                  </a:cubicBezTo>
                  <a:cubicBezTo>
                    <a:pt x="8" y="163"/>
                    <a:pt x="7" y="162"/>
                    <a:pt x="7" y="161"/>
                  </a:cubicBezTo>
                  <a:cubicBezTo>
                    <a:pt x="7" y="158"/>
                    <a:pt x="7" y="158"/>
                    <a:pt x="7" y="158"/>
                  </a:cubicBezTo>
                  <a:cubicBezTo>
                    <a:pt x="8" y="159"/>
                    <a:pt x="9" y="161"/>
                    <a:pt x="11" y="161"/>
                  </a:cubicBezTo>
                  <a:close/>
                  <a:moveTo>
                    <a:pt x="239" y="170"/>
                  </a:moveTo>
                  <a:cubicBezTo>
                    <a:pt x="239" y="173"/>
                    <a:pt x="239" y="173"/>
                    <a:pt x="239" y="173"/>
                  </a:cubicBezTo>
                  <a:cubicBezTo>
                    <a:pt x="239" y="174"/>
                    <a:pt x="237" y="175"/>
                    <a:pt x="236" y="175"/>
                  </a:cubicBezTo>
                  <a:cubicBezTo>
                    <a:pt x="222" y="176"/>
                    <a:pt x="222" y="176"/>
                    <a:pt x="222" y="176"/>
                  </a:cubicBezTo>
                  <a:cubicBezTo>
                    <a:pt x="216" y="177"/>
                    <a:pt x="197" y="182"/>
                    <a:pt x="180" y="188"/>
                  </a:cubicBezTo>
                  <a:cubicBezTo>
                    <a:pt x="163" y="195"/>
                    <a:pt x="144" y="203"/>
                    <a:pt x="138" y="207"/>
                  </a:cubicBezTo>
                  <a:cubicBezTo>
                    <a:pt x="123" y="216"/>
                    <a:pt x="123" y="216"/>
                    <a:pt x="123" y="216"/>
                  </a:cubicBezTo>
                  <a:cubicBezTo>
                    <a:pt x="122" y="217"/>
                    <a:pt x="120" y="217"/>
                    <a:pt x="118" y="216"/>
                  </a:cubicBezTo>
                  <a:cubicBezTo>
                    <a:pt x="104" y="207"/>
                    <a:pt x="104" y="207"/>
                    <a:pt x="104" y="207"/>
                  </a:cubicBezTo>
                  <a:cubicBezTo>
                    <a:pt x="97" y="203"/>
                    <a:pt x="78" y="195"/>
                    <a:pt x="61" y="188"/>
                  </a:cubicBezTo>
                  <a:cubicBezTo>
                    <a:pt x="44" y="182"/>
                    <a:pt x="26" y="177"/>
                    <a:pt x="20" y="176"/>
                  </a:cubicBezTo>
                  <a:cubicBezTo>
                    <a:pt x="5" y="175"/>
                    <a:pt x="5" y="175"/>
                    <a:pt x="5" y="175"/>
                  </a:cubicBezTo>
                  <a:cubicBezTo>
                    <a:pt x="4" y="175"/>
                    <a:pt x="3" y="174"/>
                    <a:pt x="3" y="173"/>
                  </a:cubicBezTo>
                  <a:cubicBezTo>
                    <a:pt x="3" y="170"/>
                    <a:pt x="3" y="170"/>
                    <a:pt x="3" y="170"/>
                  </a:cubicBezTo>
                  <a:cubicBezTo>
                    <a:pt x="4" y="171"/>
                    <a:pt x="5" y="172"/>
                    <a:pt x="7" y="172"/>
                  </a:cubicBezTo>
                  <a:cubicBezTo>
                    <a:pt x="21" y="174"/>
                    <a:pt x="21" y="174"/>
                    <a:pt x="21" y="174"/>
                  </a:cubicBezTo>
                  <a:cubicBezTo>
                    <a:pt x="27" y="174"/>
                    <a:pt x="45" y="179"/>
                    <a:pt x="61" y="186"/>
                  </a:cubicBezTo>
                  <a:cubicBezTo>
                    <a:pt x="78" y="192"/>
                    <a:pt x="96" y="200"/>
                    <a:pt x="102" y="204"/>
                  </a:cubicBezTo>
                  <a:cubicBezTo>
                    <a:pt x="117" y="213"/>
                    <a:pt x="117" y="213"/>
                    <a:pt x="117" y="213"/>
                  </a:cubicBezTo>
                  <a:cubicBezTo>
                    <a:pt x="118" y="214"/>
                    <a:pt x="119" y="214"/>
                    <a:pt x="121" y="214"/>
                  </a:cubicBezTo>
                  <a:cubicBezTo>
                    <a:pt x="122" y="214"/>
                    <a:pt x="124" y="214"/>
                    <a:pt x="125" y="213"/>
                  </a:cubicBezTo>
                  <a:cubicBezTo>
                    <a:pt x="139" y="204"/>
                    <a:pt x="139" y="204"/>
                    <a:pt x="139" y="204"/>
                  </a:cubicBezTo>
                  <a:cubicBezTo>
                    <a:pt x="145" y="200"/>
                    <a:pt x="164" y="192"/>
                    <a:pt x="180" y="186"/>
                  </a:cubicBezTo>
                  <a:cubicBezTo>
                    <a:pt x="196" y="179"/>
                    <a:pt x="215" y="174"/>
                    <a:pt x="220" y="174"/>
                  </a:cubicBezTo>
                  <a:cubicBezTo>
                    <a:pt x="234" y="172"/>
                    <a:pt x="234" y="172"/>
                    <a:pt x="234" y="172"/>
                  </a:cubicBezTo>
                  <a:cubicBezTo>
                    <a:pt x="236" y="172"/>
                    <a:pt x="238" y="171"/>
                    <a:pt x="239" y="170"/>
                  </a:cubicBezTo>
                  <a:close/>
                  <a:moveTo>
                    <a:pt x="237" y="164"/>
                  </a:moveTo>
                  <a:cubicBezTo>
                    <a:pt x="237" y="167"/>
                    <a:pt x="237" y="167"/>
                    <a:pt x="237" y="167"/>
                  </a:cubicBezTo>
                  <a:cubicBezTo>
                    <a:pt x="237" y="168"/>
                    <a:pt x="235" y="169"/>
                    <a:pt x="234" y="169"/>
                  </a:cubicBezTo>
                  <a:cubicBezTo>
                    <a:pt x="220" y="170"/>
                    <a:pt x="220" y="170"/>
                    <a:pt x="220" y="170"/>
                  </a:cubicBezTo>
                  <a:cubicBezTo>
                    <a:pt x="214" y="171"/>
                    <a:pt x="196" y="176"/>
                    <a:pt x="179" y="183"/>
                  </a:cubicBezTo>
                  <a:cubicBezTo>
                    <a:pt x="162" y="189"/>
                    <a:pt x="144" y="197"/>
                    <a:pt x="137" y="201"/>
                  </a:cubicBezTo>
                  <a:cubicBezTo>
                    <a:pt x="123" y="210"/>
                    <a:pt x="123" y="210"/>
                    <a:pt x="123" y="210"/>
                  </a:cubicBezTo>
                  <a:cubicBezTo>
                    <a:pt x="122" y="211"/>
                    <a:pt x="120" y="211"/>
                    <a:pt x="118" y="210"/>
                  </a:cubicBezTo>
                  <a:cubicBezTo>
                    <a:pt x="104" y="201"/>
                    <a:pt x="104" y="201"/>
                    <a:pt x="104" y="201"/>
                  </a:cubicBezTo>
                  <a:cubicBezTo>
                    <a:pt x="98" y="197"/>
                    <a:pt x="79" y="189"/>
                    <a:pt x="62" y="183"/>
                  </a:cubicBezTo>
                  <a:cubicBezTo>
                    <a:pt x="46" y="176"/>
                    <a:pt x="27" y="171"/>
                    <a:pt x="21" y="170"/>
                  </a:cubicBezTo>
                  <a:cubicBezTo>
                    <a:pt x="7" y="169"/>
                    <a:pt x="7" y="169"/>
                    <a:pt x="7" y="169"/>
                  </a:cubicBezTo>
                  <a:cubicBezTo>
                    <a:pt x="6" y="169"/>
                    <a:pt x="5" y="168"/>
                    <a:pt x="5" y="167"/>
                  </a:cubicBezTo>
                  <a:cubicBezTo>
                    <a:pt x="5" y="164"/>
                    <a:pt x="5" y="164"/>
                    <a:pt x="5" y="164"/>
                  </a:cubicBezTo>
                  <a:cubicBezTo>
                    <a:pt x="6" y="165"/>
                    <a:pt x="7" y="167"/>
                    <a:pt x="9" y="167"/>
                  </a:cubicBezTo>
                  <a:cubicBezTo>
                    <a:pt x="23" y="168"/>
                    <a:pt x="23" y="168"/>
                    <a:pt x="23" y="168"/>
                  </a:cubicBezTo>
                  <a:cubicBezTo>
                    <a:pt x="29" y="168"/>
                    <a:pt x="47" y="174"/>
                    <a:pt x="62" y="180"/>
                  </a:cubicBezTo>
                  <a:cubicBezTo>
                    <a:pt x="79" y="186"/>
                    <a:pt x="97" y="194"/>
                    <a:pt x="103" y="198"/>
                  </a:cubicBezTo>
                  <a:cubicBezTo>
                    <a:pt x="117" y="208"/>
                    <a:pt x="117" y="208"/>
                    <a:pt x="117" y="208"/>
                  </a:cubicBezTo>
                  <a:cubicBezTo>
                    <a:pt x="118" y="208"/>
                    <a:pt x="119" y="209"/>
                    <a:pt x="121" y="209"/>
                  </a:cubicBezTo>
                  <a:cubicBezTo>
                    <a:pt x="122" y="209"/>
                    <a:pt x="124" y="208"/>
                    <a:pt x="125" y="208"/>
                  </a:cubicBezTo>
                  <a:cubicBezTo>
                    <a:pt x="139" y="198"/>
                    <a:pt x="139" y="198"/>
                    <a:pt x="139" y="198"/>
                  </a:cubicBezTo>
                  <a:cubicBezTo>
                    <a:pt x="145" y="194"/>
                    <a:pt x="163" y="186"/>
                    <a:pt x="179" y="180"/>
                  </a:cubicBezTo>
                  <a:cubicBezTo>
                    <a:pt x="195" y="174"/>
                    <a:pt x="213" y="168"/>
                    <a:pt x="218" y="168"/>
                  </a:cubicBezTo>
                  <a:cubicBezTo>
                    <a:pt x="232" y="167"/>
                    <a:pt x="232" y="167"/>
                    <a:pt x="232" y="167"/>
                  </a:cubicBezTo>
                  <a:cubicBezTo>
                    <a:pt x="234" y="167"/>
                    <a:pt x="236" y="165"/>
                    <a:pt x="237" y="16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75"/>
            <p:cNvSpPr>
              <a:spLocks/>
            </p:cNvSpPr>
            <p:nvPr/>
          </p:nvSpPr>
          <p:spPr bwMode="auto">
            <a:xfrm>
              <a:off x="8550276" y="4144963"/>
              <a:ext cx="371475" cy="150813"/>
            </a:xfrm>
            <a:custGeom>
              <a:avLst/>
              <a:gdLst>
                <a:gd name="T0" fmla="*/ 1 w 99"/>
                <a:gd name="T1" fmla="*/ 3 h 40"/>
                <a:gd name="T2" fmla="*/ 6 w 99"/>
                <a:gd name="T3" fmla="*/ 4 h 40"/>
                <a:gd name="T4" fmla="*/ 13 w 99"/>
                <a:gd name="T5" fmla="*/ 4 h 40"/>
                <a:gd name="T6" fmla="*/ 37 w 99"/>
                <a:gd name="T7" fmla="*/ 9 h 40"/>
                <a:gd name="T8" fmla="*/ 62 w 99"/>
                <a:gd name="T9" fmla="*/ 19 h 40"/>
                <a:gd name="T10" fmla="*/ 86 w 99"/>
                <a:gd name="T11" fmla="*/ 33 h 40"/>
                <a:gd name="T12" fmla="*/ 91 w 99"/>
                <a:gd name="T13" fmla="*/ 36 h 40"/>
                <a:gd name="T14" fmla="*/ 96 w 99"/>
                <a:gd name="T15" fmla="*/ 40 h 40"/>
                <a:gd name="T16" fmla="*/ 97 w 99"/>
                <a:gd name="T17" fmla="*/ 40 h 40"/>
                <a:gd name="T18" fmla="*/ 98 w 99"/>
                <a:gd name="T19" fmla="*/ 40 h 40"/>
                <a:gd name="T20" fmla="*/ 98 w 99"/>
                <a:gd name="T21" fmla="*/ 38 h 40"/>
                <a:gd name="T22" fmla="*/ 87 w 99"/>
                <a:gd name="T23" fmla="*/ 30 h 40"/>
                <a:gd name="T24" fmla="*/ 63 w 99"/>
                <a:gd name="T25" fmla="*/ 16 h 40"/>
                <a:gd name="T26" fmla="*/ 38 w 99"/>
                <a:gd name="T27" fmla="*/ 6 h 40"/>
                <a:gd name="T28" fmla="*/ 14 w 99"/>
                <a:gd name="T29" fmla="*/ 1 h 40"/>
                <a:gd name="T30" fmla="*/ 1 w 99"/>
                <a:gd name="T31" fmla="*/ 0 h 40"/>
                <a:gd name="T32" fmla="*/ 0 w 99"/>
                <a:gd name="T33" fmla="*/ 1 h 40"/>
                <a:gd name="T34" fmla="*/ 1 w 99"/>
                <a:gd name="T35" fmla="*/ 3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9" h="40">
                  <a:moveTo>
                    <a:pt x="1" y="3"/>
                  </a:moveTo>
                  <a:cubicBezTo>
                    <a:pt x="6" y="4"/>
                    <a:pt x="6" y="4"/>
                    <a:pt x="6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20" y="5"/>
                    <a:pt x="30" y="7"/>
                    <a:pt x="37" y="9"/>
                  </a:cubicBezTo>
                  <a:cubicBezTo>
                    <a:pt x="43" y="11"/>
                    <a:pt x="55" y="16"/>
                    <a:pt x="62" y="19"/>
                  </a:cubicBezTo>
                  <a:cubicBezTo>
                    <a:pt x="69" y="23"/>
                    <a:pt x="80" y="29"/>
                    <a:pt x="86" y="33"/>
                  </a:cubicBezTo>
                  <a:cubicBezTo>
                    <a:pt x="91" y="36"/>
                    <a:pt x="91" y="36"/>
                    <a:pt x="91" y="36"/>
                  </a:cubicBezTo>
                  <a:cubicBezTo>
                    <a:pt x="96" y="40"/>
                    <a:pt x="96" y="40"/>
                    <a:pt x="96" y="40"/>
                  </a:cubicBezTo>
                  <a:cubicBezTo>
                    <a:pt x="96" y="40"/>
                    <a:pt x="97" y="40"/>
                    <a:pt x="97" y="40"/>
                  </a:cubicBezTo>
                  <a:cubicBezTo>
                    <a:pt x="97" y="40"/>
                    <a:pt x="98" y="40"/>
                    <a:pt x="98" y="40"/>
                  </a:cubicBezTo>
                  <a:cubicBezTo>
                    <a:pt x="99" y="39"/>
                    <a:pt x="98" y="38"/>
                    <a:pt x="98" y="38"/>
                  </a:cubicBezTo>
                  <a:cubicBezTo>
                    <a:pt x="87" y="30"/>
                    <a:pt x="87" y="30"/>
                    <a:pt x="87" y="30"/>
                  </a:cubicBezTo>
                  <a:cubicBezTo>
                    <a:pt x="81" y="26"/>
                    <a:pt x="70" y="20"/>
                    <a:pt x="63" y="16"/>
                  </a:cubicBezTo>
                  <a:cubicBezTo>
                    <a:pt x="56" y="13"/>
                    <a:pt x="44" y="8"/>
                    <a:pt x="38" y="6"/>
                  </a:cubicBezTo>
                  <a:cubicBezTo>
                    <a:pt x="31" y="4"/>
                    <a:pt x="20" y="2"/>
                    <a:pt x="14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2"/>
                    <a:pt x="0" y="3"/>
                    <a:pt x="1" y="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76"/>
            <p:cNvSpPr>
              <a:spLocks/>
            </p:cNvSpPr>
            <p:nvPr/>
          </p:nvSpPr>
          <p:spPr bwMode="auto">
            <a:xfrm>
              <a:off x="8550276" y="4194176"/>
              <a:ext cx="371475" cy="153988"/>
            </a:xfrm>
            <a:custGeom>
              <a:avLst/>
              <a:gdLst>
                <a:gd name="T0" fmla="*/ 1 w 99"/>
                <a:gd name="T1" fmla="*/ 3 h 41"/>
                <a:gd name="T2" fmla="*/ 6 w 99"/>
                <a:gd name="T3" fmla="*/ 4 h 41"/>
                <a:gd name="T4" fmla="*/ 13 w 99"/>
                <a:gd name="T5" fmla="*/ 4 h 41"/>
                <a:gd name="T6" fmla="*/ 37 w 99"/>
                <a:gd name="T7" fmla="*/ 9 h 41"/>
                <a:gd name="T8" fmla="*/ 62 w 99"/>
                <a:gd name="T9" fmla="*/ 19 h 41"/>
                <a:gd name="T10" fmla="*/ 86 w 99"/>
                <a:gd name="T11" fmla="*/ 33 h 41"/>
                <a:gd name="T12" fmla="*/ 91 w 99"/>
                <a:gd name="T13" fmla="*/ 37 h 41"/>
                <a:gd name="T14" fmla="*/ 96 w 99"/>
                <a:gd name="T15" fmla="*/ 40 h 41"/>
                <a:gd name="T16" fmla="*/ 97 w 99"/>
                <a:gd name="T17" fmla="*/ 41 h 41"/>
                <a:gd name="T18" fmla="*/ 98 w 99"/>
                <a:gd name="T19" fmla="*/ 40 h 41"/>
                <a:gd name="T20" fmla="*/ 98 w 99"/>
                <a:gd name="T21" fmla="*/ 38 h 41"/>
                <a:gd name="T22" fmla="*/ 87 w 99"/>
                <a:gd name="T23" fmla="*/ 30 h 41"/>
                <a:gd name="T24" fmla="*/ 63 w 99"/>
                <a:gd name="T25" fmla="*/ 17 h 41"/>
                <a:gd name="T26" fmla="*/ 38 w 99"/>
                <a:gd name="T27" fmla="*/ 7 h 41"/>
                <a:gd name="T28" fmla="*/ 14 w 99"/>
                <a:gd name="T29" fmla="*/ 1 h 41"/>
                <a:gd name="T30" fmla="*/ 1 w 99"/>
                <a:gd name="T31" fmla="*/ 0 h 41"/>
                <a:gd name="T32" fmla="*/ 0 w 99"/>
                <a:gd name="T33" fmla="*/ 2 h 41"/>
                <a:gd name="T34" fmla="*/ 1 w 99"/>
                <a:gd name="T35" fmla="*/ 3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9" h="41">
                  <a:moveTo>
                    <a:pt x="1" y="3"/>
                  </a:moveTo>
                  <a:cubicBezTo>
                    <a:pt x="6" y="4"/>
                    <a:pt x="6" y="4"/>
                    <a:pt x="6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20" y="5"/>
                    <a:pt x="30" y="7"/>
                    <a:pt x="37" y="9"/>
                  </a:cubicBezTo>
                  <a:cubicBezTo>
                    <a:pt x="43" y="12"/>
                    <a:pt x="55" y="16"/>
                    <a:pt x="62" y="19"/>
                  </a:cubicBezTo>
                  <a:cubicBezTo>
                    <a:pt x="69" y="23"/>
                    <a:pt x="80" y="29"/>
                    <a:pt x="86" y="33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96" y="40"/>
                    <a:pt x="96" y="40"/>
                    <a:pt x="96" y="40"/>
                  </a:cubicBezTo>
                  <a:cubicBezTo>
                    <a:pt x="96" y="40"/>
                    <a:pt x="97" y="41"/>
                    <a:pt x="97" y="41"/>
                  </a:cubicBezTo>
                  <a:cubicBezTo>
                    <a:pt x="97" y="41"/>
                    <a:pt x="98" y="40"/>
                    <a:pt x="98" y="40"/>
                  </a:cubicBezTo>
                  <a:cubicBezTo>
                    <a:pt x="99" y="39"/>
                    <a:pt x="98" y="38"/>
                    <a:pt x="98" y="38"/>
                  </a:cubicBezTo>
                  <a:cubicBezTo>
                    <a:pt x="87" y="30"/>
                    <a:pt x="87" y="30"/>
                    <a:pt x="87" y="30"/>
                  </a:cubicBezTo>
                  <a:cubicBezTo>
                    <a:pt x="81" y="26"/>
                    <a:pt x="70" y="20"/>
                    <a:pt x="63" y="17"/>
                  </a:cubicBezTo>
                  <a:cubicBezTo>
                    <a:pt x="56" y="13"/>
                    <a:pt x="44" y="9"/>
                    <a:pt x="38" y="7"/>
                  </a:cubicBezTo>
                  <a:cubicBezTo>
                    <a:pt x="31" y="4"/>
                    <a:pt x="20" y="2"/>
                    <a:pt x="14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0" y="3"/>
                    <a:pt x="1" y="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77"/>
            <p:cNvSpPr>
              <a:spLocks/>
            </p:cNvSpPr>
            <p:nvPr/>
          </p:nvSpPr>
          <p:spPr bwMode="auto">
            <a:xfrm>
              <a:off x="8550276" y="4243388"/>
              <a:ext cx="371475" cy="153988"/>
            </a:xfrm>
            <a:custGeom>
              <a:avLst/>
              <a:gdLst>
                <a:gd name="T0" fmla="*/ 1 w 99"/>
                <a:gd name="T1" fmla="*/ 3 h 41"/>
                <a:gd name="T2" fmla="*/ 6 w 99"/>
                <a:gd name="T3" fmla="*/ 4 h 41"/>
                <a:gd name="T4" fmla="*/ 13 w 99"/>
                <a:gd name="T5" fmla="*/ 5 h 41"/>
                <a:gd name="T6" fmla="*/ 37 w 99"/>
                <a:gd name="T7" fmla="*/ 10 h 41"/>
                <a:gd name="T8" fmla="*/ 62 w 99"/>
                <a:gd name="T9" fmla="*/ 20 h 41"/>
                <a:gd name="T10" fmla="*/ 86 w 99"/>
                <a:gd name="T11" fmla="*/ 33 h 41"/>
                <a:gd name="T12" fmla="*/ 91 w 99"/>
                <a:gd name="T13" fmla="*/ 37 h 41"/>
                <a:gd name="T14" fmla="*/ 96 w 99"/>
                <a:gd name="T15" fmla="*/ 41 h 41"/>
                <a:gd name="T16" fmla="*/ 97 w 99"/>
                <a:gd name="T17" fmla="*/ 41 h 41"/>
                <a:gd name="T18" fmla="*/ 98 w 99"/>
                <a:gd name="T19" fmla="*/ 40 h 41"/>
                <a:gd name="T20" fmla="*/ 98 w 99"/>
                <a:gd name="T21" fmla="*/ 38 h 41"/>
                <a:gd name="T22" fmla="*/ 87 w 99"/>
                <a:gd name="T23" fmla="*/ 31 h 41"/>
                <a:gd name="T24" fmla="*/ 63 w 99"/>
                <a:gd name="T25" fmla="*/ 17 h 41"/>
                <a:gd name="T26" fmla="*/ 38 w 99"/>
                <a:gd name="T27" fmla="*/ 7 h 41"/>
                <a:gd name="T28" fmla="*/ 14 w 99"/>
                <a:gd name="T29" fmla="*/ 2 h 41"/>
                <a:gd name="T30" fmla="*/ 1 w 99"/>
                <a:gd name="T31" fmla="*/ 0 h 41"/>
                <a:gd name="T32" fmla="*/ 0 w 99"/>
                <a:gd name="T33" fmla="*/ 2 h 41"/>
                <a:gd name="T34" fmla="*/ 1 w 99"/>
                <a:gd name="T35" fmla="*/ 3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9" h="41">
                  <a:moveTo>
                    <a:pt x="1" y="3"/>
                  </a:moveTo>
                  <a:cubicBezTo>
                    <a:pt x="6" y="4"/>
                    <a:pt x="6" y="4"/>
                    <a:pt x="6" y="4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20" y="5"/>
                    <a:pt x="30" y="8"/>
                    <a:pt x="37" y="10"/>
                  </a:cubicBezTo>
                  <a:cubicBezTo>
                    <a:pt x="43" y="12"/>
                    <a:pt x="55" y="16"/>
                    <a:pt x="62" y="20"/>
                  </a:cubicBezTo>
                  <a:cubicBezTo>
                    <a:pt x="69" y="23"/>
                    <a:pt x="80" y="29"/>
                    <a:pt x="86" y="33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7" y="41"/>
                    <a:pt x="97" y="41"/>
                  </a:cubicBezTo>
                  <a:cubicBezTo>
                    <a:pt x="97" y="41"/>
                    <a:pt x="98" y="41"/>
                    <a:pt x="98" y="40"/>
                  </a:cubicBezTo>
                  <a:cubicBezTo>
                    <a:pt x="99" y="39"/>
                    <a:pt x="98" y="39"/>
                    <a:pt x="98" y="38"/>
                  </a:cubicBezTo>
                  <a:cubicBezTo>
                    <a:pt x="87" y="31"/>
                    <a:pt x="87" y="31"/>
                    <a:pt x="87" y="31"/>
                  </a:cubicBezTo>
                  <a:cubicBezTo>
                    <a:pt x="81" y="27"/>
                    <a:pt x="70" y="20"/>
                    <a:pt x="63" y="17"/>
                  </a:cubicBezTo>
                  <a:cubicBezTo>
                    <a:pt x="56" y="13"/>
                    <a:pt x="44" y="9"/>
                    <a:pt x="38" y="7"/>
                  </a:cubicBezTo>
                  <a:cubicBezTo>
                    <a:pt x="31" y="5"/>
                    <a:pt x="20" y="2"/>
                    <a:pt x="14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1" y="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78"/>
            <p:cNvSpPr>
              <a:spLocks/>
            </p:cNvSpPr>
            <p:nvPr/>
          </p:nvSpPr>
          <p:spPr bwMode="auto">
            <a:xfrm>
              <a:off x="8550276" y="4295776"/>
              <a:ext cx="371475" cy="149225"/>
            </a:xfrm>
            <a:custGeom>
              <a:avLst/>
              <a:gdLst>
                <a:gd name="T0" fmla="*/ 1 w 99"/>
                <a:gd name="T1" fmla="*/ 3 h 40"/>
                <a:gd name="T2" fmla="*/ 6 w 99"/>
                <a:gd name="T3" fmla="*/ 3 h 40"/>
                <a:gd name="T4" fmla="*/ 13 w 99"/>
                <a:gd name="T5" fmla="*/ 4 h 40"/>
                <a:gd name="T6" fmla="*/ 37 w 99"/>
                <a:gd name="T7" fmla="*/ 9 h 40"/>
                <a:gd name="T8" fmla="*/ 62 w 99"/>
                <a:gd name="T9" fmla="*/ 19 h 40"/>
                <a:gd name="T10" fmla="*/ 86 w 99"/>
                <a:gd name="T11" fmla="*/ 32 h 40"/>
                <a:gd name="T12" fmla="*/ 91 w 99"/>
                <a:gd name="T13" fmla="*/ 36 h 40"/>
                <a:gd name="T14" fmla="*/ 96 w 99"/>
                <a:gd name="T15" fmla="*/ 40 h 40"/>
                <a:gd name="T16" fmla="*/ 97 w 99"/>
                <a:gd name="T17" fmla="*/ 40 h 40"/>
                <a:gd name="T18" fmla="*/ 98 w 99"/>
                <a:gd name="T19" fmla="*/ 39 h 40"/>
                <a:gd name="T20" fmla="*/ 98 w 99"/>
                <a:gd name="T21" fmla="*/ 37 h 40"/>
                <a:gd name="T22" fmla="*/ 87 w 99"/>
                <a:gd name="T23" fmla="*/ 30 h 40"/>
                <a:gd name="T24" fmla="*/ 63 w 99"/>
                <a:gd name="T25" fmla="*/ 16 h 40"/>
                <a:gd name="T26" fmla="*/ 38 w 99"/>
                <a:gd name="T27" fmla="*/ 6 h 40"/>
                <a:gd name="T28" fmla="*/ 14 w 99"/>
                <a:gd name="T29" fmla="*/ 1 h 40"/>
                <a:gd name="T30" fmla="*/ 1 w 99"/>
                <a:gd name="T31" fmla="*/ 0 h 40"/>
                <a:gd name="T32" fmla="*/ 0 w 99"/>
                <a:gd name="T33" fmla="*/ 1 h 40"/>
                <a:gd name="T34" fmla="*/ 1 w 99"/>
                <a:gd name="T35" fmla="*/ 3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9" h="40">
                  <a:moveTo>
                    <a:pt x="1" y="3"/>
                  </a:moveTo>
                  <a:cubicBezTo>
                    <a:pt x="6" y="3"/>
                    <a:pt x="6" y="3"/>
                    <a:pt x="6" y="3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20" y="5"/>
                    <a:pt x="30" y="7"/>
                    <a:pt x="37" y="9"/>
                  </a:cubicBezTo>
                  <a:cubicBezTo>
                    <a:pt x="43" y="11"/>
                    <a:pt x="55" y="15"/>
                    <a:pt x="62" y="19"/>
                  </a:cubicBezTo>
                  <a:cubicBezTo>
                    <a:pt x="69" y="22"/>
                    <a:pt x="80" y="28"/>
                    <a:pt x="86" y="32"/>
                  </a:cubicBezTo>
                  <a:cubicBezTo>
                    <a:pt x="91" y="36"/>
                    <a:pt x="91" y="36"/>
                    <a:pt x="91" y="36"/>
                  </a:cubicBezTo>
                  <a:cubicBezTo>
                    <a:pt x="96" y="40"/>
                    <a:pt x="96" y="40"/>
                    <a:pt x="96" y="40"/>
                  </a:cubicBezTo>
                  <a:cubicBezTo>
                    <a:pt x="96" y="40"/>
                    <a:pt x="97" y="40"/>
                    <a:pt x="97" y="40"/>
                  </a:cubicBezTo>
                  <a:cubicBezTo>
                    <a:pt x="97" y="40"/>
                    <a:pt x="98" y="40"/>
                    <a:pt x="98" y="39"/>
                  </a:cubicBezTo>
                  <a:cubicBezTo>
                    <a:pt x="99" y="39"/>
                    <a:pt x="98" y="38"/>
                    <a:pt x="98" y="37"/>
                  </a:cubicBezTo>
                  <a:cubicBezTo>
                    <a:pt x="87" y="30"/>
                    <a:pt x="87" y="30"/>
                    <a:pt x="87" y="30"/>
                  </a:cubicBezTo>
                  <a:cubicBezTo>
                    <a:pt x="81" y="26"/>
                    <a:pt x="70" y="20"/>
                    <a:pt x="63" y="16"/>
                  </a:cubicBezTo>
                  <a:cubicBezTo>
                    <a:pt x="56" y="13"/>
                    <a:pt x="44" y="8"/>
                    <a:pt x="38" y="6"/>
                  </a:cubicBezTo>
                  <a:cubicBezTo>
                    <a:pt x="31" y="4"/>
                    <a:pt x="20" y="2"/>
                    <a:pt x="14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2"/>
                    <a:pt x="0" y="3"/>
                    <a:pt x="1" y="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79"/>
            <p:cNvSpPr>
              <a:spLocks/>
            </p:cNvSpPr>
            <p:nvPr/>
          </p:nvSpPr>
          <p:spPr bwMode="auto">
            <a:xfrm>
              <a:off x="8550276" y="4344988"/>
              <a:ext cx="371475" cy="149225"/>
            </a:xfrm>
            <a:custGeom>
              <a:avLst/>
              <a:gdLst>
                <a:gd name="T0" fmla="*/ 1 w 99"/>
                <a:gd name="T1" fmla="*/ 3 h 40"/>
                <a:gd name="T2" fmla="*/ 6 w 99"/>
                <a:gd name="T3" fmla="*/ 3 h 40"/>
                <a:gd name="T4" fmla="*/ 13 w 99"/>
                <a:gd name="T5" fmla="*/ 4 h 40"/>
                <a:gd name="T6" fmla="*/ 37 w 99"/>
                <a:gd name="T7" fmla="*/ 9 h 40"/>
                <a:gd name="T8" fmla="*/ 62 w 99"/>
                <a:gd name="T9" fmla="*/ 19 h 40"/>
                <a:gd name="T10" fmla="*/ 86 w 99"/>
                <a:gd name="T11" fmla="*/ 33 h 40"/>
                <a:gd name="T12" fmla="*/ 91 w 99"/>
                <a:gd name="T13" fmla="*/ 36 h 40"/>
                <a:gd name="T14" fmla="*/ 96 w 99"/>
                <a:gd name="T15" fmla="*/ 40 h 40"/>
                <a:gd name="T16" fmla="*/ 97 w 99"/>
                <a:gd name="T17" fmla="*/ 40 h 40"/>
                <a:gd name="T18" fmla="*/ 98 w 99"/>
                <a:gd name="T19" fmla="*/ 40 h 40"/>
                <a:gd name="T20" fmla="*/ 98 w 99"/>
                <a:gd name="T21" fmla="*/ 38 h 40"/>
                <a:gd name="T22" fmla="*/ 87 w 99"/>
                <a:gd name="T23" fmla="*/ 30 h 40"/>
                <a:gd name="T24" fmla="*/ 63 w 99"/>
                <a:gd name="T25" fmla="*/ 16 h 40"/>
                <a:gd name="T26" fmla="*/ 38 w 99"/>
                <a:gd name="T27" fmla="*/ 6 h 40"/>
                <a:gd name="T28" fmla="*/ 14 w 99"/>
                <a:gd name="T29" fmla="*/ 1 h 40"/>
                <a:gd name="T30" fmla="*/ 1 w 99"/>
                <a:gd name="T31" fmla="*/ 0 h 40"/>
                <a:gd name="T32" fmla="*/ 0 w 99"/>
                <a:gd name="T33" fmla="*/ 1 h 40"/>
                <a:gd name="T34" fmla="*/ 1 w 99"/>
                <a:gd name="T35" fmla="*/ 3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9" h="40">
                  <a:moveTo>
                    <a:pt x="1" y="3"/>
                  </a:moveTo>
                  <a:cubicBezTo>
                    <a:pt x="6" y="3"/>
                    <a:pt x="6" y="3"/>
                    <a:pt x="6" y="3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20" y="5"/>
                    <a:pt x="30" y="7"/>
                    <a:pt x="37" y="9"/>
                  </a:cubicBezTo>
                  <a:cubicBezTo>
                    <a:pt x="43" y="11"/>
                    <a:pt x="55" y="16"/>
                    <a:pt x="62" y="19"/>
                  </a:cubicBezTo>
                  <a:cubicBezTo>
                    <a:pt x="69" y="23"/>
                    <a:pt x="80" y="29"/>
                    <a:pt x="86" y="33"/>
                  </a:cubicBezTo>
                  <a:cubicBezTo>
                    <a:pt x="91" y="36"/>
                    <a:pt x="91" y="36"/>
                    <a:pt x="91" y="36"/>
                  </a:cubicBezTo>
                  <a:cubicBezTo>
                    <a:pt x="96" y="40"/>
                    <a:pt x="96" y="40"/>
                    <a:pt x="96" y="40"/>
                  </a:cubicBezTo>
                  <a:cubicBezTo>
                    <a:pt x="96" y="40"/>
                    <a:pt x="97" y="40"/>
                    <a:pt x="97" y="40"/>
                  </a:cubicBezTo>
                  <a:cubicBezTo>
                    <a:pt x="97" y="40"/>
                    <a:pt x="98" y="40"/>
                    <a:pt x="98" y="40"/>
                  </a:cubicBezTo>
                  <a:cubicBezTo>
                    <a:pt x="99" y="39"/>
                    <a:pt x="98" y="38"/>
                    <a:pt x="98" y="38"/>
                  </a:cubicBezTo>
                  <a:cubicBezTo>
                    <a:pt x="87" y="30"/>
                    <a:pt x="87" y="30"/>
                    <a:pt x="87" y="30"/>
                  </a:cubicBezTo>
                  <a:cubicBezTo>
                    <a:pt x="81" y="26"/>
                    <a:pt x="70" y="20"/>
                    <a:pt x="63" y="16"/>
                  </a:cubicBezTo>
                  <a:cubicBezTo>
                    <a:pt x="56" y="13"/>
                    <a:pt x="44" y="8"/>
                    <a:pt x="38" y="6"/>
                  </a:cubicBezTo>
                  <a:cubicBezTo>
                    <a:pt x="31" y="4"/>
                    <a:pt x="20" y="2"/>
                    <a:pt x="14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2"/>
                    <a:pt x="0" y="3"/>
                    <a:pt x="1" y="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80"/>
            <p:cNvSpPr>
              <a:spLocks/>
            </p:cNvSpPr>
            <p:nvPr/>
          </p:nvSpPr>
          <p:spPr bwMode="auto">
            <a:xfrm>
              <a:off x="8550276" y="4392613"/>
              <a:ext cx="371475" cy="153988"/>
            </a:xfrm>
            <a:custGeom>
              <a:avLst/>
              <a:gdLst>
                <a:gd name="T0" fmla="*/ 1 w 99"/>
                <a:gd name="T1" fmla="*/ 3 h 41"/>
                <a:gd name="T2" fmla="*/ 6 w 99"/>
                <a:gd name="T3" fmla="*/ 4 h 41"/>
                <a:gd name="T4" fmla="*/ 13 w 99"/>
                <a:gd name="T5" fmla="*/ 4 h 41"/>
                <a:gd name="T6" fmla="*/ 37 w 99"/>
                <a:gd name="T7" fmla="*/ 9 h 41"/>
                <a:gd name="T8" fmla="*/ 62 w 99"/>
                <a:gd name="T9" fmla="*/ 19 h 41"/>
                <a:gd name="T10" fmla="*/ 86 w 99"/>
                <a:gd name="T11" fmla="*/ 33 h 41"/>
                <a:gd name="T12" fmla="*/ 91 w 99"/>
                <a:gd name="T13" fmla="*/ 37 h 41"/>
                <a:gd name="T14" fmla="*/ 96 w 99"/>
                <a:gd name="T15" fmla="*/ 40 h 41"/>
                <a:gd name="T16" fmla="*/ 97 w 99"/>
                <a:gd name="T17" fmla="*/ 41 h 41"/>
                <a:gd name="T18" fmla="*/ 98 w 99"/>
                <a:gd name="T19" fmla="*/ 40 h 41"/>
                <a:gd name="T20" fmla="*/ 98 w 99"/>
                <a:gd name="T21" fmla="*/ 38 h 41"/>
                <a:gd name="T22" fmla="*/ 87 w 99"/>
                <a:gd name="T23" fmla="*/ 30 h 41"/>
                <a:gd name="T24" fmla="*/ 63 w 99"/>
                <a:gd name="T25" fmla="*/ 17 h 41"/>
                <a:gd name="T26" fmla="*/ 38 w 99"/>
                <a:gd name="T27" fmla="*/ 7 h 41"/>
                <a:gd name="T28" fmla="*/ 14 w 99"/>
                <a:gd name="T29" fmla="*/ 1 h 41"/>
                <a:gd name="T30" fmla="*/ 1 w 99"/>
                <a:gd name="T31" fmla="*/ 0 h 41"/>
                <a:gd name="T32" fmla="*/ 0 w 99"/>
                <a:gd name="T33" fmla="*/ 2 h 41"/>
                <a:gd name="T34" fmla="*/ 1 w 99"/>
                <a:gd name="T35" fmla="*/ 3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9" h="41">
                  <a:moveTo>
                    <a:pt x="1" y="3"/>
                  </a:moveTo>
                  <a:cubicBezTo>
                    <a:pt x="6" y="4"/>
                    <a:pt x="6" y="4"/>
                    <a:pt x="6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20" y="5"/>
                    <a:pt x="30" y="7"/>
                    <a:pt x="37" y="9"/>
                  </a:cubicBezTo>
                  <a:cubicBezTo>
                    <a:pt x="43" y="11"/>
                    <a:pt x="55" y="16"/>
                    <a:pt x="62" y="19"/>
                  </a:cubicBezTo>
                  <a:cubicBezTo>
                    <a:pt x="69" y="23"/>
                    <a:pt x="80" y="29"/>
                    <a:pt x="86" y="33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96" y="40"/>
                    <a:pt x="96" y="40"/>
                    <a:pt x="96" y="40"/>
                  </a:cubicBezTo>
                  <a:cubicBezTo>
                    <a:pt x="96" y="40"/>
                    <a:pt x="97" y="41"/>
                    <a:pt x="97" y="41"/>
                  </a:cubicBezTo>
                  <a:cubicBezTo>
                    <a:pt x="97" y="41"/>
                    <a:pt x="98" y="40"/>
                    <a:pt x="98" y="40"/>
                  </a:cubicBezTo>
                  <a:cubicBezTo>
                    <a:pt x="99" y="39"/>
                    <a:pt x="98" y="38"/>
                    <a:pt x="98" y="38"/>
                  </a:cubicBezTo>
                  <a:cubicBezTo>
                    <a:pt x="87" y="30"/>
                    <a:pt x="87" y="30"/>
                    <a:pt x="87" y="30"/>
                  </a:cubicBezTo>
                  <a:cubicBezTo>
                    <a:pt x="81" y="26"/>
                    <a:pt x="70" y="20"/>
                    <a:pt x="63" y="17"/>
                  </a:cubicBezTo>
                  <a:cubicBezTo>
                    <a:pt x="56" y="13"/>
                    <a:pt x="44" y="9"/>
                    <a:pt x="38" y="7"/>
                  </a:cubicBezTo>
                  <a:cubicBezTo>
                    <a:pt x="31" y="4"/>
                    <a:pt x="20" y="2"/>
                    <a:pt x="14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0" y="3"/>
                    <a:pt x="1" y="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81"/>
            <p:cNvSpPr>
              <a:spLocks/>
            </p:cNvSpPr>
            <p:nvPr/>
          </p:nvSpPr>
          <p:spPr bwMode="auto">
            <a:xfrm>
              <a:off x="8550276" y="4441826"/>
              <a:ext cx="371475" cy="153988"/>
            </a:xfrm>
            <a:custGeom>
              <a:avLst/>
              <a:gdLst>
                <a:gd name="T0" fmla="*/ 1 w 99"/>
                <a:gd name="T1" fmla="*/ 3 h 41"/>
                <a:gd name="T2" fmla="*/ 6 w 99"/>
                <a:gd name="T3" fmla="*/ 4 h 41"/>
                <a:gd name="T4" fmla="*/ 13 w 99"/>
                <a:gd name="T5" fmla="*/ 5 h 41"/>
                <a:gd name="T6" fmla="*/ 37 w 99"/>
                <a:gd name="T7" fmla="*/ 10 h 41"/>
                <a:gd name="T8" fmla="*/ 62 w 99"/>
                <a:gd name="T9" fmla="*/ 20 h 41"/>
                <a:gd name="T10" fmla="*/ 86 w 99"/>
                <a:gd name="T11" fmla="*/ 33 h 41"/>
                <a:gd name="T12" fmla="*/ 91 w 99"/>
                <a:gd name="T13" fmla="*/ 37 h 41"/>
                <a:gd name="T14" fmla="*/ 96 w 99"/>
                <a:gd name="T15" fmla="*/ 41 h 41"/>
                <a:gd name="T16" fmla="*/ 97 w 99"/>
                <a:gd name="T17" fmla="*/ 41 h 41"/>
                <a:gd name="T18" fmla="*/ 98 w 99"/>
                <a:gd name="T19" fmla="*/ 40 h 41"/>
                <a:gd name="T20" fmla="*/ 98 w 99"/>
                <a:gd name="T21" fmla="*/ 38 h 41"/>
                <a:gd name="T22" fmla="*/ 87 w 99"/>
                <a:gd name="T23" fmla="*/ 31 h 41"/>
                <a:gd name="T24" fmla="*/ 63 w 99"/>
                <a:gd name="T25" fmla="*/ 17 h 41"/>
                <a:gd name="T26" fmla="*/ 38 w 99"/>
                <a:gd name="T27" fmla="*/ 7 h 41"/>
                <a:gd name="T28" fmla="*/ 14 w 99"/>
                <a:gd name="T29" fmla="*/ 2 h 41"/>
                <a:gd name="T30" fmla="*/ 1 w 99"/>
                <a:gd name="T31" fmla="*/ 0 h 41"/>
                <a:gd name="T32" fmla="*/ 0 w 99"/>
                <a:gd name="T33" fmla="*/ 2 h 41"/>
                <a:gd name="T34" fmla="*/ 1 w 99"/>
                <a:gd name="T35" fmla="*/ 3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9" h="41">
                  <a:moveTo>
                    <a:pt x="1" y="3"/>
                  </a:moveTo>
                  <a:cubicBezTo>
                    <a:pt x="6" y="4"/>
                    <a:pt x="6" y="4"/>
                    <a:pt x="6" y="4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20" y="5"/>
                    <a:pt x="30" y="8"/>
                    <a:pt x="37" y="10"/>
                  </a:cubicBezTo>
                  <a:cubicBezTo>
                    <a:pt x="43" y="12"/>
                    <a:pt x="55" y="16"/>
                    <a:pt x="62" y="20"/>
                  </a:cubicBezTo>
                  <a:cubicBezTo>
                    <a:pt x="69" y="23"/>
                    <a:pt x="80" y="29"/>
                    <a:pt x="86" y="33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96" y="41"/>
                    <a:pt x="96" y="41"/>
                    <a:pt x="96" y="41"/>
                  </a:cubicBezTo>
                  <a:cubicBezTo>
                    <a:pt x="96" y="41"/>
                    <a:pt x="97" y="41"/>
                    <a:pt x="97" y="41"/>
                  </a:cubicBezTo>
                  <a:cubicBezTo>
                    <a:pt x="97" y="41"/>
                    <a:pt x="98" y="41"/>
                    <a:pt x="98" y="40"/>
                  </a:cubicBezTo>
                  <a:cubicBezTo>
                    <a:pt x="99" y="39"/>
                    <a:pt x="98" y="39"/>
                    <a:pt x="98" y="38"/>
                  </a:cubicBezTo>
                  <a:cubicBezTo>
                    <a:pt x="87" y="31"/>
                    <a:pt x="87" y="31"/>
                    <a:pt x="87" y="31"/>
                  </a:cubicBezTo>
                  <a:cubicBezTo>
                    <a:pt x="81" y="27"/>
                    <a:pt x="70" y="20"/>
                    <a:pt x="63" y="17"/>
                  </a:cubicBezTo>
                  <a:cubicBezTo>
                    <a:pt x="56" y="13"/>
                    <a:pt x="44" y="9"/>
                    <a:pt x="38" y="7"/>
                  </a:cubicBezTo>
                  <a:cubicBezTo>
                    <a:pt x="31" y="5"/>
                    <a:pt x="20" y="2"/>
                    <a:pt x="14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1" y="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82"/>
            <p:cNvSpPr>
              <a:spLocks/>
            </p:cNvSpPr>
            <p:nvPr/>
          </p:nvSpPr>
          <p:spPr bwMode="auto">
            <a:xfrm>
              <a:off x="8550276" y="4494213"/>
              <a:ext cx="371475" cy="150813"/>
            </a:xfrm>
            <a:custGeom>
              <a:avLst/>
              <a:gdLst>
                <a:gd name="T0" fmla="*/ 1 w 99"/>
                <a:gd name="T1" fmla="*/ 3 h 40"/>
                <a:gd name="T2" fmla="*/ 6 w 99"/>
                <a:gd name="T3" fmla="*/ 3 h 40"/>
                <a:gd name="T4" fmla="*/ 13 w 99"/>
                <a:gd name="T5" fmla="*/ 4 h 40"/>
                <a:gd name="T6" fmla="*/ 37 w 99"/>
                <a:gd name="T7" fmla="*/ 9 h 40"/>
                <a:gd name="T8" fmla="*/ 62 w 99"/>
                <a:gd name="T9" fmla="*/ 19 h 40"/>
                <a:gd name="T10" fmla="*/ 86 w 99"/>
                <a:gd name="T11" fmla="*/ 32 h 40"/>
                <a:gd name="T12" fmla="*/ 91 w 99"/>
                <a:gd name="T13" fmla="*/ 36 h 40"/>
                <a:gd name="T14" fmla="*/ 96 w 99"/>
                <a:gd name="T15" fmla="*/ 40 h 40"/>
                <a:gd name="T16" fmla="*/ 97 w 99"/>
                <a:gd name="T17" fmla="*/ 40 h 40"/>
                <a:gd name="T18" fmla="*/ 98 w 99"/>
                <a:gd name="T19" fmla="*/ 39 h 40"/>
                <a:gd name="T20" fmla="*/ 98 w 99"/>
                <a:gd name="T21" fmla="*/ 37 h 40"/>
                <a:gd name="T22" fmla="*/ 87 w 99"/>
                <a:gd name="T23" fmla="*/ 30 h 40"/>
                <a:gd name="T24" fmla="*/ 63 w 99"/>
                <a:gd name="T25" fmla="*/ 16 h 40"/>
                <a:gd name="T26" fmla="*/ 38 w 99"/>
                <a:gd name="T27" fmla="*/ 6 h 40"/>
                <a:gd name="T28" fmla="*/ 14 w 99"/>
                <a:gd name="T29" fmla="*/ 1 h 40"/>
                <a:gd name="T30" fmla="*/ 1 w 99"/>
                <a:gd name="T31" fmla="*/ 0 h 40"/>
                <a:gd name="T32" fmla="*/ 0 w 99"/>
                <a:gd name="T33" fmla="*/ 1 h 40"/>
                <a:gd name="T34" fmla="*/ 1 w 99"/>
                <a:gd name="T35" fmla="*/ 3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9" h="40">
                  <a:moveTo>
                    <a:pt x="1" y="3"/>
                  </a:moveTo>
                  <a:cubicBezTo>
                    <a:pt x="6" y="3"/>
                    <a:pt x="6" y="3"/>
                    <a:pt x="6" y="3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20" y="5"/>
                    <a:pt x="30" y="7"/>
                    <a:pt x="37" y="9"/>
                  </a:cubicBezTo>
                  <a:cubicBezTo>
                    <a:pt x="43" y="11"/>
                    <a:pt x="55" y="15"/>
                    <a:pt x="62" y="19"/>
                  </a:cubicBezTo>
                  <a:cubicBezTo>
                    <a:pt x="69" y="22"/>
                    <a:pt x="80" y="28"/>
                    <a:pt x="86" y="32"/>
                  </a:cubicBezTo>
                  <a:cubicBezTo>
                    <a:pt x="91" y="36"/>
                    <a:pt x="91" y="36"/>
                    <a:pt x="91" y="36"/>
                  </a:cubicBezTo>
                  <a:cubicBezTo>
                    <a:pt x="96" y="40"/>
                    <a:pt x="96" y="40"/>
                    <a:pt x="96" y="40"/>
                  </a:cubicBezTo>
                  <a:cubicBezTo>
                    <a:pt x="96" y="40"/>
                    <a:pt x="97" y="40"/>
                    <a:pt x="97" y="40"/>
                  </a:cubicBezTo>
                  <a:cubicBezTo>
                    <a:pt x="97" y="40"/>
                    <a:pt x="98" y="40"/>
                    <a:pt x="98" y="39"/>
                  </a:cubicBezTo>
                  <a:cubicBezTo>
                    <a:pt x="99" y="39"/>
                    <a:pt x="98" y="38"/>
                    <a:pt x="98" y="37"/>
                  </a:cubicBezTo>
                  <a:cubicBezTo>
                    <a:pt x="87" y="30"/>
                    <a:pt x="87" y="30"/>
                    <a:pt x="87" y="30"/>
                  </a:cubicBezTo>
                  <a:cubicBezTo>
                    <a:pt x="81" y="26"/>
                    <a:pt x="70" y="20"/>
                    <a:pt x="63" y="16"/>
                  </a:cubicBezTo>
                  <a:cubicBezTo>
                    <a:pt x="56" y="13"/>
                    <a:pt x="44" y="8"/>
                    <a:pt x="38" y="6"/>
                  </a:cubicBezTo>
                  <a:cubicBezTo>
                    <a:pt x="31" y="4"/>
                    <a:pt x="20" y="2"/>
                    <a:pt x="14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2"/>
                    <a:pt x="0" y="3"/>
                    <a:pt x="1" y="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83"/>
            <p:cNvSpPr>
              <a:spLocks/>
            </p:cNvSpPr>
            <p:nvPr/>
          </p:nvSpPr>
          <p:spPr bwMode="auto">
            <a:xfrm>
              <a:off x="8550276" y="4543426"/>
              <a:ext cx="371475" cy="150813"/>
            </a:xfrm>
            <a:custGeom>
              <a:avLst/>
              <a:gdLst>
                <a:gd name="T0" fmla="*/ 1 w 99"/>
                <a:gd name="T1" fmla="*/ 3 h 40"/>
                <a:gd name="T2" fmla="*/ 6 w 99"/>
                <a:gd name="T3" fmla="*/ 3 h 40"/>
                <a:gd name="T4" fmla="*/ 13 w 99"/>
                <a:gd name="T5" fmla="*/ 4 h 40"/>
                <a:gd name="T6" fmla="*/ 37 w 99"/>
                <a:gd name="T7" fmla="*/ 9 h 40"/>
                <a:gd name="T8" fmla="*/ 62 w 99"/>
                <a:gd name="T9" fmla="*/ 19 h 40"/>
                <a:gd name="T10" fmla="*/ 86 w 99"/>
                <a:gd name="T11" fmla="*/ 33 h 40"/>
                <a:gd name="T12" fmla="*/ 91 w 99"/>
                <a:gd name="T13" fmla="*/ 36 h 40"/>
                <a:gd name="T14" fmla="*/ 96 w 99"/>
                <a:gd name="T15" fmla="*/ 40 h 40"/>
                <a:gd name="T16" fmla="*/ 97 w 99"/>
                <a:gd name="T17" fmla="*/ 40 h 40"/>
                <a:gd name="T18" fmla="*/ 98 w 99"/>
                <a:gd name="T19" fmla="*/ 40 h 40"/>
                <a:gd name="T20" fmla="*/ 98 w 99"/>
                <a:gd name="T21" fmla="*/ 38 h 40"/>
                <a:gd name="T22" fmla="*/ 87 w 99"/>
                <a:gd name="T23" fmla="*/ 30 h 40"/>
                <a:gd name="T24" fmla="*/ 63 w 99"/>
                <a:gd name="T25" fmla="*/ 16 h 40"/>
                <a:gd name="T26" fmla="*/ 38 w 99"/>
                <a:gd name="T27" fmla="*/ 6 h 40"/>
                <a:gd name="T28" fmla="*/ 14 w 99"/>
                <a:gd name="T29" fmla="*/ 1 h 40"/>
                <a:gd name="T30" fmla="*/ 1 w 99"/>
                <a:gd name="T31" fmla="*/ 0 h 40"/>
                <a:gd name="T32" fmla="*/ 0 w 99"/>
                <a:gd name="T33" fmla="*/ 1 h 40"/>
                <a:gd name="T34" fmla="*/ 1 w 99"/>
                <a:gd name="T35" fmla="*/ 3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9" h="40">
                  <a:moveTo>
                    <a:pt x="1" y="3"/>
                  </a:moveTo>
                  <a:cubicBezTo>
                    <a:pt x="6" y="3"/>
                    <a:pt x="6" y="3"/>
                    <a:pt x="6" y="3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20" y="5"/>
                    <a:pt x="30" y="7"/>
                    <a:pt x="37" y="9"/>
                  </a:cubicBezTo>
                  <a:cubicBezTo>
                    <a:pt x="43" y="11"/>
                    <a:pt x="55" y="16"/>
                    <a:pt x="62" y="19"/>
                  </a:cubicBezTo>
                  <a:cubicBezTo>
                    <a:pt x="69" y="23"/>
                    <a:pt x="80" y="29"/>
                    <a:pt x="86" y="33"/>
                  </a:cubicBezTo>
                  <a:cubicBezTo>
                    <a:pt x="91" y="36"/>
                    <a:pt x="91" y="36"/>
                    <a:pt x="91" y="36"/>
                  </a:cubicBezTo>
                  <a:cubicBezTo>
                    <a:pt x="96" y="40"/>
                    <a:pt x="96" y="40"/>
                    <a:pt x="96" y="40"/>
                  </a:cubicBezTo>
                  <a:cubicBezTo>
                    <a:pt x="96" y="40"/>
                    <a:pt x="97" y="40"/>
                    <a:pt x="97" y="40"/>
                  </a:cubicBezTo>
                  <a:cubicBezTo>
                    <a:pt x="97" y="40"/>
                    <a:pt x="98" y="40"/>
                    <a:pt x="98" y="40"/>
                  </a:cubicBezTo>
                  <a:cubicBezTo>
                    <a:pt x="99" y="39"/>
                    <a:pt x="98" y="38"/>
                    <a:pt x="98" y="38"/>
                  </a:cubicBezTo>
                  <a:cubicBezTo>
                    <a:pt x="87" y="30"/>
                    <a:pt x="87" y="30"/>
                    <a:pt x="87" y="30"/>
                  </a:cubicBezTo>
                  <a:cubicBezTo>
                    <a:pt x="81" y="26"/>
                    <a:pt x="70" y="20"/>
                    <a:pt x="63" y="16"/>
                  </a:cubicBezTo>
                  <a:cubicBezTo>
                    <a:pt x="56" y="13"/>
                    <a:pt x="44" y="8"/>
                    <a:pt x="38" y="6"/>
                  </a:cubicBezTo>
                  <a:cubicBezTo>
                    <a:pt x="31" y="4"/>
                    <a:pt x="20" y="2"/>
                    <a:pt x="14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2"/>
                    <a:pt x="0" y="3"/>
                    <a:pt x="1" y="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84"/>
            <p:cNvSpPr>
              <a:spLocks/>
            </p:cNvSpPr>
            <p:nvPr/>
          </p:nvSpPr>
          <p:spPr bwMode="auto">
            <a:xfrm>
              <a:off x="8963026" y="4144963"/>
              <a:ext cx="371475" cy="150813"/>
            </a:xfrm>
            <a:custGeom>
              <a:avLst/>
              <a:gdLst>
                <a:gd name="T0" fmla="*/ 1 w 99"/>
                <a:gd name="T1" fmla="*/ 40 h 40"/>
                <a:gd name="T2" fmla="*/ 2 w 99"/>
                <a:gd name="T3" fmla="*/ 40 h 40"/>
                <a:gd name="T4" fmla="*/ 7 w 99"/>
                <a:gd name="T5" fmla="*/ 36 h 40"/>
                <a:gd name="T6" fmla="*/ 13 w 99"/>
                <a:gd name="T7" fmla="*/ 33 h 40"/>
                <a:gd name="T8" fmla="*/ 37 w 99"/>
                <a:gd name="T9" fmla="*/ 19 h 40"/>
                <a:gd name="T10" fmla="*/ 61 w 99"/>
                <a:gd name="T11" fmla="*/ 9 h 40"/>
                <a:gd name="T12" fmla="*/ 85 w 99"/>
                <a:gd name="T13" fmla="*/ 4 h 40"/>
                <a:gd name="T14" fmla="*/ 92 w 99"/>
                <a:gd name="T15" fmla="*/ 4 h 40"/>
                <a:gd name="T16" fmla="*/ 97 w 99"/>
                <a:gd name="T17" fmla="*/ 3 h 40"/>
                <a:gd name="T18" fmla="*/ 98 w 99"/>
                <a:gd name="T19" fmla="*/ 1 h 40"/>
                <a:gd name="T20" fmla="*/ 97 w 99"/>
                <a:gd name="T21" fmla="*/ 0 h 40"/>
                <a:gd name="T22" fmla="*/ 85 w 99"/>
                <a:gd name="T23" fmla="*/ 1 h 40"/>
                <a:gd name="T24" fmla="*/ 61 w 99"/>
                <a:gd name="T25" fmla="*/ 6 h 40"/>
                <a:gd name="T26" fmla="*/ 35 w 99"/>
                <a:gd name="T27" fmla="*/ 16 h 40"/>
                <a:gd name="T28" fmla="*/ 11 w 99"/>
                <a:gd name="T29" fmla="*/ 30 h 40"/>
                <a:gd name="T30" fmla="*/ 0 w 99"/>
                <a:gd name="T31" fmla="*/ 38 h 40"/>
                <a:gd name="T32" fmla="*/ 0 w 99"/>
                <a:gd name="T33" fmla="*/ 40 h 40"/>
                <a:gd name="T34" fmla="*/ 1 w 99"/>
                <a:gd name="T35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9" h="40">
                  <a:moveTo>
                    <a:pt x="1" y="40"/>
                  </a:moveTo>
                  <a:cubicBezTo>
                    <a:pt x="2" y="40"/>
                    <a:pt x="2" y="40"/>
                    <a:pt x="2" y="40"/>
                  </a:cubicBezTo>
                  <a:cubicBezTo>
                    <a:pt x="7" y="36"/>
                    <a:pt x="7" y="36"/>
                    <a:pt x="7" y="36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9" y="29"/>
                    <a:pt x="29" y="23"/>
                    <a:pt x="37" y="19"/>
                  </a:cubicBezTo>
                  <a:cubicBezTo>
                    <a:pt x="44" y="16"/>
                    <a:pt x="55" y="11"/>
                    <a:pt x="61" y="9"/>
                  </a:cubicBezTo>
                  <a:cubicBezTo>
                    <a:pt x="68" y="7"/>
                    <a:pt x="78" y="5"/>
                    <a:pt x="85" y="4"/>
                  </a:cubicBezTo>
                  <a:cubicBezTo>
                    <a:pt x="92" y="4"/>
                    <a:pt x="92" y="4"/>
                    <a:pt x="92" y="4"/>
                  </a:cubicBezTo>
                  <a:cubicBezTo>
                    <a:pt x="97" y="3"/>
                    <a:pt x="97" y="3"/>
                    <a:pt x="97" y="3"/>
                  </a:cubicBezTo>
                  <a:cubicBezTo>
                    <a:pt x="98" y="3"/>
                    <a:pt x="99" y="2"/>
                    <a:pt x="98" y="1"/>
                  </a:cubicBezTo>
                  <a:cubicBezTo>
                    <a:pt x="98" y="1"/>
                    <a:pt x="98" y="0"/>
                    <a:pt x="97" y="0"/>
                  </a:cubicBezTo>
                  <a:cubicBezTo>
                    <a:pt x="85" y="1"/>
                    <a:pt x="85" y="1"/>
                    <a:pt x="85" y="1"/>
                  </a:cubicBezTo>
                  <a:cubicBezTo>
                    <a:pt x="78" y="2"/>
                    <a:pt x="67" y="4"/>
                    <a:pt x="61" y="6"/>
                  </a:cubicBezTo>
                  <a:cubicBezTo>
                    <a:pt x="54" y="8"/>
                    <a:pt x="43" y="13"/>
                    <a:pt x="35" y="16"/>
                  </a:cubicBezTo>
                  <a:cubicBezTo>
                    <a:pt x="28" y="20"/>
                    <a:pt x="17" y="26"/>
                    <a:pt x="11" y="30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9"/>
                    <a:pt x="0" y="40"/>
                  </a:cubicBezTo>
                  <a:cubicBezTo>
                    <a:pt x="0" y="40"/>
                    <a:pt x="1" y="40"/>
                    <a:pt x="1" y="4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85"/>
            <p:cNvSpPr>
              <a:spLocks/>
            </p:cNvSpPr>
            <p:nvPr/>
          </p:nvSpPr>
          <p:spPr bwMode="auto">
            <a:xfrm>
              <a:off x="8963026" y="4194176"/>
              <a:ext cx="371475" cy="153988"/>
            </a:xfrm>
            <a:custGeom>
              <a:avLst/>
              <a:gdLst>
                <a:gd name="T0" fmla="*/ 1 w 99"/>
                <a:gd name="T1" fmla="*/ 41 h 41"/>
                <a:gd name="T2" fmla="*/ 2 w 99"/>
                <a:gd name="T3" fmla="*/ 40 h 41"/>
                <a:gd name="T4" fmla="*/ 7 w 99"/>
                <a:gd name="T5" fmla="*/ 37 h 41"/>
                <a:gd name="T6" fmla="*/ 13 w 99"/>
                <a:gd name="T7" fmla="*/ 33 h 41"/>
                <a:gd name="T8" fmla="*/ 37 w 99"/>
                <a:gd name="T9" fmla="*/ 19 h 41"/>
                <a:gd name="T10" fmla="*/ 61 w 99"/>
                <a:gd name="T11" fmla="*/ 9 h 41"/>
                <a:gd name="T12" fmla="*/ 85 w 99"/>
                <a:gd name="T13" fmla="*/ 4 h 41"/>
                <a:gd name="T14" fmla="*/ 92 w 99"/>
                <a:gd name="T15" fmla="*/ 4 h 41"/>
                <a:gd name="T16" fmla="*/ 97 w 99"/>
                <a:gd name="T17" fmla="*/ 3 h 41"/>
                <a:gd name="T18" fmla="*/ 98 w 99"/>
                <a:gd name="T19" fmla="*/ 2 h 41"/>
                <a:gd name="T20" fmla="*/ 97 w 99"/>
                <a:gd name="T21" fmla="*/ 0 h 41"/>
                <a:gd name="T22" fmla="*/ 85 w 99"/>
                <a:gd name="T23" fmla="*/ 1 h 41"/>
                <a:gd name="T24" fmla="*/ 61 w 99"/>
                <a:gd name="T25" fmla="*/ 7 h 41"/>
                <a:gd name="T26" fmla="*/ 35 w 99"/>
                <a:gd name="T27" fmla="*/ 17 h 41"/>
                <a:gd name="T28" fmla="*/ 11 w 99"/>
                <a:gd name="T29" fmla="*/ 30 h 41"/>
                <a:gd name="T30" fmla="*/ 0 w 99"/>
                <a:gd name="T31" fmla="*/ 38 h 41"/>
                <a:gd name="T32" fmla="*/ 0 w 99"/>
                <a:gd name="T33" fmla="*/ 40 h 41"/>
                <a:gd name="T34" fmla="*/ 1 w 99"/>
                <a:gd name="T35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9" h="41">
                  <a:moveTo>
                    <a:pt x="1" y="41"/>
                  </a:moveTo>
                  <a:cubicBezTo>
                    <a:pt x="2" y="41"/>
                    <a:pt x="2" y="40"/>
                    <a:pt x="2" y="40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9" y="29"/>
                    <a:pt x="29" y="23"/>
                    <a:pt x="37" y="19"/>
                  </a:cubicBezTo>
                  <a:cubicBezTo>
                    <a:pt x="44" y="16"/>
                    <a:pt x="55" y="12"/>
                    <a:pt x="61" y="9"/>
                  </a:cubicBezTo>
                  <a:cubicBezTo>
                    <a:pt x="68" y="7"/>
                    <a:pt x="78" y="5"/>
                    <a:pt x="85" y="4"/>
                  </a:cubicBezTo>
                  <a:cubicBezTo>
                    <a:pt x="92" y="4"/>
                    <a:pt x="92" y="4"/>
                    <a:pt x="92" y="4"/>
                  </a:cubicBezTo>
                  <a:cubicBezTo>
                    <a:pt x="97" y="3"/>
                    <a:pt x="97" y="3"/>
                    <a:pt x="97" y="3"/>
                  </a:cubicBezTo>
                  <a:cubicBezTo>
                    <a:pt x="98" y="3"/>
                    <a:pt x="99" y="2"/>
                    <a:pt x="98" y="2"/>
                  </a:cubicBezTo>
                  <a:cubicBezTo>
                    <a:pt x="98" y="1"/>
                    <a:pt x="98" y="0"/>
                    <a:pt x="97" y="0"/>
                  </a:cubicBezTo>
                  <a:cubicBezTo>
                    <a:pt x="85" y="1"/>
                    <a:pt x="85" y="1"/>
                    <a:pt x="85" y="1"/>
                  </a:cubicBezTo>
                  <a:cubicBezTo>
                    <a:pt x="78" y="2"/>
                    <a:pt x="67" y="4"/>
                    <a:pt x="61" y="7"/>
                  </a:cubicBezTo>
                  <a:cubicBezTo>
                    <a:pt x="54" y="9"/>
                    <a:pt x="43" y="13"/>
                    <a:pt x="35" y="17"/>
                  </a:cubicBezTo>
                  <a:cubicBezTo>
                    <a:pt x="28" y="20"/>
                    <a:pt x="17" y="26"/>
                    <a:pt x="11" y="30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9"/>
                    <a:pt x="0" y="40"/>
                  </a:cubicBezTo>
                  <a:cubicBezTo>
                    <a:pt x="0" y="40"/>
                    <a:pt x="1" y="41"/>
                    <a:pt x="1" y="4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86"/>
            <p:cNvSpPr>
              <a:spLocks/>
            </p:cNvSpPr>
            <p:nvPr/>
          </p:nvSpPr>
          <p:spPr bwMode="auto">
            <a:xfrm>
              <a:off x="8963026" y="4243388"/>
              <a:ext cx="371475" cy="153988"/>
            </a:xfrm>
            <a:custGeom>
              <a:avLst/>
              <a:gdLst>
                <a:gd name="T0" fmla="*/ 1 w 99"/>
                <a:gd name="T1" fmla="*/ 41 h 41"/>
                <a:gd name="T2" fmla="*/ 2 w 99"/>
                <a:gd name="T3" fmla="*/ 41 h 41"/>
                <a:gd name="T4" fmla="*/ 7 w 99"/>
                <a:gd name="T5" fmla="*/ 37 h 41"/>
                <a:gd name="T6" fmla="*/ 13 w 99"/>
                <a:gd name="T7" fmla="*/ 33 h 41"/>
                <a:gd name="T8" fmla="*/ 37 w 99"/>
                <a:gd name="T9" fmla="*/ 20 h 41"/>
                <a:gd name="T10" fmla="*/ 61 w 99"/>
                <a:gd name="T11" fmla="*/ 10 h 41"/>
                <a:gd name="T12" fmla="*/ 85 w 99"/>
                <a:gd name="T13" fmla="*/ 5 h 41"/>
                <a:gd name="T14" fmla="*/ 92 w 99"/>
                <a:gd name="T15" fmla="*/ 4 h 41"/>
                <a:gd name="T16" fmla="*/ 97 w 99"/>
                <a:gd name="T17" fmla="*/ 3 h 41"/>
                <a:gd name="T18" fmla="*/ 98 w 99"/>
                <a:gd name="T19" fmla="*/ 2 h 41"/>
                <a:gd name="T20" fmla="*/ 97 w 99"/>
                <a:gd name="T21" fmla="*/ 0 h 41"/>
                <a:gd name="T22" fmla="*/ 85 w 99"/>
                <a:gd name="T23" fmla="*/ 2 h 41"/>
                <a:gd name="T24" fmla="*/ 61 w 99"/>
                <a:gd name="T25" fmla="*/ 7 h 41"/>
                <a:gd name="T26" fmla="*/ 35 w 99"/>
                <a:gd name="T27" fmla="*/ 17 h 41"/>
                <a:gd name="T28" fmla="*/ 11 w 99"/>
                <a:gd name="T29" fmla="*/ 31 h 41"/>
                <a:gd name="T30" fmla="*/ 0 w 99"/>
                <a:gd name="T31" fmla="*/ 38 h 41"/>
                <a:gd name="T32" fmla="*/ 0 w 99"/>
                <a:gd name="T33" fmla="*/ 40 h 41"/>
                <a:gd name="T34" fmla="*/ 1 w 99"/>
                <a:gd name="T35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9" h="41">
                  <a:moveTo>
                    <a:pt x="1" y="41"/>
                  </a:moveTo>
                  <a:cubicBezTo>
                    <a:pt x="2" y="41"/>
                    <a:pt x="2" y="41"/>
                    <a:pt x="2" y="41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9" y="29"/>
                    <a:pt x="29" y="23"/>
                    <a:pt x="37" y="20"/>
                  </a:cubicBezTo>
                  <a:cubicBezTo>
                    <a:pt x="44" y="16"/>
                    <a:pt x="55" y="12"/>
                    <a:pt x="61" y="10"/>
                  </a:cubicBezTo>
                  <a:cubicBezTo>
                    <a:pt x="68" y="8"/>
                    <a:pt x="78" y="5"/>
                    <a:pt x="85" y="5"/>
                  </a:cubicBezTo>
                  <a:cubicBezTo>
                    <a:pt x="92" y="4"/>
                    <a:pt x="92" y="4"/>
                    <a:pt x="92" y="4"/>
                  </a:cubicBezTo>
                  <a:cubicBezTo>
                    <a:pt x="97" y="3"/>
                    <a:pt x="97" y="3"/>
                    <a:pt x="97" y="3"/>
                  </a:cubicBezTo>
                  <a:cubicBezTo>
                    <a:pt x="98" y="3"/>
                    <a:pt x="99" y="3"/>
                    <a:pt x="98" y="2"/>
                  </a:cubicBezTo>
                  <a:cubicBezTo>
                    <a:pt x="98" y="1"/>
                    <a:pt x="98" y="0"/>
                    <a:pt x="97" y="0"/>
                  </a:cubicBezTo>
                  <a:cubicBezTo>
                    <a:pt x="85" y="2"/>
                    <a:pt x="85" y="2"/>
                    <a:pt x="85" y="2"/>
                  </a:cubicBezTo>
                  <a:cubicBezTo>
                    <a:pt x="78" y="2"/>
                    <a:pt x="67" y="5"/>
                    <a:pt x="61" y="7"/>
                  </a:cubicBezTo>
                  <a:cubicBezTo>
                    <a:pt x="54" y="9"/>
                    <a:pt x="43" y="13"/>
                    <a:pt x="35" y="17"/>
                  </a:cubicBezTo>
                  <a:cubicBezTo>
                    <a:pt x="28" y="20"/>
                    <a:pt x="17" y="27"/>
                    <a:pt x="11" y="31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39"/>
                    <a:pt x="0" y="39"/>
                    <a:pt x="0" y="40"/>
                  </a:cubicBezTo>
                  <a:cubicBezTo>
                    <a:pt x="0" y="41"/>
                    <a:pt x="1" y="41"/>
                    <a:pt x="1" y="4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87"/>
            <p:cNvSpPr>
              <a:spLocks/>
            </p:cNvSpPr>
            <p:nvPr/>
          </p:nvSpPr>
          <p:spPr bwMode="auto">
            <a:xfrm>
              <a:off x="8963026" y="4295776"/>
              <a:ext cx="371475" cy="149225"/>
            </a:xfrm>
            <a:custGeom>
              <a:avLst/>
              <a:gdLst>
                <a:gd name="T0" fmla="*/ 1 w 99"/>
                <a:gd name="T1" fmla="*/ 40 h 40"/>
                <a:gd name="T2" fmla="*/ 2 w 99"/>
                <a:gd name="T3" fmla="*/ 40 h 40"/>
                <a:gd name="T4" fmla="*/ 7 w 99"/>
                <a:gd name="T5" fmla="*/ 36 h 40"/>
                <a:gd name="T6" fmla="*/ 13 w 99"/>
                <a:gd name="T7" fmla="*/ 32 h 40"/>
                <a:gd name="T8" fmla="*/ 37 w 99"/>
                <a:gd name="T9" fmla="*/ 19 h 40"/>
                <a:gd name="T10" fmla="*/ 61 w 99"/>
                <a:gd name="T11" fmla="*/ 9 h 40"/>
                <a:gd name="T12" fmla="*/ 85 w 99"/>
                <a:gd name="T13" fmla="*/ 4 h 40"/>
                <a:gd name="T14" fmla="*/ 92 w 99"/>
                <a:gd name="T15" fmla="*/ 3 h 40"/>
                <a:gd name="T16" fmla="*/ 97 w 99"/>
                <a:gd name="T17" fmla="*/ 3 h 40"/>
                <a:gd name="T18" fmla="*/ 98 w 99"/>
                <a:gd name="T19" fmla="*/ 1 h 40"/>
                <a:gd name="T20" fmla="*/ 97 w 99"/>
                <a:gd name="T21" fmla="*/ 0 h 40"/>
                <a:gd name="T22" fmla="*/ 85 w 99"/>
                <a:gd name="T23" fmla="*/ 1 h 40"/>
                <a:gd name="T24" fmla="*/ 61 w 99"/>
                <a:gd name="T25" fmla="*/ 6 h 40"/>
                <a:gd name="T26" fmla="*/ 35 w 99"/>
                <a:gd name="T27" fmla="*/ 16 h 40"/>
                <a:gd name="T28" fmla="*/ 11 w 99"/>
                <a:gd name="T29" fmla="*/ 30 h 40"/>
                <a:gd name="T30" fmla="*/ 0 w 99"/>
                <a:gd name="T31" fmla="*/ 37 h 40"/>
                <a:gd name="T32" fmla="*/ 0 w 99"/>
                <a:gd name="T33" fmla="*/ 39 h 40"/>
                <a:gd name="T34" fmla="*/ 1 w 99"/>
                <a:gd name="T35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9" h="40">
                  <a:moveTo>
                    <a:pt x="1" y="40"/>
                  </a:moveTo>
                  <a:cubicBezTo>
                    <a:pt x="2" y="40"/>
                    <a:pt x="2" y="40"/>
                    <a:pt x="2" y="40"/>
                  </a:cubicBezTo>
                  <a:cubicBezTo>
                    <a:pt x="7" y="36"/>
                    <a:pt x="7" y="36"/>
                    <a:pt x="7" y="36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9" y="28"/>
                    <a:pt x="29" y="22"/>
                    <a:pt x="37" y="19"/>
                  </a:cubicBezTo>
                  <a:cubicBezTo>
                    <a:pt x="44" y="15"/>
                    <a:pt x="55" y="11"/>
                    <a:pt x="61" y="9"/>
                  </a:cubicBezTo>
                  <a:cubicBezTo>
                    <a:pt x="68" y="7"/>
                    <a:pt x="78" y="5"/>
                    <a:pt x="85" y="4"/>
                  </a:cubicBezTo>
                  <a:cubicBezTo>
                    <a:pt x="92" y="3"/>
                    <a:pt x="92" y="3"/>
                    <a:pt x="92" y="3"/>
                  </a:cubicBezTo>
                  <a:cubicBezTo>
                    <a:pt x="97" y="3"/>
                    <a:pt x="97" y="3"/>
                    <a:pt x="97" y="3"/>
                  </a:cubicBezTo>
                  <a:cubicBezTo>
                    <a:pt x="98" y="3"/>
                    <a:pt x="99" y="2"/>
                    <a:pt x="98" y="1"/>
                  </a:cubicBezTo>
                  <a:cubicBezTo>
                    <a:pt x="98" y="0"/>
                    <a:pt x="98" y="0"/>
                    <a:pt x="97" y="0"/>
                  </a:cubicBezTo>
                  <a:cubicBezTo>
                    <a:pt x="85" y="1"/>
                    <a:pt x="85" y="1"/>
                    <a:pt x="85" y="1"/>
                  </a:cubicBezTo>
                  <a:cubicBezTo>
                    <a:pt x="78" y="2"/>
                    <a:pt x="67" y="4"/>
                    <a:pt x="61" y="6"/>
                  </a:cubicBezTo>
                  <a:cubicBezTo>
                    <a:pt x="54" y="8"/>
                    <a:pt x="43" y="13"/>
                    <a:pt x="35" y="16"/>
                  </a:cubicBezTo>
                  <a:cubicBezTo>
                    <a:pt x="28" y="20"/>
                    <a:pt x="17" y="26"/>
                    <a:pt x="11" y="30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38"/>
                    <a:pt x="0" y="39"/>
                    <a:pt x="0" y="39"/>
                  </a:cubicBezTo>
                  <a:cubicBezTo>
                    <a:pt x="0" y="40"/>
                    <a:pt x="1" y="40"/>
                    <a:pt x="1" y="4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88"/>
            <p:cNvSpPr>
              <a:spLocks/>
            </p:cNvSpPr>
            <p:nvPr/>
          </p:nvSpPr>
          <p:spPr bwMode="auto">
            <a:xfrm>
              <a:off x="8963026" y="4344988"/>
              <a:ext cx="371475" cy="149225"/>
            </a:xfrm>
            <a:custGeom>
              <a:avLst/>
              <a:gdLst>
                <a:gd name="T0" fmla="*/ 1 w 99"/>
                <a:gd name="T1" fmla="*/ 40 h 40"/>
                <a:gd name="T2" fmla="*/ 2 w 99"/>
                <a:gd name="T3" fmla="*/ 40 h 40"/>
                <a:gd name="T4" fmla="*/ 7 w 99"/>
                <a:gd name="T5" fmla="*/ 36 h 40"/>
                <a:gd name="T6" fmla="*/ 13 w 99"/>
                <a:gd name="T7" fmla="*/ 33 h 40"/>
                <a:gd name="T8" fmla="*/ 37 w 99"/>
                <a:gd name="T9" fmla="*/ 19 h 40"/>
                <a:gd name="T10" fmla="*/ 61 w 99"/>
                <a:gd name="T11" fmla="*/ 9 h 40"/>
                <a:gd name="T12" fmla="*/ 85 w 99"/>
                <a:gd name="T13" fmla="*/ 4 h 40"/>
                <a:gd name="T14" fmla="*/ 92 w 99"/>
                <a:gd name="T15" fmla="*/ 3 h 40"/>
                <a:gd name="T16" fmla="*/ 97 w 99"/>
                <a:gd name="T17" fmla="*/ 3 h 40"/>
                <a:gd name="T18" fmla="*/ 98 w 99"/>
                <a:gd name="T19" fmla="*/ 1 h 40"/>
                <a:gd name="T20" fmla="*/ 97 w 99"/>
                <a:gd name="T21" fmla="*/ 0 h 40"/>
                <a:gd name="T22" fmla="*/ 85 w 99"/>
                <a:gd name="T23" fmla="*/ 1 h 40"/>
                <a:gd name="T24" fmla="*/ 61 w 99"/>
                <a:gd name="T25" fmla="*/ 6 h 40"/>
                <a:gd name="T26" fmla="*/ 35 w 99"/>
                <a:gd name="T27" fmla="*/ 16 h 40"/>
                <a:gd name="T28" fmla="*/ 11 w 99"/>
                <a:gd name="T29" fmla="*/ 30 h 40"/>
                <a:gd name="T30" fmla="*/ 0 w 99"/>
                <a:gd name="T31" fmla="*/ 38 h 40"/>
                <a:gd name="T32" fmla="*/ 0 w 99"/>
                <a:gd name="T33" fmla="*/ 40 h 40"/>
                <a:gd name="T34" fmla="*/ 1 w 99"/>
                <a:gd name="T35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9" h="40">
                  <a:moveTo>
                    <a:pt x="1" y="40"/>
                  </a:moveTo>
                  <a:cubicBezTo>
                    <a:pt x="2" y="40"/>
                    <a:pt x="2" y="40"/>
                    <a:pt x="2" y="40"/>
                  </a:cubicBezTo>
                  <a:cubicBezTo>
                    <a:pt x="7" y="36"/>
                    <a:pt x="7" y="36"/>
                    <a:pt x="7" y="36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9" y="29"/>
                    <a:pt x="29" y="23"/>
                    <a:pt x="37" y="19"/>
                  </a:cubicBezTo>
                  <a:cubicBezTo>
                    <a:pt x="44" y="16"/>
                    <a:pt x="55" y="11"/>
                    <a:pt x="61" y="9"/>
                  </a:cubicBezTo>
                  <a:cubicBezTo>
                    <a:pt x="68" y="7"/>
                    <a:pt x="78" y="5"/>
                    <a:pt x="85" y="4"/>
                  </a:cubicBezTo>
                  <a:cubicBezTo>
                    <a:pt x="92" y="3"/>
                    <a:pt x="92" y="3"/>
                    <a:pt x="92" y="3"/>
                  </a:cubicBezTo>
                  <a:cubicBezTo>
                    <a:pt x="97" y="3"/>
                    <a:pt x="97" y="3"/>
                    <a:pt x="97" y="3"/>
                  </a:cubicBezTo>
                  <a:cubicBezTo>
                    <a:pt x="98" y="3"/>
                    <a:pt x="99" y="2"/>
                    <a:pt x="98" y="1"/>
                  </a:cubicBezTo>
                  <a:cubicBezTo>
                    <a:pt x="98" y="0"/>
                    <a:pt x="98" y="0"/>
                    <a:pt x="97" y="0"/>
                  </a:cubicBezTo>
                  <a:cubicBezTo>
                    <a:pt x="85" y="1"/>
                    <a:pt x="85" y="1"/>
                    <a:pt x="85" y="1"/>
                  </a:cubicBezTo>
                  <a:cubicBezTo>
                    <a:pt x="78" y="2"/>
                    <a:pt x="67" y="4"/>
                    <a:pt x="61" y="6"/>
                  </a:cubicBezTo>
                  <a:cubicBezTo>
                    <a:pt x="54" y="8"/>
                    <a:pt x="43" y="13"/>
                    <a:pt x="35" y="16"/>
                  </a:cubicBezTo>
                  <a:cubicBezTo>
                    <a:pt x="28" y="20"/>
                    <a:pt x="17" y="26"/>
                    <a:pt x="11" y="30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9"/>
                    <a:pt x="0" y="40"/>
                  </a:cubicBezTo>
                  <a:cubicBezTo>
                    <a:pt x="0" y="40"/>
                    <a:pt x="1" y="40"/>
                    <a:pt x="1" y="4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89"/>
            <p:cNvSpPr>
              <a:spLocks/>
            </p:cNvSpPr>
            <p:nvPr/>
          </p:nvSpPr>
          <p:spPr bwMode="auto">
            <a:xfrm>
              <a:off x="8963026" y="4392613"/>
              <a:ext cx="371475" cy="153988"/>
            </a:xfrm>
            <a:custGeom>
              <a:avLst/>
              <a:gdLst>
                <a:gd name="T0" fmla="*/ 1 w 99"/>
                <a:gd name="T1" fmla="*/ 41 h 41"/>
                <a:gd name="T2" fmla="*/ 2 w 99"/>
                <a:gd name="T3" fmla="*/ 40 h 41"/>
                <a:gd name="T4" fmla="*/ 7 w 99"/>
                <a:gd name="T5" fmla="*/ 37 h 41"/>
                <a:gd name="T6" fmla="*/ 13 w 99"/>
                <a:gd name="T7" fmla="*/ 33 h 41"/>
                <a:gd name="T8" fmla="*/ 37 w 99"/>
                <a:gd name="T9" fmla="*/ 19 h 41"/>
                <a:gd name="T10" fmla="*/ 61 w 99"/>
                <a:gd name="T11" fmla="*/ 9 h 41"/>
                <a:gd name="T12" fmla="*/ 85 w 99"/>
                <a:gd name="T13" fmla="*/ 4 h 41"/>
                <a:gd name="T14" fmla="*/ 92 w 99"/>
                <a:gd name="T15" fmla="*/ 4 h 41"/>
                <a:gd name="T16" fmla="*/ 97 w 99"/>
                <a:gd name="T17" fmla="*/ 3 h 41"/>
                <a:gd name="T18" fmla="*/ 98 w 99"/>
                <a:gd name="T19" fmla="*/ 2 h 41"/>
                <a:gd name="T20" fmla="*/ 97 w 99"/>
                <a:gd name="T21" fmla="*/ 0 h 41"/>
                <a:gd name="T22" fmla="*/ 85 w 99"/>
                <a:gd name="T23" fmla="*/ 1 h 41"/>
                <a:gd name="T24" fmla="*/ 61 w 99"/>
                <a:gd name="T25" fmla="*/ 7 h 41"/>
                <a:gd name="T26" fmla="*/ 35 w 99"/>
                <a:gd name="T27" fmla="*/ 17 h 41"/>
                <a:gd name="T28" fmla="*/ 11 w 99"/>
                <a:gd name="T29" fmla="*/ 30 h 41"/>
                <a:gd name="T30" fmla="*/ 0 w 99"/>
                <a:gd name="T31" fmla="*/ 38 h 41"/>
                <a:gd name="T32" fmla="*/ 0 w 99"/>
                <a:gd name="T33" fmla="*/ 40 h 41"/>
                <a:gd name="T34" fmla="*/ 1 w 99"/>
                <a:gd name="T35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9" h="41">
                  <a:moveTo>
                    <a:pt x="1" y="41"/>
                  </a:moveTo>
                  <a:cubicBezTo>
                    <a:pt x="2" y="41"/>
                    <a:pt x="2" y="40"/>
                    <a:pt x="2" y="40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9" y="29"/>
                    <a:pt x="29" y="23"/>
                    <a:pt x="37" y="19"/>
                  </a:cubicBezTo>
                  <a:cubicBezTo>
                    <a:pt x="44" y="16"/>
                    <a:pt x="55" y="11"/>
                    <a:pt x="61" y="9"/>
                  </a:cubicBezTo>
                  <a:cubicBezTo>
                    <a:pt x="68" y="7"/>
                    <a:pt x="78" y="5"/>
                    <a:pt x="85" y="4"/>
                  </a:cubicBezTo>
                  <a:cubicBezTo>
                    <a:pt x="92" y="4"/>
                    <a:pt x="92" y="4"/>
                    <a:pt x="92" y="4"/>
                  </a:cubicBezTo>
                  <a:cubicBezTo>
                    <a:pt x="97" y="3"/>
                    <a:pt x="97" y="3"/>
                    <a:pt x="97" y="3"/>
                  </a:cubicBezTo>
                  <a:cubicBezTo>
                    <a:pt x="98" y="3"/>
                    <a:pt x="99" y="2"/>
                    <a:pt x="98" y="2"/>
                  </a:cubicBezTo>
                  <a:cubicBezTo>
                    <a:pt x="98" y="1"/>
                    <a:pt x="98" y="0"/>
                    <a:pt x="97" y="0"/>
                  </a:cubicBezTo>
                  <a:cubicBezTo>
                    <a:pt x="85" y="1"/>
                    <a:pt x="85" y="1"/>
                    <a:pt x="85" y="1"/>
                  </a:cubicBezTo>
                  <a:cubicBezTo>
                    <a:pt x="78" y="2"/>
                    <a:pt x="67" y="4"/>
                    <a:pt x="61" y="7"/>
                  </a:cubicBezTo>
                  <a:cubicBezTo>
                    <a:pt x="54" y="9"/>
                    <a:pt x="43" y="13"/>
                    <a:pt x="35" y="17"/>
                  </a:cubicBezTo>
                  <a:cubicBezTo>
                    <a:pt x="28" y="20"/>
                    <a:pt x="17" y="26"/>
                    <a:pt x="11" y="30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9"/>
                    <a:pt x="0" y="40"/>
                  </a:cubicBezTo>
                  <a:cubicBezTo>
                    <a:pt x="0" y="40"/>
                    <a:pt x="1" y="41"/>
                    <a:pt x="1" y="4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90"/>
            <p:cNvSpPr>
              <a:spLocks/>
            </p:cNvSpPr>
            <p:nvPr/>
          </p:nvSpPr>
          <p:spPr bwMode="auto">
            <a:xfrm>
              <a:off x="8963026" y="4479926"/>
              <a:ext cx="192088" cy="115888"/>
            </a:xfrm>
            <a:custGeom>
              <a:avLst/>
              <a:gdLst>
                <a:gd name="T0" fmla="*/ 1 w 51"/>
                <a:gd name="T1" fmla="*/ 31 h 31"/>
                <a:gd name="T2" fmla="*/ 2 w 51"/>
                <a:gd name="T3" fmla="*/ 31 h 31"/>
                <a:gd name="T4" fmla="*/ 13 w 51"/>
                <a:gd name="T5" fmla="*/ 23 h 31"/>
                <a:gd name="T6" fmla="*/ 18 w 51"/>
                <a:gd name="T7" fmla="*/ 20 h 31"/>
                <a:gd name="T8" fmla="*/ 30 w 51"/>
                <a:gd name="T9" fmla="*/ 13 h 31"/>
                <a:gd name="T10" fmla="*/ 37 w 51"/>
                <a:gd name="T11" fmla="*/ 10 h 31"/>
                <a:gd name="T12" fmla="*/ 50 w 51"/>
                <a:gd name="T13" fmla="*/ 3 h 31"/>
                <a:gd name="T14" fmla="*/ 51 w 51"/>
                <a:gd name="T15" fmla="*/ 1 h 31"/>
                <a:gd name="T16" fmla="*/ 49 w 51"/>
                <a:gd name="T17" fmla="*/ 1 h 31"/>
                <a:gd name="T18" fmla="*/ 35 w 51"/>
                <a:gd name="T19" fmla="*/ 7 h 31"/>
                <a:gd name="T20" fmla="*/ 11 w 51"/>
                <a:gd name="T21" fmla="*/ 21 h 31"/>
                <a:gd name="T22" fmla="*/ 0 w 51"/>
                <a:gd name="T23" fmla="*/ 28 h 31"/>
                <a:gd name="T24" fmla="*/ 0 w 51"/>
                <a:gd name="T25" fmla="*/ 30 h 31"/>
                <a:gd name="T26" fmla="*/ 1 w 51"/>
                <a:gd name="T27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1" h="31">
                  <a:moveTo>
                    <a:pt x="1" y="31"/>
                  </a:moveTo>
                  <a:cubicBezTo>
                    <a:pt x="2" y="31"/>
                    <a:pt x="2" y="31"/>
                    <a:pt x="2" y="31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4" y="22"/>
                    <a:pt x="16" y="21"/>
                    <a:pt x="18" y="20"/>
                  </a:cubicBezTo>
                  <a:cubicBezTo>
                    <a:pt x="22" y="17"/>
                    <a:pt x="26" y="15"/>
                    <a:pt x="30" y="13"/>
                  </a:cubicBezTo>
                  <a:cubicBezTo>
                    <a:pt x="32" y="12"/>
                    <a:pt x="35" y="11"/>
                    <a:pt x="37" y="10"/>
                  </a:cubicBezTo>
                  <a:cubicBezTo>
                    <a:pt x="50" y="3"/>
                    <a:pt x="50" y="3"/>
                    <a:pt x="50" y="3"/>
                  </a:cubicBezTo>
                  <a:cubicBezTo>
                    <a:pt x="51" y="3"/>
                    <a:pt x="51" y="2"/>
                    <a:pt x="51" y="1"/>
                  </a:cubicBezTo>
                  <a:cubicBezTo>
                    <a:pt x="50" y="1"/>
                    <a:pt x="49" y="0"/>
                    <a:pt x="49" y="1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28" y="10"/>
                    <a:pt x="17" y="17"/>
                    <a:pt x="11" y="21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9"/>
                    <a:pt x="0" y="29"/>
                    <a:pt x="0" y="30"/>
                  </a:cubicBezTo>
                  <a:cubicBezTo>
                    <a:pt x="0" y="31"/>
                    <a:pt x="1" y="31"/>
                    <a:pt x="1" y="3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48" name="组合 147"/>
          <p:cNvGrpSpPr/>
          <p:nvPr/>
        </p:nvGrpSpPr>
        <p:grpSpPr>
          <a:xfrm>
            <a:off x="4764882" y="4734265"/>
            <a:ext cx="1701006" cy="935651"/>
            <a:chOff x="9788526" y="4070351"/>
            <a:chExt cx="1379538" cy="758825"/>
          </a:xfrm>
        </p:grpSpPr>
        <p:sp>
          <p:nvSpPr>
            <p:cNvPr id="91" name="Freeform 91"/>
            <p:cNvSpPr>
              <a:spLocks noEditPoints="1"/>
            </p:cNvSpPr>
            <p:nvPr/>
          </p:nvSpPr>
          <p:spPr bwMode="auto">
            <a:xfrm>
              <a:off x="10423526" y="4125913"/>
              <a:ext cx="744538" cy="676275"/>
            </a:xfrm>
            <a:custGeom>
              <a:avLst/>
              <a:gdLst>
                <a:gd name="T0" fmla="*/ 195 w 198"/>
                <a:gd name="T1" fmla="*/ 10 h 180"/>
                <a:gd name="T2" fmla="*/ 187 w 198"/>
                <a:gd name="T3" fmla="*/ 0 h 180"/>
                <a:gd name="T4" fmla="*/ 113 w 198"/>
                <a:gd name="T5" fmla="*/ 25 h 180"/>
                <a:gd name="T6" fmla="*/ 86 w 198"/>
                <a:gd name="T7" fmla="*/ 25 h 180"/>
                <a:gd name="T8" fmla="*/ 12 w 198"/>
                <a:gd name="T9" fmla="*/ 0 h 180"/>
                <a:gd name="T10" fmla="*/ 4 w 198"/>
                <a:gd name="T11" fmla="*/ 10 h 180"/>
                <a:gd name="T12" fmla="*/ 0 w 198"/>
                <a:gd name="T13" fmla="*/ 20 h 180"/>
                <a:gd name="T14" fmla="*/ 6 w 198"/>
                <a:gd name="T15" fmla="*/ 100 h 180"/>
                <a:gd name="T16" fmla="*/ 9 w 198"/>
                <a:gd name="T17" fmla="*/ 5 h 180"/>
                <a:gd name="T18" fmla="*/ 55 w 198"/>
                <a:gd name="T19" fmla="*/ 13 h 180"/>
                <a:gd name="T20" fmla="*/ 98 w 198"/>
                <a:gd name="T21" fmla="*/ 98 h 180"/>
                <a:gd name="T22" fmla="*/ 85 w 198"/>
                <a:gd name="T23" fmla="*/ 150 h 180"/>
                <a:gd name="T24" fmla="*/ 10 w 198"/>
                <a:gd name="T25" fmla="*/ 123 h 180"/>
                <a:gd name="T26" fmla="*/ 23 w 198"/>
                <a:gd name="T27" fmla="*/ 128 h 180"/>
                <a:gd name="T28" fmla="*/ 94 w 198"/>
                <a:gd name="T29" fmla="*/ 159 h 180"/>
                <a:gd name="T30" fmla="*/ 105 w 198"/>
                <a:gd name="T31" fmla="*/ 159 h 180"/>
                <a:gd name="T32" fmla="*/ 177 w 198"/>
                <a:gd name="T33" fmla="*/ 128 h 180"/>
                <a:gd name="T34" fmla="*/ 189 w 198"/>
                <a:gd name="T35" fmla="*/ 129 h 180"/>
                <a:gd name="T36" fmla="*/ 101 w 198"/>
                <a:gd name="T37" fmla="*/ 163 h 180"/>
                <a:gd name="T38" fmla="*/ 21 w 198"/>
                <a:gd name="T39" fmla="*/ 130 h 180"/>
                <a:gd name="T40" fmla="*/ 7 w 198"/>
                <a:gd name="T41" fmla="*/ 130 h 180"/>
                <a:gd name="T42" fmla="*/ 85 w 198"/>
                <a:gd name="T43" fmla="*/ 157 h 180"/>
                <a:gd name="T44" fmla="*/ 114 w 198"/>
                <a:gd name="T45" fmla="*/ 157 h 180"/>
                <a:gd name="T46" fmla="*/ 192 w 198"/>
                <a:gd name="T47" fmla="*/ 129 h 180"/>
                <a:gd name="T48" fmla="*/ 146 w 198"/>
                <a:gd name="T49" fmla="*/ 145 h 180"/>
                <a:gd name="T50" fmla="*/ 86 w 198"/>
                <a:gd name="T51" fmla="*/ 160 h 180"/>
                <a:gd name="T52" fmla="*/ 6 w 198"/>
                <a:gd name="T53" fmla="*/ 132 h 180"/>
                <a:gd name="T54" fmla="*/ 19 w 198"/>
                <a:gd name="T55" fmla="*/ 138 h 180"/>
                <a:gd name="T56" fmla="*/ 99 w 198"/>
                <a:gd name="T57" fmla="*/ 171 h 180"/>
                <a:gd name="T58" fmla="*/ 179 w 198"/>
                <a:gd name="T59" fmla="*/ 138 h 180"/>
                <a:gd name="T60" fmla="*/ 192 w 198"/>
                <a:gd name="T61" fmla="*/ 138 h 180"/>
                <a:gd name="T62" fmla="*/ 101 w 198"/>
                <a:gd name="T63" fmla="*/ 172 h 180"/>
                <a:gd name="T64" fmla="*/ 18 w 198"/>
                <a:gd name="T65" fmla="*/ 139 h 180"/>
                <a:gd name="T66" fmla="*/ 3 w 198"/>
                <a:gd name="T67" fmla="*/ 139 h 180"/>
                <a:gd name="T68" fmla="*/ 17 w 198"/>
                <a:gd name="T69" fmla="*/ 147 h 180"/>
                <a:gd name="T70" fmla="*/ 99 w 198"/>
                <a:gd name="T71" fmla="*/ 180 h 180"/>
                <a:gd name="T72" fmla="*/ 182 w 198"/>
                <a:gd name="T73" fmla="*/ 147 h 180"/>
                <a:gd name="T74" fmla="*/ 197 w 198"/>
                <a:gd name="T75" fmla="*/ 17 h 180"/>
                <a:gd name="T76" fmla="*/ 176 w 198"/>
                <a:gd name="T77" fmla="*/ 126 h 180"/>
                <a:gd name="T78" fmla="*/ 102 w 198"/>
                <a:gd name="T79" fmla="*/ 158 h 180"/>
                <a:gd name="T80" fmla="*/ 103 w 198"/>
                <a:gd name="T81" fmla="*/ 35 h 180"/>
                <a:gd name="T82" fmla="*/ 186 w 198"/>
                <a:gd name="T83" fmla="*/ 2 h 180"/>
                <a:gd name="T84" fmla="*/ 196 w 198"/>
                <a:gd name="T85" fmla="*/ 141 h 180"/>
                <a:gd name="T86" fmla="*/ 113 w 198"/>
                <a:gd name="T87" fmla="*/ 169 h 180"/>
                <a:gd name="T88" fmla="*/ 51 w 198"/>
                <a:gd name="T89" fmla="*/ 154 h 180"/>
                <a:gd name="T90" fmla="*/ 3 w 198"/>
                <a:gd name="T91" fmla="*/ 139 h 180"/>
                <a:gd name="T92" fmla="*/ 84 w 198"/>
                <a:gd name="T93" fmla="*/ 167 h 180"/>
                <a:gd name="T94" fmla="*/ 114 w 198"/>
                <a:gd name="T95" fmla="*/ 167 h 180"/>
                <a:gd name="T96" fmla="*/ 196 w 198"/>
                <a:gd name="T97" fmla="*/ 139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98" h="180">
                  <a:moveTo>
                    <a:pt x="197" y="17"/>
                  </a:moveTo>
                  <a:cubicBezTo>
                    <a:pt x="197" y="15"/>
                    <a:pt x="197" y="15"/>
                    <a:pt x="197" y="15"/>
                  </a:cubicBezTo>
                  <a:cubicBezTo>
                    <a:pt x="197" y="14"/>
                    <a:pt x="196" y="12"/>
                    <a:pt x="195" y="12"/>
                  </a:cubicBezTo>
                  <a:cubicBezTo>
                    <a:pt x="195" y="10"/>
                    <a:pt x="195" y="10"/>
                    <a:pt x="195" y="10"/>
                  </a:cubicBezTo>
                  <a:cubicBezTo>
                    <a:pt x="195" y="9"/>
                    <a:pt x="194" y="8"/>
                    <a:pt x="193" y="7"/>
                  </a:cubicBezTo>
                  <a:cubicBezTo>
                    <a:pt x="193" y="6"/>
                    <a:pt x="193" y="6"/>
                    <a:pt x="193" y="6"/>
                  </a:cubicBezTo>
                  <a:cubicBezTo>
                    <a:pt x="193" y="4"/>
                    <a:pt x="192" y="3"/>
                    <a:pt x="191" y="2"/>
                  </a:cubicBezTo>
                  <a:cubicBezTo>
                    <a:pt x="190" y="1"/>
                    <a:pt x="189" y="0"/>
                    <a:pt x="187" y="0"/>
                  </a:cubicBezTo>
                  <a:cubicBezTo>
                    <a:pt x="187" y="0"/>
                    <a:pt x="186" y="0"/>
                    <a:pt x="186" y="0"/>
                  </a:cubicBezTo>
                  <a:cubicBezTo>
                    <a:pt x="174" y="1"/>
                    <a:pt x="174" y="1"/>
                    <a:pt x="174" y="1"/>
                  </a:cubicBezTo>
                  <a:cubicBezTo>
                    <a:pt x="168" y="2"/>
                    <a:pt x="154" y="6"/>
                    <a:pt x="143" y="10"/>
                  </a:cubicBezTo>
                  <a:cubicBezTo>
                    <a:pt x="131" y="15"/>
                    <a:pt x="118" y="22"/>
                    <a:pt x="113" y="25"/>
                  </a:cubicBezTo>
                  <a:cubicBezTo>
                    <a:pt x="108" y="28"/>
                    <a:pt x="103" y="32"/>
                    <a:pt x="102" y="33"/>
                  </a:cubicBezTo>
                  <a:cubicBezTo>
                    <a:pt x="101" y="33"/>
                    <a:pt x="100" y="34"/>
                    <a:pt x="99" y="36"/>
                  </a:cubicBezTo>
                  <a:cubicBezTo>
                    <a:pt x="99" y="34"/>
                    <a:pt x="98" y="33"/>
                    <a:pt x="97" y="33"/>
                  </a:cubicBezTo>
                  <a:cubicBezTo>
                    <a:pt x="95" y="32"/>
                    <a:pt x="90" y="28"/>
                    <a:pt x="86" y="25"/>
                  </a:cubicBezTo>
                  <a:cubicBezTo>
                    <a:pt x="81" y="22"/>
                    <a:pt x="67" y="15"/>
                    <a:pt x="56" y="10"/>
                  </a:cubicBezTo>
                  <a:cubicBezTo>
                    <a:pt x="44" y="6"/>
                    <a:pt x="30" y="2"/>
                    <a:pt x="25" y="1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0" y="0"/>
                    <a:pt x="8" y="1"/>
                    <a:pt x="8" y="2"/>
                  </a:cubicBezTo>
                  <a:cubicBezTo>
                    <a:pt x="6" y="3"/>
                    <a:pt x="6" y="4"/>
                    <a:pt x="6" y="6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5" y="8"/>
                    <a:pt x="4" y="9"/>
                    <a:pt x="4" y="10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3" y="12"/>
                    <a:pt x="2" y="14"/>
                    <a:pt x="2" y="15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1" y="17"/>
                    <a:pt x="0" y="19"/>
                    <a:pt x="0" y="20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2" y="109"/>
                    <a:pt x="2" y="109"/>
                    <a:pt x="2" y="109"/>
                  </a:cubicBezTo>
                  <a:cubicBezTo>
                    <a:pt x="4" y="104"/>
                    <a:pt x="4" y="104"/>
                    <a:pt x="4" y="104"/>
                  </a:cubicBezTo>
                  <a:cubicBezTo>
                    <a:pt x="6" y="100"/>
                    <a:pt x="6" y="100"/>
                    <a:pt x="6" y="100"/>
                  </a:cubicBezTo>
                  <a:cubicBezTo>
                    <a:pt x="7" y="97"/>
                    <a:pt x="7" y="97"/>
                    <a:pt x="7" y="97"/>
                  </a:cubicBezTo>
                  <a:cubicBezTo>
                    <a:pt x="9" y="91"/>
                    <a:pt x="9" y="91"/>
                    <a:pt x="9" y="91"/>
                  </a:cubicBezTo>
                  <a:cubicBezTo>
                    <a:pt x="9" y="83"/>
                    <a:pt x="9" y="73"/>
                    <a:pt x="9" y="63"/>
                  </a:cubicBezTo>
                  <a:cubicBezTo>
                    <a:pt x="9" y="32"/>
                    <a:pt x="9" y="6"/>
                    <a:pt x="9" y="5"/>
                  </a:cubicBezTo>
                  <a:cubicBezTo>
                    <a:pt x="9" y="3"/>
                    <a:pt x="11" y="2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4" y="2"/>
                    <a:pt x="19" y="3"/>
                    <a:pt x="25" y="3"/>
                  </a:cubicBezTo>
                  <a:cubicBezTo>
                    <a:pt x="30" y="4"/>
                    <a:pt x="44" y="8"/>
                    <a:pt x="55" y="13"/>
                  </a:cubicBezTo>
                  <a:cubicBezTo>
                    <a:pt x="66" y="17"/>
                    <a:pt x="80" y="24"/>
                    <a:pt x="84" y="27"/>
                  </a:cubicBezTo>
                  <a:cubicBezTo>
                    <a:pt x="89" y="30"/>
                    <a:pt x="94" y="34"/>
                    <a:pt x="95" y="35"/>
                  </a:cubicBezTo>
                  <a:cubicBezTo>
                    <a:pt x="97" y="36"/>
                    <a:pt x="98" y="38"/>
                    <a:pt x="98" y="39"/>
                  </a:cubicBezTo>
                  <a:cubicBezTo>
                    <a:pt x="98" y="41"/>
                    <a:pt x="98" y="67"/>
                    <a:pt x="98" y="98"/>
                  </a:cubicBezTo>
                  <a:cubicBezTo>
                    <a:pt x="98" y="128"/>
                    <a:pt x="98" y="154"/>
                    <a:pt x="98" y="156"/>
                  </a:cubicBezTo>
                  <a:cubicBezTo>
                    <a:pt x="98" y="157"/>
                    <a:pt x="97" y="158"/>
                    <a:pt x="96" y="158"/>
                  </a:cubicBezTo>
                  <a:cubicBezTo>
                    <a:pt x="96" y="158"/>
                    <a:pt x="96" y="158"/>
                    <a:pt x="95" y="157"/>
                  </a:cubicBezTo>
                  <a:cubicBezTo>
                    <a:pt x="94" y="156"/>
                    <a:pt x="89" y="153"/>
                    <a:pt x="85" y="150"/>
                  </a:cubicBezTo>
                  <a:cubicBezTo>
                    <a:pt x="80" y="147"/>
                    <a:pt x="66" y="140"/>
                    <a:pt x="54" y="135"/>
                  </a:cubicBezTo>
                  <a:cubicBezTo>
                    <a:pt x="41" y="131"/>
                    <a:pt x="27" y="126"/>
                    <a:pt x="23" y="126"/>
                  </a:cubicBezTo>
                  <a:cubicBezTo>
                    <a:pt x="19" y="125"/>
                    <a:pt x="14" y="125"/>
                    <a:pt x="12" y="125"/>
                  </a:cubicBezTo>
                  <a:cubicBezTo>
                    <a:pt x="11" y="125"/>
                    <a:pt x="10" y="124"/>
                    <a:pt x="10" y="123"/>
                  </a:cubicBezTo>
                  <a:cubicBezTo>
                    <a:pt x="9" y="126"/>
                    <a:pt x="9" y="126"/>
                    <a:pt x="9" y="126"/>
                  </a:cubicBezTo>
                  <a:cubicBezTo>
                    <a:pt x="10" y="127"/>
                    <a:pt x="11" y="127"/>
                    <a:pt x="12" y="127"/>
                  </a:cubicBezTo>
                  <a:cubicBezTo>
                    <a:pt x="21" y="128"/>
                    <a:pt x="21" y="128"/>
                    <a:pt x="21" y="128"/>
                  </a:cubicBezTo>
                  <a:cubicBezTo>
                    <a:pt x="23" y="128"/>
                    <a:pt x="23" y="128"/>
                    <a:pt x="23" y="128"/>
                  </a:cubicBezTo>
                  <a:cubicBezTo>
                    <a:pt x="26" y="129"/>
                    <a:pt x="39" y="132"/>
                    <a:pt x="53" y="138"/>
                  </a:cubicBezTo>
                  <a:cubicBezTo>
                    <a:pt x="65" y="142"/>
                    <a:pt x="79" y="149"/>
                    <a:pt x="83" y="152"/>
                  </a:cubicBezTo>
                  <a:cubicBezTo>
                    <a:pt x="91" y="158"/>
                    <a:pt x="91" y="158"/>
                    <a:pt x="91" y="158"/>
                  </a:cubicBezTo>
                  <a:cubicBezTo>
                    <a:pt x="94" y="159"/>
                    <a:pt x="94" y="159"/>
                    <a:pt x="94" y="159"/>
                  </a:cubicBezTo>
                  <a:cubicBezTo>
                    <a:pt x="95" y="160"/>
                    <a:pt x="96" y="160"/>
                    <a:pt x="96" y="160"/>
                  </a:cubicBezTo>
                  <a:cubicBezTo>
                    <a:pt x="98" y="160"/>
                    <a:pt x="99" y="160"/>
                    <a:pt x="99" y="159"/>
                  </a:cubicBezTo>
                  <a:cubicBezTo>
                    <a:pt x="100" y="160"/>
                    <a:pt x="101" y="160"/>
                    <a:pt x="102" y="160"/>
                  </a:cubicBezTo>
                  <a:cubicBezTo>
                    <a:pt x="103" y="160"/>
                    <a:pt x="104" y="160"/>
                    <a:pt x="105" y="159"/>
                  </a:cubicBezTo>
                  <a:cubicBezTo>
                    <a:pt x="115" y="152"/>
                    <a:pt x="115" y="152"/>
                    <a:pt x="115" y="152"/>
                  </a:cubicBezTo>
                  <a:cubicBezTo>
                    <a:pt x="120" y="149"/>
                    <a:pt x="134" y="142"/>
                    <a:pt x="146" y="138"/>
                  </a:cubicBezTo>
                  <a:cubicBezTo>
                    <a:pt x="159" y="132"/>
                    <a:pt x="172" y="129"/>
                    <a:pt x="176" y="128"/>
                  </a:cubicBezTo>
                  <a:cubicBezTo>
                    <a:pt x="177" y="128"/>
                    <a:pt x="177" y="128"/>
                    <a:pt x="177" y="128"/>
                  </a:cubicBezTo>
                  <a:cubicBezTo>
                    <a:pt x="186" y="127"/>
                    <a:pt x="186" y="127"/>
                    <a:pt x="186" y="127"/>
                  </a:cubicBezTo>
                  <a:cubicBezTo>
                    <a:pt x="188" y="127"/>
                    <a:pt x="189" y="126"/>
                    <a:pt x="190" y="125"/>
                  </a:cubicBezTo>
                  <a:cubicBezTo>
                    <a:pt x="190" y="127"/>
                    <a:pt x="190" y="127"/>
                    <a:pt x="190" y="127"/>
                  </a:cubicBezTo>
                  <a:cubicBezTo>
                    <a:pt x="190" y="128"/>
                    <a:pt x="190" y="129"/>
                    <a:pt x="189" y="129"/>
                  </a:cubicBezTo>
                  <a:cubicBezTo>
                    <a:pt x="177" y="130"/>
                    <a:pt x="177" y="130"/>
                    <a:pt x="177" y="130"/>
                  </a:cubicBezTo>
                  <a:cubicBezTo>
                    <a:pt x="173" y="131"/>
                    <a:pt x="158" y="135"/>
                    <a:pt x="145" y="140"/>
                  </a:cubicBezTo>
                  <a:cubicBezTo>
                    <a:pt x="132" y="145"/>
                    <a:pt x="117" y="152"/>
                    <a:pt x="112" y="155"/>
                  </a:cubicBezTo>
                  <a:cubicBezTo>
                    <a:pt x="101" y="163"/>
                    <a:pt x="101" y="163"/>
                    <a:pt x="101" y="163"/>
                  </a:cubicBezTo>
                  <a:cubicBezTo>
                    <a:pt x="100" y="164"/>
                    <a:pt x="98" y="164"/>
                    <a:pt x="98" y="163"/>
                  </a:cubicBezTo>
                  <a:cubicBezTo>
                    <a:pt x="86" y="155"/>
                    <a:pt x="86" y="155"/>
                    <a:pt x="86" y="155"/>
                  </a:cubicBezTo>
                  <a:cubicBezTo>
                    <a:pt x="81" y="152"/>
                    <a:pt x="67" y="145"/>
                    <a:pt x="54" y="140"/>
                  </a:cubicBezTo>
                  <a:cubicBezTo>
                    <a:pt x="40" y="135"/>
                    <a:pt x="26" y="131"/>
                    <a:pt x="21" y="130"/>
                  </a:cubicBezTo>
                  <a:cubicBezTo>
                    <a:pt x="10" y="129"/>
                    <a:pt x="10" y="129"/>
                    <a:pt x="10" y="129"/>
                  </a:cubicBezTo>
                  <a:cubicBezTo>
                    <a:pt x="9" y="129"/>
                    <a:pt x="8" y="128"/>
                    <a:pt x="8" y="127"/>
                  </a:cubicBezTo>
                  <a:cubicBezTo>
                    <a:pt x="8" y="127"/>
                    <a:pt x="8" y="127"/>
                    <a:pt x="8" y="127"/>
                  </a:cubicBezTo>
                  <a:cubicBezTo>
                    <a:pt x="7" y="130"/>
                    <a:pt x="7" y="130"/>
                    <a:pt x="7" y="130"/>
                  </a:cubicBezTo>
                  <a:cubicBezTo>
                    <a:pt x="8" y="131"/>
                    <a:pt x="9" y="132"/>
                    <a:pt x="10" y="132"/>
                  </a:cubicBezTo>
                  <a:cubicBezTo>
                    <a:pt x="21" y="133"/>
                    <a:pt x="21" y="133"/>
                    <a:pt x="21" y="133"/>
                  </a:cubicBezTo>
                  <a:cubicBezTo>
                    <a:pt x="25" y="133"/>
                    <a:pt x="40" y="138"/>
                    <a:pt x="53" y="142"/>
                  </a:cubicBezTo>
                  <a:cubicBezTo>
                    <a:pt x="66" y="147"/>
                    <a:pt x="80" y="154"/>
                    <a:pt x="85" y="157"/>
                  </a:cubicBezTo>
                  <a:cubicBezTo>
                    <a:pt x="96" y="165"/>
                    <a:pt x="96" y="165"/>
                    <a:pt x="96" y="165"/>
                  </a:cubicBezTo>
                  <a:cubicBezTo>
                    <a:pt x="97" y="166"/>
                    <a:pt x="98" y="166"/>
                    <a:pt x="99" y="166"/>
                  </a:cubicBezTo>
                  <a:cubicBezTo>
                    <a:pt x="101" y="166"/>
                    <a:pt x="102" y="166"/>
                    <a:pt x="103" y="165"/>
                  </a:cubicBezTo>
                  <a:cubicBezTo>
                    <a:pt x="114" y="157"/>
                    <a:pt x="114" y="157"/>
                    <a:pt x="114" y="157"/>
                  </a:cubicBezTo>
                  <a:cubicBezTo>
                    <a:pt x="119" y="154"/>
                    <a:pt x="133" y="147"/>
                    <a:pt x="146" y="142"/>
                  </a:cubicBezTo>
                  <a:cubicBezTo>
                    <a:pt x="159" y="138"/>
                    <a:pt x="173" y="133"/>
                    <a:pt x="178" y="133"/>
                  </a:cubicBezTo>
                  <a:cubicBezTo>
                    <a:pt x="189" y="132"/>
                    <a:pt x="189" y="132"/>
                    <a:pt x="189" y="132"/>
                  </a:cubicBezTo>
                  <a:cubicBezTo>
                    <a:pt x="190" y="131"/>
                    <a:pt x="192" y="130"/>
                    <a:pt x="192" y="129"/>
                  </a:cubicBezTo>
                  <a:cubicBezTo>
                    <a:pt x="192" y="132"/>
                    <a:pt x="192" y="132"/>
                    <a:pt x="192" y="132"/>
                  </a:cubicBezTo>
                  <a:cubicBezTo>
                    <a:pt x="192" y="133"/>
                    <a:pt x="191" y="134"/>
                    <a:pt x="190" y="134"/>
                  </a:cubicBezTo>
                  <a:cubicBezTo>
                    <a:pt x="179" y="135"/>
                    <a:pt x="179" y="135"/>
                    <a:pt x="179" y="135"/>
                  </a:cubicBezTo>
                  <a:cubicBezTo>
                    <a:pt x="174" y="135"/>
                    <a:pt x="159" y="140"/>
                    <a:pt x="146" y="145"/>
                  </a:cubicBezTo>
                  <a:cubicBezTo>
                    <a:pt x="133" y="150"/>
                    <a:pt x="118" y="157"/>
                    <a:pt x="113" y="160"/>
                  </a:cubicBezTo>
                  <a:cubicBezTo>
                    <a:pt x="101" y="168"/>
                    <a:pt x="101" y="168"/>
                    <a:pt x="101" y="168"/>
                  </a:cubicBezTo>
                  <a:cubicBezTo>
                    <a:pt x="100" y="168"/>
                    <a:pt x="98" y="168"/>
                    <a:pt x="98" y="168"/>
                  </a:cubicBezTo>
                  <a:cubicBezTo>
                    <a:pt x="86" y="160"/>
                    <a:pt x="86" y="160"/>
                    <a:pt x="86" y="160"/>
                  </a:cubicBezTo>
                  <a:cubicBezTo>
                    <a:pt x="81" y="157"/>
                    <a:pt x="66" y="150"/>
                    <a:pt x="53" y="145"/>
                  </a:cubicBezTo>
                  <a:cubicBezTo>
                    <a:pt x="39" y="140"/>
                    <a:pt x="24" y="135"/>
                    <a:pt x="20" y="135"/>
                  </a:cubicBezTo>
                  <a:cubicBezTo>
                    <a:pt x="8" y="134"/>
                    <a:pt x="8" y="134"/>
                    <a:pt x="8" y="134"/>
                  </a:cubicBezTo>
                  <a:cubicBezTo>
                    <a:pt x="7" y="134"/>
                    <a:pt x="6" y="133"/>
                    <a:pt x="6" y="132"/>
                  </a:cubicBezTo>
                  <a:cubicBezTo>
                    <a:pt x="6" y="131"/>
                    <a:pt x="6" y="131"/>
                    <a:pt x="6" y="131"/>
                  </a:cubicBezTo>
                  <a:cubicBezTo>
                    <a:pt x="5" y="135"/>
                    <a:pt x="5" y="135"/>
                    <a:pt x="5" y="135"/>
                  </a:cubicBezTo>
                  <a:cubicBezTo>
                    <a:pt x="6" y="136"/>
                    <a:pt x="7" y="136"/>
                    <a:pt x="8" y="137"/>
                  </a:cubicBezTo>
                  <a:cubicBezTo>
                    <a:pt x="19" y="138"/>
                    <a:pt x="19" y="138"/>
                    <a:pt x="19" y="138"/>
                  </a:cubicBezTo>
                  <a:cubicBezTo>
                    <a:pt x="24" y="138"/>
                    <a:pt x="39" y="142"/>
                    <a:pt x="52" y="147"/>
                  </a:cubicBezTo>
                  <a:cubicBezTo>
                    <a:pt x="65" y="152"/>
                    <a:pt x="80" y="159"/>
                    <a:pt x="85" y="162"/>
                  </a:cubicBezTo>
                  <a:cubicBezTo>
                    <a:pt x="96" y="170"/>
                    <a:pt x="96" y="170"/>
                    <a:pt x="96" y="170"/>
                  </a:cubicBezTo>
                  <a:cubicBezTo>
                    <a:pt x="97" y="171"/>
                    <a:pt x="98" y="171"/>
                    <a:pt x="99" y="171"/>
                  </a:cubicBezTo>
                  <a:cubicBezTo>
                    <a:pt x="101" y="171"/>
                    <a:pt x="102" y="171"/>
                    <a:pt x="103" y="170"/>
                  </a:cubicBezTo>
                  <a:cubicBezTo>
                    <a:pt x="114" y="162"/>
                    <a:pt x="114" y="162"/>
                    <a:pt x="114" y="162"/>
                  </a:cubicBezTo>
                  <a:cubicBezTo>
                    <a:pt x="119" y="159"/>
                    <a:pt x="134" y="152"/>
                    <a:pt x="147" y="147"/>
                  </a:cubicBezTo>
                  <a:cubicBezTo>
                    <a:pt x="160" y="142"/>
                    <a:pt x="175" y="138"/>
                    <a:pt x="179" y="138"/>
                  </a:cubicBezTo>
                  <a:cubicBezTo>
                    <a:pt x="191" y="137"/>
                    <a:pt x="191" y="137"/>
                    <a:pt x="191" y="137"/>
                  </a:cubicBezTo>
                  <a:cubicBezTo>
                    <a:pt x="192" y="136"/>
                    <a:pt x="193" y="135"/>
                    <a:pt x="194" y="134"/>
                  </a:cubicBezTo>
                  <a:cubicBezTo>
                    <a:pt x="194" y="136"/>
                    <a:pt x="194" y="136"/>
                    <a:pt x="194" y="136"/>
                  </a:cubicBezTo>
                  <a:cubicBezTo>
                    <a:pt x="194" y="137"/>
                    <a:pt x="193" y="138"/>
                    <a:pt x="192" y="138"/>
                  </a:cubicBezTo>
                  <a:cubicBezTo>
                    <a:pt x="181" y="139"/>
                    <a:pt x="181" y="139"/>
                    <a:pt x="181" y="139"/>
                  </a:cubicBezTo>
                  <a:cubicBezTo>
                    <a:pt x="176" y="140"/>
                    <a:pt x="161" y="144"/>
                    <a:pt x="147" y="149"/>
                  </a:cubicBezTo>
                  <a:cubicBezTo>
                    <a:pt x="133" y="154"/>
                    <a:pt x="118" y="161"/>
                    <a:pt x="113" y="165"/>
                  </a:cubicBezTo>
                  <a:cubicBezTo>
                    <a:pt x="101" y="172"/>
                    <a:pt x="101" y="172"/>
                    <a:pt x="101" y="172"/>
                  </a:cubicBezTo>
                  <a:cubicBezTo>
                    <a:pt x="100" y="173"/>
                    <a:pt x="98" y="173"/>
                    <a:pt x="97" y="172"/>
                  </a:cubicBezTo>
                  <a:cubicBezTo>
                    <a:pt x="86" y="165"/>
                    <a:pt x="86" y="165"/>
                    <a:pt x="86" y="165"/>
                  </a:cubicBezTo>
                  <a:cubicBezTo>
                    <a:pt x="81" y="161"/>
                    <a:pt x="65" y="154"/>
                    <a:pt x="52" y="149"/>
                  </a:cubicBezTo>
                  <a:cubicBezTo>
                    <a:pt x="38" y="144"/>
                    <a:pt x="23" y="140"/>
                    <a:pt x="18" y="139"/>
                  </a:cubicBezTo>
                  <a:cubicBezTo>
                    <a:pt x="6" y="138"/>
                    <a:pt x="6" y="138"/>
                    <a:pt x="6" y="138"/>
                  </a:cubicBezTo>
                  <a:cubicBezTo>
                    <a:pt x="5" y="138"/>
                    <a:pt x="5" y="137"/>
                    <a:pt x="5" y="136"/>
                  </a:cubicBezTo>
                  <a:cubicBezTo>
                    <a:pt x="5" y="135"/>
                    <a:pt x="5" y="135"/>
                    <a:pt x="5" y="135"/>
                  </a:cubicBezTo>
                  <a:cubicBezTo>
                    <a:pt x="3" y="139"/>
                    <a:pt x="3" y="139"/>
                    <a:pt x="3" y="139"/>
                  </a:cubicBezTo>
                  <a:cubicBezTo>
                    <a:pt x="2" y="142"/>
                    <a:pt x="2" y="142"/>
                    <a:pt x="2" y="142"/>
                  </a:cubicBezTo>
                  <a:cubicBezTo>
                    <a:pt x="1" y="143"/>
                    <a:pt x="1" y="143"/>
                    <a:pt x="1" y="143"/>
                  </a:cubicBezTo>
                  <a:cubicBezTo>
                    <a:pt x="1" y="145"/>
                    <a:pt x="3" y="146"/>
                    <a:pt x="5" y="146"/>
                  </a:cubicBezTo>
                  <a:cubicBezTo>
                    <a:pt x="17" y="147"/>
                    <a:pt x="17" y="147"/>
                    <a:pt x="17" y="147"/>
                  </a:cubicBezTo>
                  <a:cubicBezTo>
                    <a:pt x="21" y="147"/>
                    <a:pt x="36" y="152"/>
                    <a:pt x="50" y="157"/>
                  </a:cubicBezTo>
                  <a:cubicBezTo>
                    <a:pt x="64" y="162"/>
                    <a:pt x="79" y="168"/>
                    <a:pt x="84" y="172"/>
                  </a:cubicBezTo>
                  <a:cubicBezTo>
                    <a:pt x="96" y="179"/>
                    <a:pt x="96" y="179"/>
                    <a:pt x="96" y="179"/>
                  </a:cubicBezTo>
                  <a:cubicBezTo>
                    <a:pt x="97" y="180"/>
                    <a:pt x="98" y="180"/>
                    <a:pt x="99" y="180"/>
                  </a:cubicBezTo>
                  <a:cubicBezTo>
                    <a:pt x="101" y="180"/>
                    <a:pt x="102" y="180"/>
                    <a:pt x="103" y="179"/>
                  </a:cubicBezTo>
                  <a:cubicBezTo>
                    <a:pt x="115" y="172"/>
                    <a:pt x="115" y="172"/>
                    <a:pt x="115" y="172"/>
                  </a:cubicBezTo>
                  <a:cubicBezTo>
                    <a:pt x="120" y="168"/>
                    <a:pt x="135" y="162"/>
                    <a:pt x="149" y="157"/>
                  </a:cubicBezTo>
                  <a:cubicBezTo>
                    <a:pt x="162" y="152"/>
                    <a:pt x="178" y="147"/>
                    <a:pt x="182" y="147"/>
                  </a:cubicBezTo>
                  <a:cubicBezTo>
                    <a:pt x="194" y="146"/>
                    <a:pt x="194" y="146"/>
                    <a:pt x="194" y="146"/>
                  </a:cubicBezTo>
                  <a:cubicBezTo>
                    <a:pt x="196" y="146"/>
                    <a:pt x="198" y="144"/>
                    <a:pt x="198" y="141"/>
                  </a:cubicBezTo>
                  <a:cubicBezTo>
                    <a:pt x="198" y="20"/>
                    <a:pt x="198" y="20"/>
                    <a:pt x="198" y="20"/>
                  </a:cubicBezTo>
                  <a:cubicBezTo>
                    <a:pt x="198" y="19"/>
                    <a:pt x="198" y="17"/>
                    <a:pt x="197" y="17"/>
                  </a:cubicBezTo>
                  <a:close/>
                  <a:moveTo>
                    <a:pt x="189" y="63"/>
                  </a:moveTo>
                  <a:cubicBezTo>
                    <a:pt x="189" y="94"/>
                    <a:pt x="189" y="120"/>
                    <a:pt x="189" y="122"/>
                  </a:cubicBezTo>
                  <a:cubicBezTo>
                    <a:pt x="189" y="123"/>
                    <a:pt x="188" y="125"/>
                    <a:pt x="186" y="125"/>
                  </a:cubicBezTo>
                  <a:cubicBezTo>
                    <a:pt x="185" y="125"/>
                    <a:pt x="180" y="125"/>
                    <a:pt x="176" y="126"/>
                  </a:cubicBezTo>
                  <a:cubicBezTo>
                    <a:pt x="171" y="126"/>
                    <a:pt x="157" y="131"/>
                    <a:pt x="145" y="135"/>
                  </a:cubicBezTo>
                  <a:cubicBezTo>
                    <a:pt x="133" y="140"/>
                    <a:pt x="119" y="147"/>
                    <a:pt x="114" y="150"/>
                  </a:cubicBezTo>
                  <a:cubicBezTo>
                    <a:pt x="109" y="153"/>
                    <a:pt x="105" y="156"/>
                    <a:pt x="103" y="157"/>
                  </a:cubicBezTo>
                  <a:cubicBezTo>
                    <a:pt x="103" y="158"/>
                    <a:pt x="102" y="158"/>
                    <a:pt x="102" y="158"/>
                  </a:cubicBezTo>
                  <a:cubicBezTo>
                    <a:pt x="101" y="158"/>
                    <a:pt x="101" y="157"/>
                    <a:pt x="101" y="156"/>
                  </a:cubicBezTo>
                  <a:cubicBezTo>
                    <a:pt x="101" y="154"/>
                    <a:pt x="101" y="128"/>
                    <a:pt x="101" y="98"/>
                  </a:cubicBezTo>
                  <a:cubicBezTo>
                    <a:pt x="101" y="67"/>
                    <a:pt x="101" y="41"/>
                    <a:pt x="101" y="39"/>
                  </a:cubicBezTo>
                  <a:cubicBezTo>
                    <a:pt x="101" y="38"/>
                    <a:pt x="102" y="36"/>
                    <a:pt x="103" y="35"/>
                  </a:cubicBezTo>
                  <a:cubicBezTo>
                    <a:pt x="105" y="34"/>
                    <a:pt x="109" y="30"/>
                    <a:pt x="114" y="27"/>
                  </a:cubicBezTo>
                  <a:cubicBezTo>
                    <a:pt x="119" y="24"/>
                    <a:pt x="132" y="17"/>
                    <a:pt x="144" y="13"/>
                  </a:cubicBezTo>
                  <a:cubicBezTo>
                    <a:pt x="155" y="8"/>
                    <a:pt x="169" y="4"/>
                    <a:pt x="174" y="3"/>
                  </a:cubicBezTo>
                  <a:cubicBezTo>
                    <a:pt x="179" y="3"/>
                    <a:pt x="185" y="2"/>
                    <a:pt x="186" y="2"/>
                  </a:cubicBezTo>
                  <a:cubicBezTo>
                    <a:pt x="187" y="2"/>
                    <a:pt x="187" y="2"/>
                    <a:pt x="187" y="2"/>
                  </a:cubicBezTo>
                  <a:cubicBezTo>
                    <a:pt x="188" y="2"/>
                    <a:pt x="189" y="3"/>
                    <a:pt x="189" y="5"/>
                  </a:cubicBezTo>
                  <a:cubicBezTo>
                    <a:pt x="189" y="6"/>
                    <a:pt x="189" y="32"/>
                    <a:pt x="189" y="63"/>
                  </a:cubicBezTo>
                  <a:close/>
                  <a:moveTo>
                    <a:pt x="196" y="141"/>
                  </a:moveTo>
                  <a:cubicBezTo>
                    <a:pt x="196" y="142"/>
                    <a:pt x="195" y="143"/>
                    <a:pt x="194" y="143"/>
                  </a:cubicBezTo>
                  <a:cubicBezTo>
                    <a:pt x="182" y="144"/>
                    <a:pt x="182" y="144"/>
                    <a:pt x="182" y="144"/>
                  </a:cubicBezTo>
                  <a:cubicBezTo>
                    <a:pt x="177" y="145"/>
                    <a:pt x="162" y="149"/>
                    <a:pt x="148" y="154"/>
                  </a:cubicBezTo>
                  <a:cubicBezTo>
                    <a:pt x="134" y="159"/>
                    <a:pt x="118" y="166"/>
                    <a:pt x="113" y="169"/>
                  </a:cubicBezTo>
                  <a:cubicBezTo>
                    <a:pt x="101" y="177"/>
                    <a:pt x="101" y="177"/>
                    <a:pt x="101" y="177"/>
                  </a:cubicBezTo>
                  <a:cubicBezTo>
                    <a:pt x="100" y="178"/>
                    <a:pt x="98" y="178"/>
                    <a:pt x="97" y="177"/>
                  </a:cubicBezTo>
                  <a:cubicBezTo>
                    <a:pt x="85" y="169"/>
                    <a:pt x="85" y="169"/>
                    <a:pt x="85" y="169"/>
                  </a:cubicBezTo>
                  <a:cubicBezTo>
                    <a:pt x="80" y="166"/>
                    <a:pt x="65" y="159"/>
                    <a:pt x="51" y="154"/>
                  </a:cubicBezTo>
                  <a:cubicBezTo>
                    <a:pt x="37" y="149"/>
                    <a:pt x="22" y="145"/>
                    <a:pt x="17" y="144"/>
                  </a:cubicBezTo>
                  <a:cubicBezTo>
                    <a:pt x="5" y="143"/>
                    <a:pt x="5" y="143"/>
                    <a:pt x="5" y="143"/>
                  </a:cubicBezTo>
                  <a:cubicBezTo>
                    <a:pt x="4" y="143"/>
                    <a:pt x="3" y="142"/>
                    <a:pt x="3" y="141"/>
                  </a:cubicBezTo>
                  <a:cubicBezTo>
                    <a:pt x="3" y="139"/>
                    <a:pt x="3" y="139"/>
                    <a:pt x="3" y="139"/>
                  </a:cubicBezTo>
                  <a:cubicBezTo>
                    <a:pt x="4" y="140"/>
                    <a:pt x="5" y="141"/>
                    <a:pt x="6" y="141"/>
                  </a:cubicBezTo>
                  <a:cubicBezTo>
                    <a:pt x="18" y="142"/>
                    <a:pt x="18" y="142"/>
                    <a:pt x="18" y="142"/>
                  </a:cubicBezTo>
                  <a:cubicBezTo>
                    <a:pt x="22" y="142"/>
                    <a:pt x="38" y="147"/>
                    <a:pt x="51" y="152"/>
                  </a:cubicBezTo>
                  <a:cubicBezTo>
                    <a:pt x="64" y="157"/>
                    <a:pt x="79" y="164"/>
                    <a:pt x="84" y="167"/>
                  </a:cubicBezTo>
                  <a:cubicBezTo>
                    <a:pt x="96" y="174"/>
                    <a:pt x="96" y="174"/>
                    <a:pt x="96" y="174"/>
                  </a:cubicBezTo>
                  <a:cubicBezTo>
                    <a:pt x="97" y="175"/>
                    <a:pt x="98" y="175"/>
                    <a:pt x="99" y="175"/>
                  </a:cubicBezTo>
                  <a:cubicBezTo>
                    <a:pt x="101" y="175"/>
                    <a:pt x="102" y="175"/>
                    <a:pt x="103" y="174"/>
                  </a:cubicBezTo>
                  <a:cubicBezTo>
                    <a:pt x="114" y="167"/>
                    <a:pt x="114" y="167"/>
                    <a:pt x="114" y="167"/>
                  </a:cubicBezTo>
                  <a:cubicBezTo>
                    <a:pt x="119" y="164"/>
                    <a:pt x="134" y="157"/>
                    <a:pt x="148" y="152"/>
                  </a:cubicBezTo>
                  <a:cubicBezTo>
                    <a:pt x="161" y="147"/>
                    <a:pt x="176" y="142"/>
                    <a:pt x="181" y="142"/>
                  </a:cubicBezTo>
                  <a:cubicBezTo>
                    <a:pt x="192" y="141"/>
                    <a:pt x="192" y="141"/>
                    <a:pt x="192" y="141"/>
                  </a:cubicBezTo>
                  <a:cubicBezTo>
                    <a:pt x="194" y="141"/>
                    <a:pt x="195" y="140"/>
                    <a:pt x="196" y="139"/>
                  </a:cubicBezTo>
                  <a:lnTo>
                    <a:pt x="196" y="14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92"/>
            <p:cNvSpPr>
              <a:spLocks/>
            </p:cNvSpPr>
            <p:nvPr/>
          </p:nvSpPr>
          <p:spPr bwMode="auto">
            <a:xfrm>
              <a:off x="10472738" y="4202113"/>
              <a:ext cx="304800" cy="123825"/>
            </a:xfrm>
            <a:custGeom>
              <a:avLst/>
              <a:gdLst>
                <a:gd name="T0" fmla="*/ 81 w 81"/>
                <a:gd name="T1" fmla="*/ 30 h 33"/>
                <a:gd name="T2" fmla="*/ 72 w 81"/>
                <a:gd name="T3" fmla="*/ 24 h 33"/>
                <a:gd name="T4" fmla="*/ 52 w 81"/>
                <a:gd name="T5" fmla="*/ 13 h 33"/>
                <a:gd name="T6" fmla="*/ 32 w 81"/>
                <a:gd name="T7" fmla="*/ 5 h 33"/>
                <a:gd name="T8" fmla="*/ 12 w 81"/>
                <a:gd name="T9" fmla="*/ 1 h 33"/>
                <a:gd name="T10" fmla="*/ 2 w 81"/>
                <a:gd name="T11" fmla="*/ 0 h 33"/>
                <a:gd name="T12" fmla="*/ 1 w 81"/>
                <a:gd name="T13" fmla="*/ 1 h 33"/>
                <a:gd name="T14" fmla="*/ 2 w 81"/>
                <a:gd name="T15" fmla="*/ 2 h 33"/>
                <a:gd name="T16" fmla="*/ 6 w 81"/>
                <a:gd name="T17" fmla="*/ 3 h 33"/>
                <a:gd name="T18" fmla="*/ 11 w 81"/>
                <a:gd name="T19" fmla="*/ 3 h 33"/>
                <a:gd name="T20" fmla="*/ 31 w 81"/>
                <a:gd name="T21" fmla="*/ 7 h 33"/>
                <a:gd name="T22" fmla="*/ 51 w 81"/>
                <a:gd name="T23" fmla="*/ 15 h 33"/>
                <a:gd name="T24" fmla="*/ 71 w 81"/>
                <a:gd name="T25" fmla="*/ 26 h 33"/>
                <a:gd name="T26" fmla="*/ 75 w 81"/>
                <a:gd name="T27" fmla="*/ 30 h 33"/>
                <a:gd name="T28" fmla="*/ 79 w 81"/>
                <a:gd name="T29" fmla="*/ 32 h 33"/>
                <a:gd name="T30" fmla="*/ 80 w 81"/>
                <a:gd name="T31" fmla="*/ 33 h 33"/>
                <a:gd name="T32" fmla="*/ 81 w 81"/>
                <a:gd name="T33" fmla="*/ 32 h 33"/>
                <a:gd name="T34" fmla="*/ 81 w 81"/>
                <a:gd name="T35" fmla="*/ 3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1" h="33">
                  <a:moveTo>
                    <a:pt x="81" y="30"/>
                  </a:moveTo>
                  <a:cubicBezTo>
                    <a:pt x="72" y="24"/>
                    <a:pt x="72" y="24"/>
                    <a:pt x="72" y="24"/>
                  </a:cubicBezTo>
                  <a:cubicBezTo>
                    <a:pt x="67" y="21"/>
                    <a:pt x="58" y="16"/>
                    <a:pt x="52" y="13"/>
                  </a:cubicBezTo>
                  <a:cubicBezTo>
                    <a:pt x="46" y="10"/>
                    <a:pt x="37" y="7"/>
                    <a:pt x="32" y="5"/>
                  </a:cubicBezTo>
                  <a:cubicBezTo>
                    <a:pt x="26" y="3"/>
                    <a:pt x="17" y="1"/>
                    <a:pt x="1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0" y="1"/>
                    <a:pt x="1" y="2"/>
                    <a:pt x="2" y="2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7" y="4"/>
                    <a:pt x="26" y="6"/>
                    <a:pt x="31" y="7"/>
                  </a:cubicBezTo>
                  <a:cubicBezTo>
                    <a:pt x="36" y="9"/>
                    <a:pt x="45" y="13"/>
                    <a:pt x="51" y="15"/>
                  </a:cubicBezTo>
                  <a:cubicBezTo>
                    <a:pt x="57" y="18"/>
                    <a:pt x="66" y="23"/>
                    <a:pt x="71" y="26"/>
                  </a:cubicBezTo>
                  <a:cubicBezTo>
                    <a:pt x="75" y="30"/>
                    <a:pt x="75" y="30"/>
                    <a:pt x="75" y="30"/>
                  </a:cubicBezTo>
                  <a:cubicBezTo>
                    <a:pt x="79" y="32"/>
                    <a:pt x="79" y="32"/>
                    <a:pt x="79" y="32"/>
                  </a:cubicBezTo>
                  <a:cubicBezTo>
                    <a:pt x="80" y="33"/>
                    <a:pt x="80" y="33"/>
                    <a:pt x="80" y="33"/>
                  </a:cubicBezTo>
                  <a:cubicBezTo>
                    <a:pt x="80" y="33"/>
                    <a:pt x="81" y="33"/>
                    <a:pt x="81" y="32"/>
                  </a:cubicBezTo>
                  <a:cubicBezTo>
                    <a:pt x="81" y="32"/>
                    <a:pt x="81" y="31"/>
                    <a:pt x="81" y="3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93"/>
            <p:cNvSpPr>
              <a:spLocks/>
            </p:cNvSpPr>
            <p:nvPr/>
          </p:nvSpPr>
          <p:spPr bwMode="auto">
            <a:xfrm>
              <a:off x="10472738" y="4238626"/>
              <a:ext cx="82550" cy="23813"/>
            </a:xfrm>
            <a:custGeom>
              <a:avLst/>
              <a:gdLst>
                <a:gd name="T0" fmla="*/ 2 w 22"/>
                <a:gd name="T1" fmla="*/ 3 h 6"/>
                <a:gd name="T2" fmla="*/ 6 w 22"/>
                <a:gd name="T3" fmla="*/ 3 h 6"/>
                <a:gd name="T4" fmla="*/ 11 w 22"/>
                <a:gd name="T5" fmla="*/ 4 h 6"/>
                <a:gd name="T6" fmla="*/ 21 w 22"/>
                <a:gd name="T7" fmla="*/ 6 h 6"/>
                <a:gd name="T8" fmla="*/ 22 w 22"/>
                <a:gd name="T9" fmla="*/ 3 h 6"/>
                <a:gd name="T10" fmla="*/ 12 w 22"/>
                <a:gd name="T11" fmla="*/ 2 h 6"/>
                <a:gd name="T12" fmla="*/ 2 w 22"/>
                <a:gd name="T13" fmla="*/ 1 h 6"/>
                <a:gd name="T14" fmla="*/ 1 w 22"/>
                <a:gd name="T15" fmla="*/ 2 h 6"/>
                <a:gd name="T16" fmla="*/ 2 w 22"/>
                <a:gd name="T17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6">
                  <a:moveTo>
                    <a:pt x="2" y="3"/>
                  </a:moveTo>
                  <a:cubicBezTo>
                    <a:pt x="6" y="3"/>
                    <a:pt x="6" y="3"/>
                    <a:pt x="6" y="3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4" y="4"/>
                    <a:pt x="18" y="5"/>
                    <a:pt x="21" y="6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18" y="2"/>
                    <a:pt x="15" y="2"/>
                    <a:pt x="1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0"/>
                    <a:pt x="1" y="1"/>
                    <a:pt x="1" y="2"/>
                  </a:cubicBezTo>
                  <a:cubicBezTo>
                    <a:pt x="0" y="2"/>
                    <a:pt x="1" y="3"/>
                    <a:pt x="2" y="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94"/>
            <p:cNvSpPr>
              <a:spLocks/>
            </p:cNvSpPr>
            <p:nvPr/>
          </p:nvSpPr>
          <p:spPr bwMode="auto">
            <a:xfrm>
              <a:off x="10601326" y="4265613"/>
              <a:ext cx="176213" cy="101600"/>
            </a:xfrm>
            <a:custGeom>
              <a:avLst/>
              <a:gdLst>
                <a:gd name="T0" fmla="*/ 47 w 47"/>
                <a:gd name="T1" fmla="*/ 24 h 27"/>
                <a:gd name="T2" fmla="*/ 38 w 47"/>
                <a:gd name="T3" fmla="*/ 18 h 27"/>
                <a:gd name="T4" fmla="*/ 18 w 47"/>
                <a:gd name="T5" fmla="*/ 7 h 27"/>
                <a:gd name="T6" fmla="*/ 1 w 47"/>
                <a:gd name="T7" fmla="*/ 0 h 27"/>
                <a:gd name="T8" fmla="*/ 0 w 47"/>
                <a:gd name="T9" fmla="*/ 1 h 27"/>
                <a:gd name="T10" fmla="*/ 0 w 47"/>
                <a:gd name="T11" fmla="*/ 2 h 27"/>
                <a:gd name="T12" fmla="*/ 17 w 47"/>
                <a:gd name="T13" fmla="*/ 9 h 27"/>
                <a:gd name="T14" fmla="*/ 37 w 47"/>
                <a:gd name="T15" fmla="*/ 20 h 27"/>
                <a:gd name="T16" fmla="*/ 41 w 47"/>
                <a:gd name="T17" fmla="*/ 23 h 27"/>
                <a:gd name="T18" fmla="*/ 45 w 47"/>
                <a:gd name="T19" fmla="*/ 26 h 27"/>
                <a:gd name="T20" fmla="*/ 46 w 47"/>
                <a:gd name="T21" fmla="*/ 27 h 27"/>
                <a:gd name="T22" fmla="*/ 47 w 47"/>
                <a:gd name="T23" fmla="*/ 26 h 27"/>
                <a:gd name="T24" fmla="*/ 47 w 47"/>
                <a:gd name="T25" fmla="*/ 2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7" h="27">
                  <a:moveTo>
                    <a:pt x="47" y="24"/>
                  </a:moveTo>
                  <a:cubicBezTo>
                    <a:pt x="38" y="18"/>
                    <a:pt x="38" y="18"/>
                    <a:pt x="38" y="18"/>
                  </a:cubicBezTo>
                  <a:cubicBezTo>
                    <a:pt x="33" y="15"/>
                    <a:pt x="24" y="10"/>
                    <a:pt x="18" y="7"/>
                  </a:cubicBezTo>
                  <a:cubicBezTo>
                    <a:pt x="13" y="5"/>
                    <a:pt x="6" y="2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5" y="4"/>
                    <a:pt x="12" y="7"/>
                    <a:pt x="17" y="9"/>
                  </a:cubicBezTo>
                  <a:cubicBezTo>
                    <a:pt x="23" y="12"/>
                    <a:pt x="32" y="17"/>
                    <a:pt x="37" y="20"/>
                  </a:cubicBezTo>
                  <a:cubicBezTo>
                    <a:pt x="41" y="23"/>
                    <a:pt x="41" y="23"/>
                    <a:pt x="41" y="23"/>
                  </a:cubicBezTo>
                  <a:cubicBezTo>
                    <a:pt x="45" y="26"/>
                    <a:pt x="45" y="26"/>
                    <a:pt x="45" y="26"/>
                  </a:cubicBezTo>
                  <a:cubicBezTo>
                    <a:pt x="46" y="26"/>
                    <a:pt x="46" y="27"/>
                    <a:pt x="46" y="27"/>
                  </a:cubicBezTo>
                  <a:cubicBezTo>
                    <a:pt x="46" y="27"/>
                    <a:pt x="47" y="26"/>
                    <a:pt x="47" y="26"/>
                  </a:cubicBezTo>
                  <a:cubicBezTo>
                    <a:pt x="47" y="25"/>
                    <a:pt x="47" y="25"/>
                    <a:pt x="47" y="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95"/>
            <p:cNvSpPr>
              <a:spLocks/>
            </p:cNvSpPr>
            <p:nvPr/>
          </p:nvSpPr>
          <p:spPr bwMode="auto">
            <a:xfrm>
              <a:off x="10472738" y="4279901"/>
              <a:ext cx="68263" cy="19050"/>
            </a:xfrm>
            <a:custGeom>
              <a:avLst/>
              <a:gdLst>
                <a:gd name="T0" fmla="*/ 2 w 18"/>
                <a:gd name="T1" fmla="*/ 3 h 5"/>
                <a:gd name="T2" fmla="*/ 6 w 18"/>
                <a:gd name="T3" fmla="*/ 3 h 5"/>
                <a:gd name="T4" fmla="*/ 11 w 18"/>
                <a:gd name="T5" fmla="*/ 4 h 5"/>
                <a:gd name="T6" fmla="*/ 17 w 18"/>
                <a:gd name="T7" fmla="*/ 5 h 5"/>
                <a:gd name="T8" fmla="*/ 18 w 18"/>
                <a:gd name="T9" fmla="*/ 2 h 5"/>
                <a:gd name="T10" fmla="*/ 12 w 18"/>
                <a:gd name="T11" fmla="*/ 1 h 5"/>
                <a:gd name="T12" fmla="*/ 2 w 18"/>
                <a:gd name="T13" fmla="*/ 0 h 5"/>
                <a:gd name="T14" fmla="*/ 1 w 18"/>
                <a:gd name="T15" fmla="*/ 1 h 5"/>
                <a:gd name="T16" fmla="*/ 2 w 18"/>
                <a:gd name="T1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5">
                  <a:moveTo>
                    <a:pt x="2" y="3"/>
                  </a:moveTo>
                  <a:cubicBezTo>
                    <a:pt x="6" y="3"/>
                    <a:pt x="6" y="3"/>
                    <a:pt x="6" y="3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3" y="4"/>
                    <a:pt x="15" y="4"/>
                    <a:pt x="17" y="5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5" y="2"/>
                    <a:pt x="13" y="2"/>
                    <a:pt x="1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0" y="2"/>
                    <a:pt x="1" y="3"/>
                    <a:pt x="2" y="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96"/>
            <p:cNvSpPr>
              <a:spLocks/>
            </p:cNvSpPr>
            <p:nvPr/>
          </p:nvSpPr>
          <p:spPr bwMode="auto">
            <a:xfrm>
              <a:off x="10585451" y="4298951"/>
              <a:ext cx="192088" cy="104775"/>
            </a:xfrm>
            <a:custGeom>
              <a:avLst/>
              <a:gdLst>
                <a:gd name="T0" fmla="*/ 51 w 51"/>
                <a:gd name="T1" fmla="*/ 26 h 28"/>
                <a:gd name="T2" fmla="*/ 42 w 51"/>
                <a:gd name="T3" fmla="*/ 20 h 28"/>
                <a:gd name="T4" fmla="*/ 22 w 51"/>
                <a:gd name="T5" fmla="*/ 9 h 28"/>
                <a:gd name="T6" fmla="*/ 2 w 51"/>
                <a:gd name="T7" fmla="*/ 1 h 28"/>
                <a:gd name="T8" fmla="*/ 1 w 51"/>
                <a:gd name="T9" fmla="*/ 0 h 28"/>
                <a:gd name="T10" fmla="*/ 0 w 51"/>
                <a:gd name="T11" fmla="*/ 2 h 28"/>
                <a:gd name="T12" fmla="*/ 1 w 51"/>
                <a:gd name="T13" fmla="*/ 3 h 28"/>
                <a:gd name="T14" fmla="*/ 21 w 51"/>
                <a:gd name="T15" fmla="*/ 11 h 28"/>
                <a:gd name="T16" fmla="*/ 41 w 51"/>
                <a:gd name="T17" fmla="*/ 22 h 28"/>
                <a:gd name="T18" fmla="*/ 45 w 51"/>
                <a:gd name="T19" fmla="*/ 25 h 28"/>
                <a:gd name="T20" fmla="*/ 49 w 51"/>
                <a:gd name="T21" fmla="*/ 28 h 28"/>
                <a:gd name="T22" fmla="*/ 50 w 51"/>
                <a:gd name="T23" fmla="*/ 28 h 28"/>
                <a:gd name="T24" fmla="*/ 51 w 51"/>
                <a:gd name="T25" fmla="*/ 28 h 28"/>
                <a:gd name="T26" fmla="*/ 51 w 51"/>
                <a:gd name="T27" fmla="*/ 2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1" h="28">
                  <a:moveTo>
                    <a:pt x="51" y="26"/>
                  </a:moveTo>
                  <a:cubicBezTo>
                    <a:pt x="42" y="20"/>
                    <a:pt x="42" y="20"/>
                    <a:pt x="42" y="20"/>
                  </a:cubicBezTo>
                  <a:cubicBezTo>
                    <a:pt x="37" y="17"/>
                    <a:pt x="28" y="12"/>
                    <a:pt x="22" y="9"/>
                  </a:cubicBezTo>
                  <a:cubicBezTo>
                    <a:pt x="16" y="6"/>
                    <a:pt x="7" y="2"/>
                    <a:pt x="2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6" y="5"/>
                    <a:pt x="15" y="8"/>
                    <a:pt x="21" y="11"/>
                  </a:cubicBezTo>
                  <a:cubicBezTo>
                    <a:pt x="27" y="14"/>
                    <a:pt x="36" y="19"/>
                    <a:pt x="41" y="22"/>
                  </a:cubicBezTo>
                  <a:cubicBezTo>
                    <a:pt x="45" y="25"/>
                    <a:pt x="45" y="25"/>
                    <a:pt x="45" y="25"/>
                  </a:cubicBezTo>
                  <a:cubicBezTo>
                    <a:pt x="49" y="28"/>
                    <a:pt x="49" y="28"/>
                    <a:pt x="49" y="28"/>
                  </a:cubicBezTo>
                  <a:cubicBezTo>
                    <a:pt x="50" y="28"/>
                    <a:pt x="50" y="28"/>
                    <a:pt x="50" y="28"/>
                  </a:cubicBezTo>
                  <a:cubicBezTo>
                    <a:pt x="50" y="28"/>
                    <a:pt x="51" y="28"/>
                    <a:pt x="51" y="28"/>
                  </a:cubicBezTo>
                  <a:cubicBezTo>
                    <a:pt x="51" y="27"/>
                    <a:pt x="51" y="27"/>
                    <a:pt x="51" y="2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97"/>
            <p:cNvSpPr>
              <a:spLocks/>
            </p:cNvSpPr>
            <p:nvPr/>
          </p:nvSpPr>
          <p:spPr bwMode="auto">
            <a:xfrm>
              <a:off x="10472738" y="4321176"/>
              <a:ext cx="49213" cy="15875"/>
            </a:xfrm>
            <a:custGeom>
              <a:avLst/>
              <a:gdLst>
                <a:gd name="T0" fmla="*/ 2 w 13"/>
                <a:gd name="T1" fmla="*/ 3 h 4"/>
                <a:gd name="T2" fmla="*/ 6 w 13"/>
                <a:gd name="T3" fmla="*/ 3 h 4"/>
                <a:gd name="T4" fmla="*/ 11 w 13"/>
                <a:gd name="T5" fmla="*/ 4 h 4"/>
                <a:gd name="T6" fmla="*/ 12 w 13"/>
                <a:gd name="T7" fmla="*/ 4 h 4"/>
                <a:gd name="T8" fmla="*/ 13 w 13"/>
                <a:gd name="T9" fmla="*/ 1 h 4"/>
                <a:gd name="T10" fmla="*/ 12 w 13"/>
                <a:gd name="T11" fmla="*/ 1 h 4"/>
                <a:gd name="T12" fmla="*/ 2 w 13"/>
                <a:gd name="T13" fmla="*/ 0 h 4"/>
                <a:gd name="T14" fmla="*/ 1 w 13"/>
                <a:gd name="T15" fmla="*/ 1 h 4"/>
                <a:gd name="T16" fmla="*/ 2 w 13"/>
                <a:gd name="T17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4">
                  <a:moveTo>
                    <a:pt x="2" y="3"/>
                  </a:moveTo>
                  <a:cubicBezTo>
                    <a:pt x="6" y="3"/>
                    <a:pt x="6" y="3"/>
                    <a:pt x="6" y="3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2" y="1"/>
                    <a:pt x="1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0" y="2"/>
                    <a:pt x="1" y="3"/>
                    <a:pt x="2" y="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98"/>
            <p:cNvSpPr>
              <a:spLocks/>
            </p:cNvSpPr>
            <p:nvPr/>
          </p:nvSpPr>
          <p:spPr bwMode="auto">
            <a:xfrm>
              <a:off x="10566401" y="4337051"/>
              <a:ext cx="211138" cy="107950"/>
            </a:xfrm>
            <a:custGeom>
              <a:avLst/>
              <a:gdLst>
                <a:gd name="T0" fmla="*/ 56 w 56"/>
                <a:gd name="T1" fmla="*/ 27 h 29"/>
                <a:gd name="T2" fmla="*/ 47 w 56"/>
                <a:gd name="T3" fmla="*/ 21 h 29"/>
                <a:gd name="T4" fmla="*/ 27 w 56"/>
                <a:gd name="T5" fmla="*/ 10 h 29"/>
                <a:gd name="T6" fmla="*/ 7 w 56"/>
                <a:gd name="T7" fmla="*/ 1 h 29"/>
                <a:gd name="T8" fmla="*/ 1 w 56"/>
                <a:gd name="T9" fmla="*/ 0 h 29"/>
                <a:gd name="T10" fmla="*/ 0 w 56"/>
                <a:gd name="T11" fmla="*/ 2 h 29"/>
                <a:gd name="T12" fmla="*/ 6 w 56"/>
                <a:gd name="T13" fmla="*/ 4 h 29"/>
                <a:gd name="T14" fmla="*/ 26 w 56"/>
                <a:gd name="T15" fmla="*/ 12 h 29"/>
                <a:gd name="T16" fmla="*/ 46 w 56"/>
                <a:gd name="T17" fmla="*/ 23 h 29"/>
                <a:gd name="T18" fmla="*/ 50 w 56"/>
                <a:gd name="T19" fmla="*/ 26 h 29"/>
                <a:gd name="T20" fmla="*/ 54 w 56"/>
                <a:gd name="T21" fmla="*/ 29 h 29"/>
                <a:gd name="T22" fmla="*/ 55 w 56"/>
                <a:gd name="T23" fmla="*/ 29 h 29"/>
                <a:gd name="T24" fmla="*/ 56 w 56"/>
                <a:gd name="T25" fmla="*/ 29 h 29"/>
                <a:gd name="T26" fmla="*/ 56 w 56"/>
                <a:gd name="T27" fmla="*/ 2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6" h="29">
                  <a:moveTo>
                    <a:pt x="56" y="27"/>
                  </a:moveTo>
                  <a:cubicBezTo>
                    <a:pt x="47" y="21"/>
                    <a:pt x="47" y="21"/>
                    <a:pt x="47" y="21"/>
                  </a:cubicBezTo>
                  <a:cubicBezTo>
                    <a:pt x="42" y="18"/>
                    <a:pt x="33" y="13"/>
                    <a:pt x="27" y="10"/>
                  </a:cubicBezTo>
                  <a:cubicBezTo>
                    <a:pt x="21" y="7"/>
                    <a:pt x="12" y="3"/>
                    <a:pt x="7" y="1"/>
                  </a:cubicBezTo>
                  <a:cubicBezTo>
                    <a:pt x="5" y="1"/>
                    <a:pt x="3" y="0"/>
                    <a:pt x="1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3"/>
                    <a:pt x="4" y="3"/>
                    <a:pt x="6" y="4"/>
                  </a:cubicBezTo>
                  <a:cubicBezTo>
                    <a:pt x="11" y="5"/>
                    <a:pt x="20" y="9"/>
                    <a:pt x="26" y="12"/>
                  </a:cubicBezTo>
                  <a:cubicBezTo>
                    <a:pt x="32" y="15"/>
                    <a:pt x="41" y="20"/>
                    <a:pt x="46" y="23"/>
                  </a:cubicBezTo>
                  <a:cubicBezTo>
                    <a:pt x="50" y="26"/>
                    <a:pt x="50" y="26"/>
                    <a:pt x="50" y="26"/>
                  </a:cubicBezTo>
                  <a:cubicBezTo>
                    <a:pt x="54" y="29"/>
                    <a:pt x="54" y="29"/>
                    <a:pt x="54" y="29"/>
                  </a:cubicBezTo>
                  <a:cubicBezTo>
                    <a:pt x="55" y="29"/>
                    <a:pt x="55" y="29"/>
                    <a:pt x="55" y="29"/>
                  </a:cubicBezTo>
                  <a:cubicBezTo>
                    <a:pt x="55" y="29"/>
                    <a:pt x="56" y="29"/>
                    <a:pt x="56" y="29"/>
                  </a:cubicBezTo>
                  <a:cubicBezTo>
                    <a:pt x="56" y="28"/>
                    <a:pt x="56" y="27"/>
                    <a:pt x="56" y="2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99"/>
            <p:cNvSpPr>
              <a:spLocks/>
            </p:cNvSpPr>
            <p:nvPr/>
          </p:nvSpPr>
          <p:spPr bwMode="auto">
            <a:xfrm>
              <a:off x="10472738" y="4362451"/>
              <a:ext cx="33338" cy="12700"/>
            </a:xfrm>
            <a:custGeom>
              <a:avLst/>
              <a:gdLst>
                <a:gd name="T0" fmla="*/ 2 w 9"/>
                <a:gd name="T1" fmla="*/ 2 h 3"/>
                <a:gd name="T2" fmla="*/ 6 w 9"/>
                <a:gd name="T3" fmla="*/ 3 h 3"/>
                <a:gd name="T4" fmla="*/ 8 w 9"/>
                <a:gd name="T5" fmla="*/ 3 h 3"/>
                <a:gd name="T6" fmla="*/ 9 w 9"/>
                <a:gd name="T7" fmla="*/ 1 h 3"/>
                <a:gd name="T8" fmla="*/ 2 w 9"/>
                <a:gd name="T9" fmla="*/ 0 h 3"/>
                <a:gd name="T10" fmla="*/ 1 w 9"/>
                <a:gd name="T11" fmla="*/ 1 h 3"/>
                <a:gd name="T12" fmla="*/ 2 w 9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3">
                  <a:moveTo>
                    <a:pt x="2" y="2"/>
                  </a:moveTo>
                  <a:cubicBezTo>
                    <a:pt x="6" y="3"/>
                    <a:pt x="6" y="3"/>
                    <a:pt x="6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0" y="2"/>
                    <a:pt x="1" y="2"/>
                    <a:pt x="2" y="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100"/>
            <p:cNvSpPr>
              <a:spLocks/>
            </p:cNvSpPr>
            <p:nvPr/>
          </p:nvSpPr>
          <p:spPr bwMode="auto">
            <a:xfrm>
              <a:off x="10552113" y="4375151"/>
              <a:ext cx="225425" cy="112713"/>
            </a:xfrm>
            <a:custGeom>
              <a:avLst/>
              <a:gdLst>
                <a:gd name="T0" fmla="*/ 60 w 60"/>
                <a:gd name="T1" fmla="*/ 28 h 30"/>
                <a:gd name="T2" fmla="*/ 51 w 60"/>
                <a:gd name="T3" fmla="*/ 22 h 30"/>
                <a:gd name="T4" fmla="*/ 31 w 60"/>
                <a:gd name="T5" fmla="*/ 11 h 30"/>
                <a:gd name="T6" fmla="*/ 11 w 60"/>
                <a:gd name="T7" fmla="*/ 2 h 30"/>
                <a:gd name="T8" fmla="*/ 1 w 60"/>
                <a:gd name="T9" fmla="*/ 0 h 30"/>
                <a:gd name="T10" fmla="*/ 0 w 60"/>
                <a:gd name="T11" fmla="*/ 2 h 30"/>
                <a:gd name="T12" fmla="*/ 10 w 60"/>
                <a:gd name="T13" fmla="*/ 5 h 30"/>
                <a:gd name="T14" fmla="*/ 30 w 60"/>
                <a:gd name="T15" fmla="*/ 13 h 30"/>
                <a:gd name="T16" fmla="*/ 50 w 60"/>
                <a:gd name="T17" fmla="*/ 24 h 30"/>
                <a:gd name="T18" fmla="*/ 54 w 60"/>
                <a:gd name="T19" fmla="*/ 27 h 30"/>
                <a:gd name="T20" fmla="*/ 58 w 60"/>
                <a:gd name="T21" fmla="*/ 30 h 30"/>
                <a:gd name="T22" fmla="*/ 59 w 60"/>
                <a:gd name="T23" fmla="*/ 30 h 30"/>
                <a:gd name="T24" fmla="*/ 60 w 60"/>
                <a:gd name="T25" fmla="*/ 30 h 30"/>
                <a:gd name="T26" fmla="*/ 60 w 60"/>
                <a:gd name="T27" fmla="*/ 28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0" h="30">
                  <a:moveTo>
                    <a:pt x="60" y="28"/>
                  </a:moveTo>
                  <a:cubicBezTo>
                    <a:pt x="51" y="22"/>
                    <a:pt x="51" y="22"/>
                    <a:pt x="51" y="22"/>
                  </a:cubicBezTo>
                  <a:cubicBezTo>
                    <a:pt x="46" y="18"/>
                    <a:pt x="37" y="13"/>
                    <a:pt x="31" y="11"/>
                  </a:cubicBezTo>
                  <a:cubicBezTo>
                    <a:pt x="25" y="8"/>
                    <a:pt x="16" y="4"/>
                    <a:pt x="11" y="2"/>
                  </a:cubicBezTo>
                  <a:cubicBezTo>
                    <a:pt x="8" y="1"/>
                    <a:pt x="4" y="0"/>
                    <a:pt x="1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4" y="3"/>
                    <a:pt x="7" y="4"/>
                    <a:pt x="10" y="5"/>
                  </a:cubicBezTo>
                  <a:cubicBezTo>
                    <a:pt x="15" y="6"/>
                    <a:pt x="24" y="10"/>
                    <a:pt x="30" y="13"/>
                  </a:cubicBezTo>
                  <a:cubicBezTo>
                    <a:pt x="36" y="16"/>
                    <a:pt x="45" y="21"/>
                    <a:pt x="50" y="24"/>
                  </a:cubicBezTo>
                  <a:cubicBezTo>
                    <a:pt x="54" y="27"/>
                    <a:pt x="54" y="27"/>
                    <a:pt x="54" y="27"/>
                  </a:cubicBezTo>
                  <a:cubicBezTo>
                    <a:pt x="58" y="30"/>
                    <a:pt x="58" y="30"/>
                    <a:pt x="58" y="30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59" y="30"/>
                    <a:pt x="60" y="30"/>
                    <a:pt x="60" y="30"/>
                  </a:cubicBezTo>
                  <a:cubicBezTo>
                    <a:pt x="60" y="29"/>
                    <a:pt x="60" y="28"/>
                    <a:pt x="60" y="2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101"/>
            <p:cNvSpPr>
              <a:spLocks/>
            </p:cNvSpPr>
            <p:nvPr/>
          </p:nvSpPr>
          <p:spPr bwMode="auto">
            <a:xfrm>
              <a:off x="10472738" y="4403726"/>
              <a:ext cx="15875" cy="7938"/>
            </a:xfrm>
            <a:custGeom>
              <a:avLst/>
              <a:gdLst>
                <a:gd name="T0" fmla="*/ 2 w 4"/>
                <a:gd name="T1" fmla="*/ 2 h 2"/>
                <a:gd name="T2" fmla="*/ 3 w 4"/>
                <a:gd name="T3" fmla="*/ 2 h 2"/>
                <a:gd name="T4" fmla="*/ 4 w 4"/>
                <a:gd name="T5" fmla="*/ 0 h 2"/>
                <a:gd name="T6" fmla="*/ 2 w 4"/>
                <a:gd name="T7" fmla="*/ 0 h 2"/>
                <a:gd name="T8" fmla="*/ 1 w 4"/>
                <a:gd name="T9" fmla="*/ 1 h 2"/>
                <a:gd name="T10" fmla="*/ 2 w 4"/>
                <a:gd name="T1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2">
                  <a:moveTo>
                    <a:pt x="2" y="2"/>
                  </a:moveTo>
                  <a:cubicBezTo>
                    <a:pt x="3" y="2"/>
                    <a:pt x="3" y="2"/>
                    <a:pt x="3" y="2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0" y="2"/>
                    <a:pt x="1" y="2"/>
                    <a:pt x="2" y="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102"/>
            <p:cNvSpPr>
              <a:spLocks/>
            </p:cNvSpPr>
            <p:nvPr/>
          </p:nvSpPr>
          <p:spPr bwMode="auto">
            <a:xfrm>
              <a:off x="10536238" y="4411663"/>
              <a:ext cx="241300" cy="117475"/>
            </a:xfrm>
            <a:custGeom>
              <a:avLst/>
              <a:gdLst>
                <a:gd name="T0" fmla="*/ 64 w 64"/>
                <a:gd name="T1" fmla="*/ 29 h 31"/>
                <a:gd name="T2" fmla="*/ 55 w 64"/>
                <a:gd name="T3" fmla="*/ 23 h 31"/>
                <a:gd name="T4" fmla="*/ 35 w 64"/>
                <a:gd name="T5" fmla="*/ 11 h 31"/>
                <a:gd name="T6" fmla="*/ 15 w 64"/>
                <a:gd name="T7" fmla="*/ 3 h 31"/>
                <a:gd name="T8" fmla="*/ 1 w 64"/>
                <a:gd name="T9" fmla="*/ 0 h 31"/>
                <a:gd name="T10" fmla="*/ 0 w 64"/>
                <a:gd name="T11" fmla="*/ 2 h 31"/>
                <a:gd name="T12" fmla="*/ 14 w 64"/>
                <a:gd name="T13" fmla="*/ 5 h 31"/>
                <a:gd name="T14" fmla="*/ 34 w 64"/>
                <a:gd name="T15" fmla="*/ 14 h 31"/>
                <a:gd name="T16" fmla="*/ 54 w 64"/>
                <a:gd name="T17" fmla="*/ 25 h 31"/>
                <a:gd name="T18" fmla="*/ 58 w 64"/>
                <a:gd name="T19" fmla="*/ 28 h 31"/>
                <a:gd name="T20" fmla="*/ 62 w 64"/>
                <a:gd name="T21" fmla="*/ 31 h 31"/>
                <a:gd name="T22" fmla="*/ 63 w 64"/>
                <a:gd name="T23" fmla="*/ 31 h 31"/>
                <a:gd name="T24" fmla="*/ 64 w 64"/>
                <a:gd name="T25" fmla="*/ 30 h 31"/>
                <a:gd name="T26" fmla="*/ 64 w 64"/>
                <a:gd name="T27" fmla="*/ 2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4" h="31">
                  <a:moveTo>
                    <a:pt x="64" y="29"/>
                  </a:moveTo>
                  <a:cubicBezTo>
                    <a:pt x="55" y="23"/>
                    <a:pt x="55" y="23"/>
                    <a:pt x="55" y="23"/>
                  </a:cubicBezTo>
                  <a:cubicBezTo>
                    <a:pt x="50" y="19"/>
                    <a:pt x="41" y="14"/>
                    <a:pt x="35" y="11"/>
                  </a:cubicBezTo>
                  <a:cubicBezTo>
                    <a:pt x="29" y="9"/>
                    <a:pt x="20" y="5"/>
                    <a:pt x="15" y="3"/>
                  </a:cubicBezTo>
                  <a:cubicBezTo>
                    <a:pt x="11" y="2"/>
                    <a:pt x="5" y="1"/>
                    <a:pt x="1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4" y="3"/>
                    <a:pt x="10" y="4"/>
                    <a:pt x="14" y="5"/>
                  </a:cubicBezTo>
                  <a:cubicBezTo>
                    <a:pt x="19" y="7"/>
                    <a:pt x="28" y="11"/>
                    <a:pt x="34" y="14"/>
                  </a:cubicBezTo>
                  <a:cubicBezTo>
                    <a:pt x="40" y="16"/>
                    <a:pt x="49" y="21"/>
                    <a:pt x="54" y="25"/>
                  </a:cubicBezTo>
                  <a:cubicBezTo>
                    <a:pt x="58" y="28"/>
                    <a:pt x="58" y="28"/>
                    <a:pt x="58" y="28"/>
                  </a:cubicBezTo>
                  <a:cubicBezTo>
                    <a:pt x="62" y="31"/>
                    <a:pt x="62" y="31"/>
                    <a:pt x="62" y="31"/>
                  </a:cubicBezTo>
                  <a:cubicBezTo>
                    <a:pt x="63" y="31"/>
                    <a:pt x="63" y="31"/>
                    <a:pt x="63" y="31"/>
                  </a:cubicBezTo>
                  <a:cubicBezTo>
                    <a:pt x="63" y="31"/>
                    <a:pt x="64" y="31"/>
                    <a:pt x="64" y="30"/>
                  </a:cubicBezTo>
                  <a:cubicBezTo>
                    <a:pt x="64" y="30"/>
                    <a:pt x="64" y="29"/>
                    <a:pt x="64" y="2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103"/>
            <p:cNvSpPr>
              <a:spLocks/>
            </p:cNvSpPr>
            <p:nvPr/>
          </p:nvSpPr>
          <p:spPr bwMode="auto">
            <a:xfrm>
              <a:off x="10518776" y="4449763"/>
              <a:ext cx="258763" cy="120650"/>
            </a:xfrm>
            <a:custGeom>
              <a:avLst/>
              <a:gdLst>
                <a:gd name="T0" fmla="*/ 69 w 69"/>
                <a:gd name="T1" fmla="*/ 29 h 32"/>
                <a:gd name="T2" fmla="*/ 60 w 69"/>
                <a:gd name="T3" fmla="*/ 23 h 32"/>
                <a:gd name="T4" fmla="*/ 40 w 69"/>
                <a:gd name="T5" fmla="*/ 12 h 32"/>
                <a:gd name="T6" fmla="*/ 20 w 69"/>
                <a:gd name="T7" fmla="*/ 4 h 32"/>
                <a:gd name="T8" fmla="*/ 1 w 69"/>
                <a:gd name="T9" fmla="*/ 0 h 32"/>
                <a:gd name="T10" fmla="*/ 0 w 69"/>
                <a:gd name="T11" fmla="*/ 2 h 32"/>
                <a:gd name="T12" fmla="*/ 19 w 69"/>
                <a:gd name="T13" fmla="*/ 6 h 32"/>
                <a:gd name="T14" fmla="*/ 39 w 69"/>
                <a:gd name="T15" fmla="*/ 14 h 32"/>
                <a:gd name="T16" fmla="*/ 59 w 69"/>
                <a:gd name="T17" fmla="*/ 25 h 32"/>
                <a:gd name="T18" fmla="*/ 63 w 69"/>
                <a:gd name="T19" fmla="*/ 29 h 32"/>
                <a:gd name="T20" fmla="*/ 67 w 69"/>
                <a:gd name="T21" fmla="*/ 31 h 32"/>
                <a:gd name="T22" fmla="*/ 68 w 69"/>
                <a:gd name="T23" fmla="*/ 32 h 32"/>
                <a:gd name="T24" fmla="*/ 69 w 69"/>
                <a:gd name="T25" fmla="*/ 31 h 32"/>
                <a:gd name="T26" fmla="*/ 69 w 69"/>
                <a:gd name="T27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9" h="32">
                  <a:moveTo>
                    <a:pt x="69" y="29"/>
                  </a:moveTo>
                  <a:cubicBezTo>
                    <a:pt x="60" y="23"/>
                    <a:pt x="60" y="23"/>
                    <a:pt x="60" y="23"/>
                  </a:cubicBezTo>
                  <a:cubicBezTo>
                    <a:pt x="55" y="20"/>
                    <a:pt x="46" y="15"/>
                    <a:pt x="40" y="12"/>
                  </a:cubicBezTo>
                  <a:cubicBezTo>
                    <a:pt x="34" y="9"/>
                    <a:pt x="25" y="6"/>
                    <a:pt x="20" y="4"/>
                  </a:cubicBezTo>
                  <a:cubicBezTo>
                    <a:pt x="15" y="2"/>
                    <a:pt x="7" y="1"/>
                    <a:pt x="1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6" y="3"/>
                    <a:pt x="14" y="5"/>
                    <a:pt x="19" y="6"/>
                  </a:cubicBezTo>
                  <a:cubicBezTo>
                    <a:pt x="24" y="8"/>
                    <a:pt x="33" y="12"/>
                    <a:pt x="39" y="14"/>
                  </a:cubicBezTo>
                  <a:cubicBezTo>
                    <a:pt x="45" y="17"/>
                    <a:pt x="54" y="22"/>
                    <a:pt x="59" y="25"/>
                  </a:cubicBezTo>
                  <a:cubicBezTo>
                    <a:pt x="63" y="29"/>
                    <a:pt x="63" y="29"/>
                    <a:pt x="63" y="29"/>
                  </a:cubicBezTo>
                  <a:cubicBezTo>
                    <a:pt x="67" y="31"/>
                    <a:pt x="67" y="31"/>
                    <a:pt x="67" y="31"/>
                  </a:cubicBezTo>
                  <a:cubicBezTo>
                    <a:pt x="68" y="32"/>
                    <a:pt x="68" y="32"/>
                    <a:pt x="68" y="32"/>
                  </a:cubicBezTo>
                  <a:cubicBezTo>
                    <a:pt x="68" y="32"/>
                    <a:pt x="69" y="32"/>
                    <a:pt x="69" y="31"/>
                  </a:cubicBezTo>
                  <a:cubicBezTo>
                    <a:pt x="69" y="31"/>
                    <a:pt x="69" y="30"/>
                    <a:pt x="69" y="2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104"/>
            <p:cNvSpPr>
              <a:spLocks/>
            </p:cNvSpPr>
            <p:nvPr/>
          </p:nvSpPr>
          <p:spPr bwMode="auto">
            <a:xfrm>
              <a:off x="10502901" y="4487863"/>
              <a:ext cx="274638" cy="123825"/>
            </a:xfrm>
            <a:custGeom>
              <a:avLst/>
              <a:gdLst>
                <a:gd name="T0" fmla="*/ 73 w 73"/>
                <a:gd name="T1" fmla="*/ 30 h 33"/>
                <a:gd name="T2" fmla="*/ 64 w 73"/>
                <a:gd name="T3" fmla="*/ 24 h 33"/>
                <a:gd name="T4" fmla="*/ 44 w 73"/>
                <a:gd name="T5" fmla="*/ 13 h 33"/>
                <a:gd name="T6" fmla="*/ 24 w 73"/>
                <a:gd name="T7" fmla="*/ 5 h 33"/>
                <a:gd name="T8" fmla="*/ 4 w 73"/>
                <a:gd name="T9" fmla="*/ 1 h 33"/>
                <a:gd name="T10" fmla="*/ 1 w 73"/>
                <a:gd name="T11" fmla="*/ 0 h 33"/>
                <a:gd name="T12" fmla="*/ 0 w 73"/>
                <a:gd name="T13" fmla="*/ 3 h 33"/>
                <a:gd name="T14" fmla="*/ 3 w 73"/>
                <a:gd name="T15" fmla="*/ 3 h 33"/>
                <a:gd name="T16" fmla="*/ 23 w 73"/>
                <a:gd name="T17" fmla="*/ 7 h 33"/>
                <a:gd name="T18" fmla="*/ 43 w 73"/>
                <a:gd name="T19" fmla="*/ 15 h 33"/>
                <a:gd name="T20" fmla="*/ 63 w 73"/>
                <a:gd name="T21" fmla="*/ 26 h 33"/>
                <a:gd name="T22" fmla="*/ 67 w 73"/>
                <a:gd name="T23" fmla="*/ 29 h 33"/>
                <a:gd name="T24" fmla="*/ 71 w 73"/>
                <a:gd name="T25" fmla="*/ 32 h 33"/>
                <a:gd name="T26" fmla="*/ 72 w 73"/>
                <a:gd name="T27" fmla="*/ 33 h 33"/>
                <a:gd name="T28" fmla="*/ 73 w 73"/>
                <a:gd name="T29" fmla="*/ 32 h 33"/>
                <a:gd name="T30" fmla="*/ 73 w 73"/>
                <a:gd name="T31" fmla="*/ 3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3" h="33">
                  <a:moveTo>
                    <a:pt x="73" y="30"/>
                  </a:moveTo>
                  <a:cubicBezTo>
                    <a:pt x="64" y="24"/>
                    <a:pt x="64" y="24"/>
                    <a:pt x="64" y="24"/>
                  </a:cubicBezTo>
                  <a:cubicBezTo>
                    <a:pt x="59" y="21"/>
                    <a:pt x="50" y="16"/>
                    <a:pt x="44" y="13"/>
                  </a:cubicBezTo>
                  <a:cubicBezTo>
                    <a:pt x="38" y="10"/>
                    <a:pt x="29" y="6"/>
                    <a:pt x="24" y="5"/>
                  </a:cubicBezTo>
                  <a:cubicBezTo>
                    <a:pt x="18" y="3"/>
                    <a:pt x="9" y="1"/>
                    <a:pt x="4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9" y="4"/>
                    <a:pt x="18" y="5"/>
                    <a:pt x="23" y="7"/>
                  </a:cubicBezTo>
                  <a:cubicBezTo>
                    <a:pt x="28" y="9"/>
                    <a:pt x="37" y="12"/>
                    <a:pt x="43" y="15"/>
                  </a:cubicBezTo>
                  <a:cubicBezTo>
                    <a:pt x="49" y="18"/>
                    <a:pt x="58" y="23"/>
                    <a:pt x="63" y="26"/>
                  </a:cubicBezTo>
                  <a:cubicBezTo>
                    <a:pt x="67" y="29"/>
                    <a:pt x="67" y="29"/>
                    <a:pt x="67" y="29"/>
                  </a:cubicBezTo>
                  <a:cubicBezTo>
                    <a:pt x="71" y="32"/>
                    <a:pt x="71" y="32"/>
                    <a:pt x="71" y="32"/>
                  </a:cubicBezTo>
                  <a:cubicBezTo>
                    <a:pt x="72" y="32"/>
                    <a:pt x="72" y="33"/>
                    <a:pt x="72" y="33"/>
                  </a:cubicBezTo>
                  <a:cubicBezTo>
                    <a:pt x="72" y="33"/>
                    <a:pt x="73" y="32"/>
                    <a:pt x="73" y="32"/>
                  </a:cubicBezTo>
                  <a:cubicBezTo>
                    <a:pt x="73" y="31"/>
                    <a:pt x="73" y="31"/>
                    <a:pt x="73" y="3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105"/>
            <p:cNvSpPr>
              <a:spLocks/>
            </p:cNvSpPr>
            <p:nvPr/>
          </p:nvSpPr>
          <p:spPr bwMode="auto">
            <a:xfrm>
              <a:off x="10483851" y="4529138"/>
              <a:ext cx="293688" cy="119063"/>
            </a:xfrm>
            <a:custGeom>
              <a:avLst/>
              <a:gdLst>
                <a:gd name="T0" fmla="*/ 69 w 78"/>
                <a:gd name="T1" fmla="*/ 24 h 32"/>
                <a:gd name="T2" fmla="*/ 49 w 78"/>
                <a:gd name="T3" fmla="*/ 13 h 32"/>
                <a:gd name="T4" fmla="*/ 29 w 78"/>
                <a:gd name="T5" fmla="*/ 5 h 32"/>
                <a:gd name="T6" fmla="*/ 9 w 78"/>
                <a:gd name="T7" fmla="*/ 0 h 32"/>
                <a:gd name="T8" fmla="*/ 1 w 78"/>
                <a:gd name="T9" fmla="*/ 0 h 32"/>
                <a:gd name="T10" fmla="*/ 0 w 78"/>
                <a:gd name="T11" fmla="*/ 2 h 32"/>
                <a:gd name="T12" fmla="*/ 3 w 78"/>
                <a:gd name="T13" fmla="*/ 2 h 32"/>
                <a:gd name="T14" fmla="*/ 8 w 78"/>
                <a:gd name="T15" fmla="*/ 3 h 32"/>
                <a:gd name="T16" fmla="*/ 28 w 78"/>
                <a:gd name="T17" fmla="*/ 7 h 32"/>
                <a:gd name="T18" fmla="*/ 48 w 78"/>
                <a:gd name="T19" fmla="*/ 15 h 32"/>
                <a:gd name="T20" fmla="*/ 68 w 78"/>
                <a:gd name="T21" fmla="*/ 26 h 32"/>
                <a:gd name="T22" fmla="*/ 72 w 78"/>
                <a:gd name="T23" fmla="*/ 29 h 32"/>
                <a:gd name="T24" fmla="*/ 76 w 78"/>
                <a:gd name="T25" fmla="*/ 32 h 32"/>
                <a:gd name="T26" fmla="*/ 77 w 78"/>
                <a:gd name="T27" fmla="*/ 32 h 32"/>
                <a:gd name="T28" fmla="*/ 78 w 78"/>
                <a:gd name="T29" fmla="*/ 32 h 32"/>
                <a:gd name="T30" fmla="*/ 78 w 78"/>
                <a:gd name="T31" fmla="*/ 30 h 32"/>
                <a:gd name="T32" fmla="*/ 69 w 78"/>
                <a:gd name="T33" fmla="*/ 24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8" h="32">
                  <a:moveTo>
                    <a:pt x="69" y="24"/>
                  </a:moveTo>
                  <a:cubicBezTo>
                    <a:pt x="64" y="21"/>
                    <a:pt x="55" y="16"/>
                    <a:pt x="49" y="13"/>
                  </a:cubicBezTo>
                  <a:cubicBezTo>
                    <a:pt x="43" y="10"/>
                    <a:pt x="34" y="6"/>
                    <a:pt x="29" y="5"/>
                  </a:cubicBezTo>
                  <a:cubicBezTo>
                    <a:pt x="23" y="3"/>
                    <a:pt x="14" y="1"/>
                    <a:pt x="9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14" y="3"/>
                    <a:pt x="23" y="5"/>
                    <a:pt x="28" y="7"/>
                  </a:cubicBezTo>
                  <a:cubicBezTo>
                    <a:pt x="33" y="9"/>
                    <a:pt x="42" y="12"/>
                    <a:pt x="48" y="15"/>
                  </a:cubicBezTo>
                  <a:cubicBezTo>
                    <a:pt x="54" y="18"/>
                    <a:pt x="63" y="23"/>
                    <a:pt x="68" y="26"/>
                  </a:cubicBezTo>
                  <a:cubicBezTo>
                    <a:pt x="72" y="29"/>
                    <a:pt x="72" y="29"/>
                    <a:pt x="72" y="29"/>
                  </a:cubicBezTo>
                  <a:cubicBezTo>
                    <a:pt x="76" y="32"/>
                    <a:pt x="76" y="32"/>
                    <a:pt x="76" y="32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7" y="32"/>
                    <a:pt x="78" y="32"/>
                    <a:pt x="78" y="32"/>
                  </a:cubicBezTo>
                  <a:cubicBezTo>
                    <a:pt x="78" y="31"/>
                    <a:pt x="78" y="31"/>
                    <a:pt x="78" y="30"/>
                  </a:cubicBezTo>
                  <a:lnTo>
                    <a:pt x="69" y="2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106"/>
            <p:cNvSpPr>
              <a:spLocks/>
            </p:cNvSpPr>
            <p:nvPr/>
          </p:nvSpPr>
          <p:spPr bwMode="auto">
            <a:xfrm>
              <a:off x="10810876" y="4202113"/>
              <a:ext cx="304800" cy="123825"/>
            </a:xfrm>
            <a:custGeom>
              <a:avLst/>
              <a:gdLst>
                <a:gd name="T0" fmla="*/ 80 w 81"/>
                <a:gd name="T1" fmla="*/ 0 h 33"/>
                <a:gd name="T2" fmla="*/ 70 w 81"/>
                <a:gd name="T3" fmla="*/ 1 h 33"/>
                <a:gd name="T4" fmla="*/ 50 w 81"/>
                <a:gd name="T5" fmla="*/ 5 h 33"/>
                <a:gd name="T6" fmla="*/ 29 w 81"/>
                <a:gd name="T7" fmla="*/ 13 h 33"/>
                <a:gd name="T8" fmla="*/ 10 w 81"/>
                <a:gd name="T9" fmla="*/ 24 h 33"/>
                <a:gd name="T10" fmla="*/ 1 w 81"/>
                <a:gd name="T11" fmla="*/ 30 h 33"/>
                <a:gd name="T12" fmla="*/ 1 w 81"/>
                <a:gd name="T13" fmla="*/ 32 h 33"/>
                <a:gd name="T14" fmla="*/ 2 w 81"/>
                <a:gd name="T15" fmla="*/ 33 h 33"/>
                <a:gd name="T16" fmla="*/ 2 w 81"/>
                <a:gd name="T17" fmla="*/ 32 h 33"/>
                <a:gd name="T18" fmla="*/ 7 w 81"/>
                <a:gd name="T19" fmla="*/ 30 h 33"/>
                <a:gd name="T20" fmla="*/ 11 w 81"/>
                <a:gd name="T21" fmla="*/ 26 h 33"/>
                <a:gd name="T22" fmla="*/ 31 w 81"/>
                <a:gd name="T23" fmla="*/ 15 h 33"/>
                <a:gd name="T24" fmla="*/ 51 w 81"/>
                <a:gd name="T25" fmla="*/ 7 h 33"/>
                <a:gd name="T26" fmla="*/ 70 w 81"/>
                <a:gd name="T27" fmla="*/ 3 h 33"/>
                <a:gd name="T28" fmla="*/ 76 w 81"/>
                <a:gd name="T29" fmla="*/ 3 h 33"/>
                <a:gd name="T30" fmla="*/ 80 w 81"/>
                <a:gd name="T31" fmla="*/ 2 h 33"/>
                <a:gd name="T32" fmla="*/ 81 w 81"/>
                <a:gd name="T33" fmla="*/ 1 h 33"/>
                <a:gd name="T34" fmla="*/ 80 w 81"/>
                <a:gd name="T35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1" h="33">
                  <a:moveTo>
                    <a:pt x="80" y="0"/>
                  </a:moveTo>
                  <a:cubicBezTo>
                    <a:pt x="70" y="1"/>
                    <a:pt x="70" y="1"/>
                    <a:pt x="70" y="1"/>
                  </a:cubicBezTo>
                  <a:cubicBezTo>
                    <a:pt x="65" y="1"/>
                    <a:pt x="56" y="3"/>
                    <a:pt x="50" y="5"/>
                  </a:cubicBezTo>
                  <a:cubicBezTo>
                    <a:pt x="45" y="7"/>
                    <a:pt x="36" y="10"/>
                    <a:pt x="29" y="13"/>
                  </a:cubicBezTo>
                  <a:cubicBezTo>
                    <a:pt x="23" y="16"/>
                    <a:pt x="15" y="21"/>
                    <a:pt x="10" y="24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1" y="31"/>
                    <a:pt x="0" y="32"/>
                    <a:pt x="1" y="32"/>
                  </a:cubicBezTo>
                  <a:cubicBezTo>
                    <a:pt x="1" y="33"/>
                    <a:pt x="1" y="33"/>
                    <a:pt x="2" y="33"/>
                  </a:cubicBezTo>
                  <a:cubicBezTo>
                    <a:pt x="2" y="33"/>
                    <a:pt x="2" y="33"/>
                    <a:pt x="2" y="32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6" y="23"/>
                    <a:pt x="25" y="18"/>
                    <a:pt x="31" y="15"/>
                  </a:cubicBezTo>
                  <a:cubicBezTo>
                    <a:pt x="37" y="13"/>
                    <a:pt x="46" y="9"/>
                    <a:pt x="51" y="7"/>
                  </a:cubicBezTo>
                  <a:cubicBezTo>
                    <a:pt x="56" y="6"/>
                    <a:pt x="65" y="4"/>
                    <a:pt x="70" y="3"/>
                  </a:cubicBezTo>
                  <a:cubicBezTo>
                    <a:pt x="76" y="3"/>
                    <a:pt x="76" y="3"/>
                    <a:pt x="76" y="3"/>
                  </a:cubicBezTo>
                  <a:cubicBezTo>
                    <a:pt x="80" y="2"/>
                    <a:pt x="80" y="2"/>
                    <a:pt x="80" y="2"/>
                  </a:cubicBezTo>
                  <a:cubicBezTo>
                    <a:pt x="81" y="2"/>
                    <a:pt x="81" y="1"/>
                    <a:pt x="81" y="1"/>
                  </a:cubicBezTo>
                  <a:cubicBezTo>
                    <a:pt x="81" y="0"/>
                    <a:pt x="81" y="0"/>
                    <a:pt x="8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107"/>
            <p:cNvSpPr>
              <a:spLocks/>
            </p:cNvSpPr>
            <p:nvPr/>
          </p:nvSpPr>
          <p:spPr bwMode="auto">
            <a:xfrm>
              <a:off x="10810876" y="4238626"/>
              <a:ext cx="304800" cy="128588"/>
            </a:xfrm>
            <a:custGeom>
              <a:avLst/>
              <a:gdLst>
                <a:gd name="T0" fmla="*/ 80 w 81"/>
                <a:gd name="T1" fmla="*/ 1 h 34"/>
                <a:gd name="T2" fmla="*/ 70 w 81"/>
                <a:gd name="T3" fmla="*/ 2 h 34"/>
                <a:gd name="T4" fmla="*/ 50 w 81"/>
                <a:gd name="T5" fmla="*/ 6 h 34"/>
                <a:gd name="T6" fmla="*/ 29 w 81"/>
                <a:gd name="T7" fmla="*/ 14 h 34"/>
                <a:gd name="T8" fmla="*/ 10 w 81"/>
                <a:gd name="T9" fmla="*/ 25 h 34"/>
                <a:gd name="T10" fmla="*/ 1 w 81"/>
                <a:gd name="T11" fmla="*/ 31 h 34"/>
                <a:gd name="T12" fmla="*/ 1 w 81"/>
                <a:gd name="T13" fmla="*/ 33 h 34"/>
                <a:gd name="T14" fmla="*/ 2 w 81"/>
                <a:gd name="T15" fmla="*/ 34 h 34"/>
                <a:gd name="T16" fmla="*/ 2 w 81"/>
                <a:gd name="T17" fmla="*/ 33 h 34"/>
                <a:gd name="T18" fmla="*/ 7 w 81"/>
                <a:gd name="T19" fmla="*/ 30 h 34"/>
                <a:gd name="T20" fmla="*/ 11 w 81"/>
                <a:gd name="T21" fmla="*/ 27 h 34"/>
                <a:gd name="T22" fmla="*/ 31 w 81"/>
                <a:gd name="T23" fmla="*/ 16 h 34"/>
                <a:gd name="T24" fmla="*/ 51 w 81"/>
                <a:gd name="T25" fmla="*/ 8 h 34"/>
                <a:gd name="T26" fmla="*/ 70 w 81"/>
                <a:gd name="T27" fmla="*/ 4 h 34"/>
                <a:gd name="T28" fmla="*/ 76 w 81"/>
                <a:gd name="T29" fmla="*/ 3 h 34"/>
                <a:gd name="T30" fmla="*/ 80 w 81"/>
                <a:gd name="T31" fmla="*/ 3 h 34"/>
                <a:gd name="T32" fmla="*/ 81 w 81"/>
                <a:gd name="T33" fmla="*/ 2 h 34"/>
                <a:gd name="T34" fmla="*/ 80 w 81"/>
                <a:gd name="T35" fmla="*/ 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1" h="34">
                  <a:moveTo>
                    <a:pt x="80" y="1"/>
                  </a:moveTo>
                  <a:cubicBezTo>
                    <a:pt x="70" y="2"/>
                    <a:pt x="70" y="2"/>
                    <a:pt x="70" y="2"/>
                  </a:cubicBezTo>
                  <a:cubicBezTo>
                    <a:pt x="65" y="2"/>
                    <a:pt x="56" y="4"/>
                    <a:pt x="50" y="6"/>
                  </a:cubicBezTo>
                  <a:cubicBezTo>
                    <a:pt x="45" y="7"/>
                    <a:pt x="36" y="11"/>
                    <a:pt x="29" y="14"/>
                  </a:cubicBezTo>
                  <a:cubicBezTo>
                    <a:pt x="23" y="17"/>
                    <a:pt x="15" y="22"/>
                    <a:pt x="10" y="25"/>
                  </a:cubicBezTo>
                  <a:cubicBezTo>
                    <a:pt x="1" y="31"/>
                    <a:pt x="1" y="31"/>
                    <a:pt x="1" y="31"/>
                  </a:cubicBezTo>
                  <a:cubicBezTo>
                    <a:pt x="1" y="32"/>
                    <a:pt x="0" y="32"/>
                    <a:pt x="1" y="33"/>
                  </a:cubicBezTo>
                  <a:cubicBezTo>
                    <a:pt x="1" y="33"/>
                    <a:pt x="1" y="34"/>
                    <a:pt x="2" y="34"/>
                  </a:cubicBezTo>
                  <a:cubicBezTo>
                    <a:pt x="2" y="34"/>
                    <a:pt x="2" y="33"/>
                    <a:pt x="2" y="33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6" y="24"/>
                    <a:pt x="25" y="19"/>
                    <a:pt x="31" y="16"/>
                  </a:cubicBezTo>
                  <a:cubicBezTo>
                    <a:pt x="36" y="13"/>
                    <a:pt x="46" y="10"/>
                    <a:pt x="51" y="8"/>
                  </a:cubicBezTo>
                  <a:cubicBezTo>
                    <a:pt x="56" y="6"/>
                    <a:pt x="65" y="5"/>
                    <a:pt x="70" y="4"/>
                  </a:cubicBezTo>
                  <a:cubicBezTo>
                    <a:pt x="76" y="3"/>
                    <a:pt x="76" y="3"/>
                    <a:pt x="76" y="3"/>
                  </a:cubicBezTo>
                  <a:cubicBezTo>
                    <a:pt x="80" y="3"/>
                    <a:pt x="80" y="3"/>
                    <a:pt x="80" y="3"/>
                  </a:cubicBezTo>
                  <a:cubicBezTo>
                    <a:pt x="81" y="3"/>
                    <a:pt x="81" y="2"/>
                    <a:pt x="81" y="2"/>
                  </a:cubicBezTo>
                  <a:cubicBezTo>
                    <a:pt x="81" y="1"/>
                    <a:pt x="81" y="0"/>
                    <a:pt x="80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108"/>
            <p:cNvSpPr>
              <a:spLocks/>
            </p:cNvSpPr>
            <p:nvPr/>
          </p:nvSpPr>
          <p:spPr bwMode="auto">
            <a:xfrm>
              <a:off x="10810876" y="4279901"/>
              <a:ext cx="304800" cy="123825"/>
            </a:xfrm>
            <a:custGeom>
              <a:avLst/>
              <a:gdLst>
                <a:gd name="T0" fmla="*/ 80 w 81"/>
                <a:gd name="T1" fmla="*/ 0 h 33"/>
                <a:gd name="T2" fmla="*/ 70 w 81"/>
                <a:gd name="T3" fmla="*/ 1 h 33"/>
                <a:gd name="T4" fmla="*/ 50 w 81"/>
                <a:gd name="T5" fmla="*/ 6 h 33"/>
                <a:gd name="T6" fmla="*/ 29 w 81"/>
                <a:gd name="T7" fmla="*/ 14 h 33"/>
                <a:gd name="T8" fmla="*/ 10 w 81"/>
                <a:gd name="T9" fmla="*/ 25 h 33"/>
                <a:gd name="T10" fmla="*/ 1 w 81"/>
                <a:gd name="T11" fmla="*/ 31 h 33"/>
                <a:gd name="T12" fmla="*/ 1 w 81"/>
                <a:gd name="T13" fmla="*/ 33 h 33"/>
                <a:gd name="T14" fmla="*/ 2 w 81"/>
                <a:gd name="T15" fmla="*/ 33 h 33"/>
                <a:gd name="T16" fmla="*/ 2 w 81"/>
                <a:gd name="T17" fmla="*/ 33 h 33"/>
                <a:gd name="T18" fmla="*/ 7 w 81"/>
                <a:gd name="T19" fmla="*/ 30 h 33"/>
                <a:gd name="T20" fmla="*/ 11 w 81"/>
                <a:gd name="T21" fmla="*/ 27 h 33"/>
                <a:gd name="T22" fmla="*/ 31 w 81"/>
                <a:gd name="T23" fmla="*/ 16 h 33"/>
                <a:gd name="T24" fmla="*/ 51 w 81"/>
                <a:gd name="T25" fmla="*/ 8 h 33"/>
                <a:gd name="T26" fmla="*/ 70 w 81"/>
                <a:gd name="T27" fmla="*/ 4 h 33"/>
                <a:gd name="T28" fmla="*/ 76 w 81"/>
                <a:gd name="T29" fmla="*/ 3 h 33"/>
                <a:gd name="T30" fmla="*/ 80 w 81"/>
                <a:gd name="T31" fmla="*/ 3 h 33"/>
                <a:gd name="T32" fmla="*/ 81 w 81"/>
                <a:gd name="T33" fmla="*/ 1 h 33"/>
                <a:gd name="T34" fmla="*/ 80 w 81"/>
                <a:gd name="T35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1" h="33">
                  <a:moveTo>
                    <a:pt x="80" y="0"/>
                  </a:moveTo>
                  <a:cubicBezTo>
                    <a:pt x="70" y="1"/>
                    <a:pt x="70" y="1"/>
                    <a:pt x="70" y="1"/>
                  </a:cubicBezTo>
                  <a:cubicBezTo>
                    <a:pt x="65" y="2"/>
                    <a:pt x="56" y="4"/>
                    <a:pt x="50" y="6"/>
                  </a:cubicBezTo>
                  <a:cubicBezTo>
                    <a:pt x="45" y="7"/>
                    <a:pt x="36" y="11"/>
                    <a:pt x="29" y="14"/>
                  </a:cubicBezTo>
                  <a:cubicBezTo>
                    <a:pt x="23" y="17"/>
                    <a:pt x="15" y="22"/>
                    <a:pt x="10" y="25"/>
                  </a:cubicBezTo>
                  <a:cubicBezTo>
                    <a:pt x="1" y="31"/>
                    <a:pt x="1" y="31"/>
                    <a:pt x="1" y="31"/>
                  </a:cubicBezTo>
                  <a:cubicBezTo>
                    <a:pt x="1" y="32"/>
                    <a:pt x="0" y="32"/>
                    <a:pt x="1" y="33"/>
                  </a:cubicBezTo>
                  <a:cubicBezTo>
                    <a:pt x="1" y="33"/>
                    <a:pt x="1" y="33"/>
                    <a:pt x="2" y="33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6" y="24"/>
                    <a:pt x="25" y="19"/>
                    <a:pt x="31" y="16"/>
                  </a:cubicBezTo>
                  <a:cubicBezTo>
                    <a:pt x="36" y="13"/>
                    <a:pt x="46" y="10"/>
                    <a:pt x="51" y="8"/>
                  </a:cubicBezTo>
                  <a:cubicBezTo>
                    <a:pt x="56" y="6"/>
                    <a:pt x="65" y="4"/>
                    <a:pt x="70" y="4"/>
                  </a:cubicBezTo>
                  <a:cubicBezTo>
                    <a:pt x="76" y="3"/>
                    <a:pt x="76" y="3"/>
                    <a:pt x="76" y="3"/>
                  </a:cubicBezTo>
                  <a:cubicBezTo>
                    <a:pt x="80" y="3"/>
                    <a:pt x="80" y="3"/>
                    <a:pt x="80" y="3"/>
                  </a:cubicBezTo>
                  <a:cubicBezTo>
                    <a:pt x="81" y="3"/>
                    <a:pt x="81" y="2"/>
                    <a:pt x="81" y="1"/>
                  </a:cubicBezTo>
                  <a:cubicBezTo>
                    <a:pt x="81" y="1"/>
                    <a:pt x="81" y="0"/>
                    <a:pt x="8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109"/>
            <p:cNvSpPr>
              <a:spLocks/>
            </p:cNvSpPr>
            <p:nvPr/>
          </p:nvSpPr>
          <p:spPr bwMode="auto">
            <a:xfrm>
              <a:off x="10810876" y="4321176"/>
              <a:ext cx="304800" cy="123825"/>
            </a:xfrm>
            <a:custGeom>
              <a:avLst/>
              <a:gdLst>
                <a:gd name="T0" fmla="*/ 80 w 81"/>
                <a:gd name="T1" fmla="*/ 0 h 33"/>
                <a:gd name="T2" fmla="*/ 70 w 81"/>
                <a:gd name="T3" fmla="*/ 1 h 33"/>
                <a:gd name="T4" fmla="*/ 50 w 81"/>
                <a:gd name="T5" fmla="*/ 5 h 33"/>
                <a:gd name="T6" fmla="*/ 29 w 81"/>
                <a:gd name="T7" fmla="*/ 14 h 33"/>
                <a:gd name="T8" fmla="*/ 10 w 81"/>
                <a:gd name="T9" fmla="*/ 25 h 33"/>
                <a:gd name="T10" fmla="*/ 1 w 81"/>
                <a:gd name="T11" fmla="*/ 31 h 33"/>
                <a:gd name="T12" fmla="*/ 1 w 81"/>
                <a:gd name="T13" fmla="*/ 33 h 33"/>
                <a:gd name="T14" fmla="*/ 2 w 81"/>
                <a:gd name="T15" fmla="*/ 33 h 33"/>
                <a:gd name="T16" fmla="*/ 2 w 81"/>
                <a:gd name="T17" fmla="*/ 33 h 33"/>
                <a:gd name="T18" fmla="*/ 7 w 81"/>
                <a:gd name="T19" fmla="*/ 30 h 33"/>
                <a:gd name="T20" fmla="*/ 11 w 81"/>
                <a:gd name="T21" fmla="*/ 27 h 33"/>
                <a:gd name="T22" fmla="*/ 31 w 81"/>
                <a:gd name="T23" fmla="*/ 16 h 33"/>
                <a:gd name="T24" fmla="*/ 51 w 81"/>
                <a:gd name="T25" fmla="*/ 8 h 33"/>
                <a:gd name="T26" fmla="*/ 70 w 81"/>
                <a:gd name="T27" fmla="*/ 4 h 33"/>
                <a:gd name="T28" fmla="*/ 76 w 81"/>
                <a:gd name="T29" fmla="*/ 3 h 33"/>
                <a:gd name="T30" fmla="*/ 80 w 81"/>
                <a:gd name="T31" fmla="*/ 3 h 33"/>
                <a:gd name="T32" fmla="*/ 81 w 81"/>
                <a:gd name="T33" fmla="*/ 1 h 33"/>
                <a:gd name="T34" fmla="*/ 80 w 81"/>
                <a:gd name="T35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1" h="33">
                  <a:moveTo>
                    <a:pt x="80" y="0"/>
                  </a:moveTo>
                  <a:cubicBezTo>
                    <a:pt x="70" y="1"/>
                    <a:pt x="70" y="1"/>
                    <a:pt x="70" y="1"/>
                  </a:cubicBezTo>
                  <a:cubicBezTo>
                    <a:pt x="65" y="2"/>
                    <a:pt x="56" y="4"/>
                    <a:pt x="50" y="5"/>
                  </a:cubicBezTo>
                  <a:cubicBezTo>
                    <a:pt x="45" y="7"/>
                    <a:pt x="36" y="11"/>
                    <a:pt x="29" y="14"/>
                  </a:cubicBezTo>
                  <a:cubicBezTo>
                    <a:pt x="23" y="17"/>
                    <a:pt x="15" y="22"/>
                    <a:pt x="10" y="25"/>
                  </a:cubicBezTo>
                  <a:cubicBezTo>
                    <a:pt x="1" y="31"/>
                    <a:pt x="1" y="31"/>
                    <a:pt x="1" y="31"/>
                  </a:cubicBezTo>
                  <a:cubicBezTo>
                    <a:pt x="1" y="31"/>
                    <a:pt x="0" y="32"/>
                    <a:pt x="1" y="33"/>
                  </a:cubicBezTo>
                  <a:cubicBezTo>
                    <a:pt x="1" y="33"/>
                    <a:pt x="1" y="33"/>
                    <a:pt x="2" y="33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6" y="24"/>
                    <a:pt x="25" y="19"/>
                    <a:pt x="31" y="16"/>
                  </a:cubicBezTo>
                  <a:cubicBezTo>
                    <a:pt x="36" y="13"/>
                    <a:pt x="46" y="9"/>
                    <a:pt x="51" y="8"/>
                  </a:cubicBezTo>
                  <a:cubicBezTo>
                    <a:pt x="56" y="6"/>
                    <a:pt x="65" y="4"/>
                    <a:pt x="70" y="4"/>
                  </a:cubicBezTo>
                  <a:cubicBezTo>
                    <a:pt x="76" y="3"/>
                    <a:pt x="76" y="3"/>
                    <a:pt x="76" y="3"/>
                  </a:cubicBezTo>
                  <a:cubicBezTo>
                    <a:pt x="80" y="3"/>
                    <a:pt x="80" y="3"/>
                    <a:pt x="80" y="3"/>
                  </a:cubicBezTo>
                  <a:cubicBezTo>
                    <a:pt x="81" y="3"/>
                    <a:pt x="81" y="2"/>
                    <a:pt x="81" y="1"/>
                  </a:cubicBezTo>
                  <a:cubicBezTo>
                    <a:pt x="81" y="1"/>
                    <a:pt x="81" y="0"/>
                    <a:pt x="8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110"/>
            <p:cNvSpPr>
              <a:spLocks/>
            </p:cNvSpPr>
            <p:nvPr/>
          </p:nvSpPr>
          <p:spPr bwMode="auto">
            <a:xfrm>
              <a:off x="10810876" y="4362451"/>
              <a:ext cx="304800" cy="125413"/>
            </a:xfrm>
            <a:custGeom>
              <a:avLst/>
              <a:gdLst>
                <a:gd name="T0" fmla="*/ 80 w 81"/>
                <a:gd name="T1" fmla="*/ 0 h 33"/>
                <a:gd name="T2" fmla="*/ 70 w 81"/>
                <a:gd name="T3" fmla="*/ 1 h 33"/>
                <a:gd name="T4" fmla="*/ 50 w 81"/>
                <a:gd name="T5" fmla="*/ 5 h 33"/>
                <a:gd name="T6" fmla="*/ 29 w 81"/>
                <a:gd name="T7" fmla="*/ 14 h 33"/>
                <a:gd name="T8" fmla="*/ 10 w 81"/>
                <a:gd name="T9" fmla="*/ 25 h 33"/>
                <a:gd name="T10" fmla="*/ 1 w 81"/>
                <a:gd name="T11" fmla="*/ 31 h 33"/>
                <a:gd name="T12" fmla="*/ 1 w 81"/>
                <a:gd name="T13" fmla="*/ 33 h 33"/>
                <a:gd name="T14" fmla="*/ 2 w 81"/>
                <a:gd name="T15" fmla="*/ 33 h 33"/>
                <a:gd name="T16" fmla="*/ 2 w 81"/>
                <a:gd name="T17" fmla="*/ 33 h 33"/>
                <a:gd name="T18" fmla="*/ 7 w 81"/>
                <a:gd name="T19" fmla="*/ 30 h 33"/>
                <a:gd name="T20" fmla="*/ 11 w 81"/>
                <a:gd name="T21" fmla="*/ 27 h 33"/>
                <a:gd name="T22" fmla="*/ 31 w 81"/>
                <a:gd name="T23" fmla="*/ 16 h 33"/>
                <a:gd name="T24" fmla="*/ 51 w 81"/>
                <a:gd name="T25" fmla="*/ 8 h 33"/>
                <a:gd name="T26" fmla="*/ 70 w 81"/>
                <a:gd name="T27" fmla="*/ 3 h 33"/>
                <a:gd name="T28" fmla="*/ 76 w 81"/>
                <a:gd name="T29" fmla="*/ 3 h 33"/>
                <a:gd name="T30" fmla="*/ 80 w 81"/>
                <a:gd name="T31" fmla="*/ 2 h 33"/>
                <a:gd name="T32" fmla="*/ 81 w 81"/>
                <a:gd name="T33" fmla="*/ 1 h 33"/>
                <a:gd name="T34" fmla="*/ 80 w 81"/>
                <a:gd name="T35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1" h="33">
                  <a:moveTo>
                    <a:pt x="80" y="0"/>
                  </a:moveTo>
                  <a:cubicBezTo>
                    <a:pt x="70" y="1"/>
                    <a:pt x="70" y="1"/>
                    <a:pt x="70" y="1"/>
                  </a:cubicBezTo>
                  <a:cubicBezTo>
                    <a:pt x="65" y="2"/>
                    <a:pt x="56" y="3"/>
                    <a:pt x="50" y="5"/>
                  </a:cubicBezTo>
                  <a:cubicBezTo>
                    <a:pt x="45" y="7"/>
                    <a:pt x="36" y="11"/>
                    <a:pt x="29" y="14"/>
                  </a:cubicBezTo>
                  <a:cubicBezTo>
                    <a:pt x="23" y="16"/>
                    <a:pt x="15" y="21"/>
                    <a:pt x="10" y="25"/>
                  </a:cubicBezTo>
                  <a:cubicBezTo>
                    <a:pt x="1" y="31"/>
                    <a:pt x="1" y="31"/>
                    <a:pt x="1" y="31"/>
                  </a:cubicBezTo>
                  <a:cubicBezTo>
                    <a:pt x="1" y="31"/>
                    <a:pt x="0" y="32"/>
                    <a:pt x="1" y="33"/>
                  </a:cubicBezTo>
                  <a:cubicBezTo>
                    <a:pt x="1" y="33"/>
                    <a:pt x="1" y="33"/>
                    <a:pt x="2" y="33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6" y="24"/>
                    <a:pt x="25" y="19"/>
                    <a:pt x="31" y="16"/>
                  </a:cubicBezTo>
                  <a:cubicBezTo>
                    <a:pt x="36" y="13"/>
                    <a:pt x="46" y="9"/>
                    <a:pt x="51" y="8"/>
                  </a:cubicBezTo>
                  <a:cubicBezTo>
                    <a:pt x="56" y="6"/>
                    <a:pt x="65" y="4"/>
                    <a:pt x="70" y="3"/>
                  </a:cubicBezTo>
                  <a:cubicBezTo>
                    <a:pt x="76" y="3"/>
                    <a:pt x="76" y="3"/>
                    <a:pt x="76" y="3"/>
                  </a:cubicBezTo>
                  <a:cubicBezTo>
                    <a:pt x="80" y="2"/>
                    <a:pt x="80" y="2"/>
                    <a:pt x="80" y="2"/>
                  </a:cubicBezTo>
                  <a:cubicBezTo>
                    <a:pt x="81" y="2"/>
                    <a:pt x="81" y="2"/>
                    <a:pt x="81" y="1"/>
                  </a:cubicBezTo>
                  <a:cubicBezTo>
                    <a:pt x="81" y="0"/>
                    <a:pt x="81" y="0"/>
                    <a:pt x="8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111"/>
            <p:cNvSpPr>
              <a:spLocks/>
            </p:cNvSpPr>
            <p:nvPr/>
          </p:nvSpPr>
          <p:spPr bwMode="auto">
            <a:xfrm>
              <a:off x="10810876" y="4403726"/>
              <a:ext cx="304800" cy="125413"/>
            </a:xfrm>
            <a:custGeom>
              <a:avLst/>
              <a:gdLst>
                <a:gd name="T0" fmla="*/ 80 w 81"/>
                <a:gd name="T1" fmla="*/ 0 h 33"/>
                <a:gd name="T2" fmla="*/ 70 w 81"/>
                <a:gd name="T3" fmla="*/ 1 h 33"/>
                <a:gd name="T4" fmla="*/ 50 w 81"/>
                <a:gd name="T5" fmla="*/ 5 h 33"/>
                <a:gd name="T6" fmla="*/ 29 w 81"/>
                <a:gd name="T7" fmla="*/ 13 h 33"/>
                <a:gd name="T8" fmla="*/ 10 w 81"/>
                <a:gd name="T9" fmla="*/ 25 h 33"/>
                <a:gd name="T10" fmla="*/ 1 w 81"/>
                <a:gd name="T11" fmla="*/ 31 h 33"/>
                <a:gd name="T12" fmla="*/ 1 w 81"/>
                <a:gd name="T13" fmla="*/ 32 h 33"/>
                <a:gd name="T14" fmla="*/ 2 w 81"/>
                <a:gd name="T15" fmla="*/ 33 h 33"/>
                <a:gd name="T16" fmla="*/ 2 w 81"/>
                <a:gd name="T17" fmla="*/ 33 h 33"/>
                <a:gd name="T18" fmla="*/ 7 w 81"/>
                <a:gd name="T19" fmla="*/ 30 h 33"/>
                <a:gd name="T20" fmla="*/ 11 w 81"/>
                <a:gd name="T21" fmla="*/ 27 h 33"/>
                <a:gd name="T22" fmla="*/ 31 w 81"/>
                <a:gd name="T23" fmla="*/ 16 h 33"/>
                <a:gd name="T24" fmla="*/ 51 w 81"/>
                <a:gd name="T25" fmla="*/ 7 h 33"/>
                <a:gd name="T26" fmla="*/ 70 w 81"/>
                <a:gd name="T27" fmla="*/ 3 h 33"/>
                <a:gd name="T28" fmla="*/ 76 w 81"/>
                <a:gd name="T29" fmla="*/ 3 h 33"/>
                <a:gd name="T30" fmla="*/ 80 w 81"/>
                <a:gd name="T31" fmla="*/ 2 h 33"/>
                <a:gd name="T32" fmla="*/ 81 w 81"/>
                <a:gd name="T33" fmla="*/ 1 h 33"/>
                <a:gd name="T34" fmla="*/ 80 w 81"/>
                <a:gd name="T35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1" h="33">
                  <a:moveTo>
                    <a:pt x="80" y="0"/>
                  </a:moveTo>
                  <a:cubicBezTo>
                    <a:pt x="70" y="1"/>
                    <a:pt x="70" y="1"/>
                    <a:pt x="70" y="1"/>
                  </a:cubicBezTo>
                  <a:cubicBezTo>
                    <a:pt x="65" y="1"/>
                    <a:pt x="56" y="3"/>
                    <a:pt x="50" y="5"/>
                  </a:cubicBezTo>
                  <a:cubicBezTo>
                    <a:pt x="45" y="7"/>
                    <a:pt x="36" y="11"/>
                    <a:pt x="29" y="13"/>
                  </a:cubicBezTo>
                  <a:cubicBezTo>
                    <a:pt x="23" y="16"/>
                    <a:pt x="15" y="21"/>
                    <a:pt x="10" y="25"/>
                  </a:cubicBezTo>
                  <a:cubicBezTo>
                    <a:pt x="1" y="31"/>
                    <a:pt x="1" y="31"/>
                    <a:pt x="1" y="31"/>
                  </a:cubicBezTo>
                  <a:cubicBezTo>
                    <a:pt x="1" y="31"/>
                    <a:pt x="0" y="32"/>
                    <a:pt x="1" y="32"/>
                  </a:cubicBezTo>
                  <a:cubicBezTo>
                    <a:pt x="1" y="33"/>
                    <a:pt x="1" y="33"/>
                    <a:pt x="2" y="33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6" y="23"/>
                    <a:pt x="25" y="18"/>
                    <a:pt x="31" y="16"/>
                  </a:cubicBezTo>
                  <a:cubicBezTo>
                    <a:pt x="37" y="13"/>
                    <a:pt x="46" y="9"/>
                    <a:pt x="51" y="7"/>
                  </a:cubicBezTo>
                  <a:cubicBezTo>
                    <a:pt x="56" y="6"/>
                    <a:pt x="65" y="4"/>
                    <a:pt x="70" y="3"/>
                  </a:cubicBezTo>
                  <a:cubicBezTo>
                    <a:pt x="76" y="3"/>
                    <a:pt x="76" y="3"/>
                    <a:pt x="76" y="3"/>
                  </a:cubicBezTo>
                  <a:cubicBezTo>
                    <a:pt x="80" y="2"/>
                    <a:pt x="80" y="2"/>
                    <a:pt x="80" y="2"/>
                  </a:cubicBezTo>
                  <a:cubicBezTo>
                    <a:pt x="81" y="2"/>
                    <a:pt x="81" y="2"/>
                    <a:pt x="81" y="1"/>
                  </a:cubicBezTo>
                  <a:cubicBezTo>
                    <a:pt x="81" y="0"/>
                    <a:pt x="81" y="0"/>
                    <a:pt x="8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112"/>
            <p:cNvSpPr>
              <a:spLocks/>
            </p:cNvSpPr>
            <p:nvPr/>
          </p:nvSpPr>
          <p:spPr bwMode="auto">
            <a:xfrm>
              <a:off x="10810876" y="4475163"/>
              <a:ext cx="158750" cy="95250"/>
            </a:xfrm>
            <a:custGeom>
              <a:avLst/>
              <a:gdLst>
                <a:gd name="T0" fmla="*/ 40 w 42"/>
                <a:gd name="T1" fmla="*/ 0 h 25"/>
                <a:gd name="T2" fmla="*/ 29 w 42"/>
                <a:gd name="T3" fmla="*/ 5 h 25"/>
                <a:gd name="T4" fmla="*/ 10 w 42"/>
                <a:gd name="T5" fmla="*/ 16 h 25"/>
                <a:gd name="T6" fmla="*/ 1 w 42"/>
                <a:gd name="T7" fmla="*/ 22 h 25"/>
                <a:gd name="T8" fmla="*/ 1 w 42"/>
                <a:gd name="T9" fmla="*/ 24 h 25"/>
                <a:gd name="T10" fmla="*/ 2 w 42"/>
                <a:gd name="T11" fmla="*/ 25 h 25"/>
                <a:gd name="T12" fmla="*/ 2 w 42"/>
                <a:gd name="T13" fmla="*/ 24 h 25"/>
                <a:gd name="T14" fmla="*/ 11 w 42"/>
                <a:gd name="T15" fmla="*/ 18 h 25"/>
                <a:gd name="T16" fmla="*/ 16 w 42"/>
                <a:gd name="T17" fmla="*/ 16 h 25"/>
                <a:gd name="T18" fmla="*/ 25 w 42"/>
                <a:gd name="T19" fmla="*/ 10 h 25"/>
                <a:gd name="T20" fmla="*/ 31 w 42"/>
                <a:gd name="T21" fmla="*/ 7 h 25"/>
                <a:gd name="T22" fmla="*/ 41 w 42"/>
                <a:gd name="T23" fmla="*/ 2 h 25"/>
                <a:gd name="T24" fmla="*/ 42 w 42"/>
                <a:gd name="T25" fmla="*/ 1 h 25"/>
                <a:gd name="T26" fmla="*/ 40 w 42"/>
                <a:gd name="T27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2" h="25">
                  <a:moveTo>
                    <a:pt x="40" y="0"/>
                  </a:moveTo>
                  <a:cubicBezTo>
                    <a:pt x="29" y="5"/>
                    <a:pt x="29" y="5"/>
                    <a:pt x="29" y="5"/>
                  </a:cubicBezTo>
                  <a:cubicBezTo>
                    <a:pt x="23" y="8"/>
                    <a:pt x="15" y="13"/>
                    <a:pt x="10" y="16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1" y="23"/>
                    <a:pt x="0" y="24"/>
                    <a:pt x="1" y="24"/>
                  </a:cubicBezTo>
                  <a:cubicBezTo>
                    <a:pt x="1" y="25"/>
                    <a:pt x="1" y="25"/>
                    <a:pt x="2" y="25"/>
                  </a:cubicBezTo>
                  <a:cubicBezTo>
                    <a:pt x="2" y="25"/>
                    <a:pt x="2" y="25"/>
                    <a:pt x="2" y="24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2" y="18"/>
                    <a:pt x="14" y="17"/>
                    <a:pt x="16" y="16"/>
                  </a:cubicBezTo>
                  <a:cubicBezTo>
                    <a:pt x="19" y="14"/>
                    <a:pt x="22" y="12"/>
                    <a:pt x="25" y="10"/>
                  </a:cubicBezTo>
                  <a:cubicBezTo>
                    <a:pt x="27" y="9"/>
                    <a:pt x="29" y="8"/>
                    <a:pt x="31" y="7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2" y="2"/>
                    <a:pt x="42" y="1"/>
                    <a:pt x="42" y="1"/>
                  </a:cubicBezTo>
                  <a:cubicBezTo>
                    <a:pt x="42" y="0"/>
                    <a:pt x="41" y="0"/>
                    <a:pt x="4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113"/>
            <p:cNvSpPr>
              <a:spLocks/>
            </p:cNvSpPr>
            <p:nvPr/>
          </p:nvSpPr>
          <p:spPr bwMode="auto">
            <a:xfrm>
              <a:off x="9859963" y="4592638"/>
              <a:ext cx="450850" cy="236538"/>
            </a:xfrm>
            <a:custGeom>
              <a:avLst/>
              <a:gdLst>
                <a:gd name="T0" fmla="*/ 113 w 120"/>
                <a:gd name="T1" fmla="*/ 59 h 63"/>
                <a:gd name="T2" fmla="*/ 119 w 120"/>
                <a:gd name="T3" fmla="*/ 49 h 63"/>
                <a:gd name="T4" fmla="*/ 117 w 120"/>
                <a:gd name="T5" fmla="*/ 42 h 63"/>
                <a:gd name="T6" fmla="*/ 81 w 120"/>
                <a:gd name="T7" fmla="*/ 0 h 63"/>
                <a:gd name="T8" fmla="*/ 70 w 120"/>
                <a:gd name="T9" fmla="*/ 29 h 63"/>
                <a:gd name="T10" fmla="*/ 68 w 120"/>
                <a:gd name="T11" fmla="*/ 29 h 63"/>
                <a:gd name="T12" fmla="*/ 65 w 120"/>
                <a:gd name="T13" fmla="*/ 17 h 63"/>
                <a:gd name="T14" fmla="*/ 66 w 120"/>
                <a:gd name="T15" fmla="*/ 11 h 63"/>
                <a:gd name="T16" fmla="*/ 68 w 120"/>
                <a:gd name="T17" fmla="*/ 10 h 63"/>
                <a:gd name="T18" fmla="*/ 68 w 120"/>
                <a:gd name="T19" fmla="*/ 5 h 63"/>
                <a:gd name="T20" fmla="*/ 63 w 120"/>
                <a:gd name="T21" fmla="*/ 1 h 63"/>
                <a:gd name="T22" fmla="*/ 63 w 120"/>
                <a:gd name="T23" fmla="*/ 1 h 63"/>
                <a:gd name="T24" fmla="*/ 57 w 120"/>
                <a:gd name="T25" fmla="*/ 1 h 63"/>
                <a:gd name="T26" fmla="*/ 57 w 120"/>
                <a:gd name="T27" fmla="*/ 1 h 63"/>
                <a:gd name="T28" fmla="*/ 52 w 120"/>
                <a:gd name="T29" fmla="*/ 5 h 63"/>
                <a:gd name="T30" fmla="*/ 52 w 120"/>
                <a:gd name="T31" fmla="*/ 10 h 63"/>
                <a:gd name="T32" fmla="*/ 54 w 120"/>
                <a:gd name="T33" fmla="*/ 11 h 63"/>
                <a:gd name="T34" fmla="*/ 55 w 120"/>
                <a:gd name="T35" fmla="*/ 17 h 63"/>
                <a:gd name="T36" fmla="*/ 52 w 120"/>
                <a:gd name="T37" fmla="*/ 29 h 63"/>
                <a:gd name="T38" fmla="*/ 50 w 120"/>
                <a:gd name="T39" fmla="*/ 29 h 63"/>
                <a:gd name="T40" fmla="*/ 39 w 120"/>
                <a:gd name="T41" fmla="*/ 0 h 63"/>
                <a:gd name="T42" fmla="*/ 4 w 120"/>
                <a:gd name="T43" fmla="*/ 40 h 63"/>
                <a:gd name="T44" fmla="*/ 1 w 120"/>
                <a:gd name="T45" fmla="*/ 49 h 63"/>
                <a:gd name="T46" fmla="*/ 7 w 120"/>
                <a:gd name="T47" fmla="*/ 59 h 63"/>
                <a:gd name="T48" fmla="*/ 60 w 120"/>
                <a:gd name="T49" fmla="*/ 63 h 63"/>
                <a:gd name="T50" fmla="*/ 113 w 120"/>
                <a:gd name="T51" fmla="*/ 59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0" h="63">
                  <a:moveTo>
                    <a:pt x="113" y="59"/>
                  </a:moveTo>
                  <a:cubicBezTo>
                    <a:pt x="117" y="58"/>
                    <a:pt x="120" y="53"/>
                    <a:pt x="119" y="49"/>
                  </a:cubicBezTo>
                  <a:cubicBezTo>
                    <a:pt x="119" y="49"/>
                    <a:pt x="119" y="47"/>
                    <a:pt x="117" y="42"/>
                  </a:cubicBezTo>
                  <a:cubicBezTo>
                    <a:pt x="111" y="24"/>
                    <a:pt x="101" y="7"/>
                    <a:pt x="81" y="0"/>
                  </a:cubicBezTo>
                  <a:cubicBezTo>
                    <a:pt x="70" y="29"/>
                    <a:pt x="70" y="29"/>
                    <a:pt x="70" y="29"/>
                  </a:cubicBezTo>
                  <a:cubicBezTo>
                    <a:pt x="69" y="31"/>
                    <a:pt x="69" y="30"/>
                    <a:pt x="68" y="29"/>
                  </a:cubicBezTo>
                  <a:cubicBezTo>
                    <a:pt x="65" y="17"/>
                    <a:pt x="65" y="17"/>
                    <a:pt x="65" y="17"/>
                  </a:cubicBezTo>
                  <a:cubicBezTo>
                    <a:pt x="65" y="15"/>
                    <a:pt x="65" y="12"/>
                    <a:pt x="66" y="11"/>
                  </a:cubicBezTo>
                  <a:cubicBezTo>
                    <a:pt x="68" y="10"/>
                    <a:pt x="68" y="10"/>
                    <a:pt x="68" y="10"/>
                  </a:cubicBezTo>
                  <a:cubicBezTo>
                    <a:pt x="69" y="8"/>
                    <a:pt x="69" y="6"/>
                    <a:pt x="68" y="5"/>
                  </a:cubicBezTo>
                  <a:cubicBezTo>
                    <a:pt x="67" y="3"/>
                    <a:pt x="65" y="2"/>
                    <a:pt x="63" y="1"/>
                  </a:cubicBezTo>
                  <a:cubicBezTo>
                    <a:pt x="63" y="1"/>
                    <a:pt x="63" y="1"/>
                    <a:pt x="63" y="1"/>
                  </a:cubicBezTo>
                  <a:cubicBezTo>
                    <a:pt x="61" y="0"/>
                    <a:pt x="59" y="0"/>
                    <a:pt x="57" y="1"/>
                  </a:cubicBezTo>
                  <a:cubicBezTo>
                    <a:pt x="57" y="1"/>
                    <a:pt x="57" y="1"/>
                    <a:pt x="57" y="1"/>
                  </a:cubicBezTo>
                  <a:cubicBezTo>
                    <a:pt x="55" y="2"/>
                    <a:pt x="53" y="3"/>
                    <a:pt x="52" y="5"/>
                  </a:cubicBezTo>
                  <a:cubicBezTo>
                    <a:pt x="51" y="6"/>
                    <a:pt x="51" y="8"/>
                    <a:pt x="52" y="10"/>
                  </a:cubicBezTo>
                  <a:cubicBezTo>
                    <a:pt x="54" y="11"/>
                    <a:pt x="54" y="11"/>
                    <a:pt x="54" y="11"/>
                  </a:cubicBezTo>
                  <a:cubicBezTo>
                    <a:pt x="55" y="12"/>
                    <a:pt x="55" y="15"/>
                    <a:pt x="55" y="17"/>
                  </a:cubicBezTo>
                  <a:cubicBezTo>
                    <a:pt x="52" y="29"/>
                    <a:pt x="52" y="29"/>
                    <a:pt x="52" y="29"/>
                  </a:cubicBezTo>
                  <a:cubicBezTo>
                    <a:pt x="52" y="30"/>
                    <a:pt x="51" y="31"/>
                    <a:pt x="50" y="29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20" y="7"/>
                    <a:pt x="10" y="22"/>
                    <a:pt x="4" y="40"/>
                  </a:cubicBezTo>
                  <a:cubicBezTo>
                    <a:pt x="2" y="45"/>
                    <a:pt x="1" y="49"/>
                    <a:pt x="1" y="49"/>
                  </a:cubicBezTo>
                  <a:cubicBezTo>
                    <a:pt x="0" y="53"/>
                    <a:pt x="3" y="58"/>
                    <a:pt x="7" y="59"/>
                  </a:cubicBezTo>
                  <a:cubicBezTo>
                    <a:pt x="7" y="59"/>
                    <a:pt x="27" y="63"/>
                    <a:pt x="60" y="63"/>
                  </a:cubicBezTo>
                  <a:cubicBezTo>
                    <a:pt x="93" y="63"/>
                    <a:pt x="113" y="59"/>
                    <a:pt x="113" y="5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114"/>
            <p:cNvSpPr>
              <a:spLocks noEditPoints="1"/>
            </p:cNvSpPr>
            <p:nvPr/>
          </p:nvSpPr>
          <p:spPr bwMode="auto">
            <a:xfrm>
              <a:off x="9909176" y="4224338"/>
              <a:ext cx="357188" cy="349250"/>
            </a:xfrm>
            <a:custGeom>
              <a:avLst/>
              <a:gdLst>
                <a:gd name="T0" fmla="*/ 82 w 95"/>
                <a:gd name="T1" fmla="*/ 6 h 93"/>
                <a:gd name="T2" fmla="*/ 80 w 95"/>
                <a:gd name="T3" fmla="*/ 5 h 93"/>
                <a:gd name="T4" fmla="*/ 45 w 95"/>
                <a:gd name="T5" fmla="*/ 3 h 93"/>
                <a:gd name="T6" fmla="*/ 12 w 95"/>
                <a:gd name="T7" fmla="*/ 13 h 93"/>
                <a:gd name="T8" fmla="*/ 10 w 95"/>
                <a:gd name="T9" fmla="*/ 14 h 93"/>
                <a:gd name="T10" fmla="*/ 7 w 95"/>
                <a:gd name="T11" fmla="*/ 28 h 93"/>
                <a:gd name="T12" fmla="*/ 0 w 95"/>
                <a:gd name="T13" fmla="*/ 39 h 93"/>
                <a:gd name="T14" fmla="*/ 7 w 95"/>
                <a:gd name="T15" fmla="*/ 51 h 93"/>
                <a:gd name="T16" fmla="*/ 48 w 95"/>
                <a:gd name="T17" fmla="*/ 93 h 93"/>
                <a:gd name="T18" fmla="*/ 86 w 95"/>
                <a:gd name="T19" fmla="*/ 69 h 93"/>
                <a:gd name="T20" fmla="*/ 84 w 95"/>
                <a:gd name="T21" fmla="*/ 8 h 93"/>
                <a:gd name="T22" fmla="*/ 82 w 95"/>
                <a:gd name="T23" fmla="*/ 6 h 93"/>
                <a:gd name="T24" fmla="*/ 82 w 95"/>
                <a:gd name="T25" fmla="*/ 67 h 93"/>
                <a:gd name="T26" fmla="*/ 48 w 95"/>
                <a:gd name="T27" fmla="*/ 88 h 93"/>
                <a:gd name="T28" fmla="*/ 12 w 95"/>
                <a:gd name="T29" fmla="*/ 49 h 93"/>
                <a:gd name="T30" fmla="*/ 11 w 95"/>
                <a:gd name="T31" fmla="*/ 47 h 93"/>
                <a:gd name="T32" fmla="*/ 10 w 95"/>
                <a:gd name="T33" fmla="*/ 47 h 93"/>
                <a:gd name="T34" fmla="*/ 6 w 95"/>
                <a:gd name="T35" fmla="*/ 39 h 93"/>
                <a:gd name="T36" fmla="*/ 10 w 95"/>
                <a:gd name="T37" fmla="*/ 32 h 93"/>
                <a:gd name="T38" fmla="*/ 11 w 95"/>
                <a:gd name="T39" fmla="*/ 32 h 93"/>
                <a:gd name="T40" fmla="*/ 11 w 95"/>
                <a:gd name="T41" fmla="*/ 31 h 93"/>
                <a:gd name="T42" fmla="*/ 38 w 95"/>
                <a:gd name="T43" fmla="*/ 9 h 93"/>
                <a:gd name="T44" fmla="*/ 81 w 95"/>
                <a:gd name="T45" fmla="*/ 15 h 93"/>
                <a:gd name="T46" fmla="*/ 82 w 95"/>
                <a:gd name="T47" fmla="*/ 67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95" h="93">
                  <a:moveTo>
                    <a:pt x="82" y="6"/>
                  </a:moveTo>
                  <a:cubicBezTo>
                    <a:pt x="82" y="6"/>
                    <a:pt x="81" y="5"/>
                    <a:pt x="80" y="5"/>
                  </a:cubicBezTo>
                  <a:cubicBezTo>
                    <a:pt x="74" y="2"/>
                    <a:pt x="60" y="1"/>
                    <a:pt x="45" y="3"/>
                  </a:cubicBezTo>
                  <a:cubicBezTo>
                    <a:pt x="30" y="5"/>
                    <a:pt x="18" y="9"/>
                    <a:pt x="12" y="13"/>
                  </a:cubicBezTo>
                  <a:cubicBezTo>
                    <a:pt x="11" y="14"/>
                    <a:pt x="11" y="14"/>
                    <a:pt x="10" y="14"/>
                  </a:cubicBezTo>
                  <a:cubicBezTo>
                    <a:pt x="8" y="19"/>
                    <a:pt x="7" y="23"/>
                    <a:pt x="7" y="28"/>
                  </a:cubicBezTo>
                  <a:cubicBezTo>
                    <a:pt x="4" y="30"/>
                    <a:pt x="0" y="34"/>
                    <a:pt x="0" y="39"/>
                  </a:cubicBezTo>
                  <a:cubicBezTo>
                    <a:pt x="0" y="45"/>
                    <a:pt x="4" y="49"/>
                    <a:pt x="7" y="51"/>
                  </a:cubicBezTo>
                  <a:cubicBezTo>
                    <a:pt x="9" y="71"/>
                    <a:pt x="30" y="93"/>
                    <a:pt x="48" y="93"/>
                  </a:cubicBezTo>
                  <a:cubicBezTo>
                    <a:pt x="61" y="93"/>
                    <a:pt x="77" y="91"/>
                    <a:pt x="86" y="69"/>
                  </a:cubicBezTo>
                  <a:cubicBezTo>
                    <a:pt x="95" y="49"/>
                    <a:pt x="91" y="24"/>
                    <a:pt x="84" y="8"/>
                  </a:cubicBezTo>
                  <a:cubicBezTo>
                    <a:pt x="83" y="8"/>
                    <a:pt x="83" y="7"/>
                    <a:pt x="82" y="6"/>
                  </a:cubicBezTo>
                  <a:close/>
                  <a:moveTo>
                    <a:pt x="82" y="67"/>
                  </a:moveTo>
                  <a:cubicBezTo>
                    <a:pt x="74" y="86"/>
                    <a:pt x="60" y="88"/>
                    <a:pt x="48" y="88"/>
                  </a:cubicBezTo>
                  <a:cubicBezTo>
                    <a:pt x="32" y="88"/>
                    <a:pt x="13" y="67"/>
                    <a:pt x="12" y="49"/>
                  </a:cubicBezTo>
                  <a:cubicBezTo>
                    <a:pt x="12" y="48"/>
                    <a:pt x="11" y="47"/>
                    <a:pt x="11" y="47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8" y="46"/>
                    <a:pt x="6" y="43"/>
                    <a:pt x="6" y="39"/>
                  </a:cubicBezTo>
                  <a:cubicBezTo>
                    <a:pt x="6" y="36"/>
                    <a:pt x="9" y="33"/>
                    <a:pt x="10" y="32"/>
                  </a:cubicBezTo>
                  <a:cubicBezTo>
                    <a:pt x="10" y="32"/>
                    <a:pt x="10" y="32"/>
                    <a:pt x="11" y="32"/>
                  </a:cubicBezTo>
                  <a:cubicBezTo>
                    <a:pt x="11" y="32"/>
                    <a:pt x="11" y="32"/>
                    <a:pt x="11" y="31"/>
                  </a:cubicBezTo>
                  <a:cubicBezTo>
                    <a:pt x="20" y="31"/>
                    <a:pt x="32" y="30"/>
                    <a:pt x="38" y="9"/>
                  </a:cubicBezTo>
                  <a:cubicBezTo>
                    <a:pt x="44" y="23"/>
                    <a:pt x="65" y="0"/>
                    <a:pt x="81" y="15"/>
                  </a:cubicBezTo>
                  <a:cubicBezTo>
                    <a:pt x="87" y="30"/>
                    <a:pt x="89" y="50"/>
                    <a:pt x="82" y="6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115"/>
            <p:cNvSpPr>
              <a:spLocks/>
            </p:cNvSpPr>
            <p:nvPr/>
          </p:nvSpPr>
          <p:spPr bwMode="auto">
            <a:xfrm>
              <a:off x="10326688" y="4776788"/>
              <a:ext cx="33338" cy="44450"/>
            </a:xfrm>
            <a:custGeom>
              <a:avLst/>
              <a:gdLst>
                <a:gd name="T0" fmla="*/ 0 w 9"/>
                <a:gd name="T1" fmla="*/ 7 h 12"/>
                <a:gd name="T2" fmla="*/ 2 w 9"/>
                <a:gd name="T3" fmla="*/ 11 h 12"/>
                <a:gd name="T4" fmla="*/ 6 w 9"/>
                <a:gd name="T5" fmla="*/ 9 h 12"/>
                <a:gd name="T6" fmla="*/ 9 w 9"/>
                <a:gd name="T7" fmla="*/ 3 h 12"/>
                <a:gd name="T8" fmla="*/ 3 w 9"/>
                <a:gd name="T9" fmla="*/ 0 h 12"/>
                <a:gd name="T10" fmla="*/ 0 w 9"/>
                <a:gd name="T11" fmla="*/ 7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12">
                  <a:moveTo>
                    <a:pt x="0" y="7"/>
                  </a:moveTo>
                  <a:cubicBezTo>
                    <a:pt x="0" y="8"/>
                    <a:pt x="0" y="10"/>
                    <a:pt x="2" y="11"/>
                  </a:cubicBezTo>
                  <a:cubicBezTo>
                    <a:pt x="4" y="12"/>
                    <a:pt x="6" y="11"/>
                    <a:pt x="6" y="9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7" y="2"/>
                    <a:pt x="5" y="1"/>
                    <a:pt x="3" y="0"/>
                  </a:cubicBezTo>
                  <a:lnTo>
                    <a:pt x="0" y="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116"/>
            <p:cNvSpPr>
              <a:spLocks/>
            </p:cNvSpPr>
            <p:nvPr/>
          </p:nvSpPr>
          <p:spPr bwMode="auto">
            <a:xfrm>
              <a:off x="10398126" y="4246563"/>
              <a:ext cx="195263" cy="409575"/>
            </a:xfrm>
            <a:custGeom>
              <a:avLst/>
              <a:gdLst>
                <a:gd name="T0" fmla="*/ 1 w 52"/>
                <a:gd name="T1" fmla="*/ 107 h 109"/>
                <a:gd name="T2" fmla="*/ 6 w 52"/>
                <a:gd name="T3" fmla="*/ 109 h 109"/>
                <a:gd name="T4" fmla="*/ 51 w 52"/>
                <a:gd name="T5" fmla="*/ 5 h 109"/>
                <a:gd name="T6" fmla="*/ 49 w 52"/>
                <a:gd name="T7" fmla="*/ 0 h 109"/>
                <a:gd name="T8" fmla="*/ 48 w 52"/>
                <a:gd name="T9" fmla="*/ 0 h 109"/>
                <a:gd name="T10" fmla="*/ 45 w 52"/>
                <a:gd name="T11" fmla="*/ 2 h 109"/>
                <a:gd name="T12" fmla="*/ 0 w 52"/>
                <a:gd name="T13" fmla="*/ 106 h 109"/>
                <a:gd name="T14" fmla="*/ 1 w 52"/>
                <a:gd name="T15" fmla="*/ 107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2" h="109">
                  <a:moveTo>
                    <a:pt x="1" y="107"/>
                  </a:moveTo>
                  <a:cubicBezTo>
                    <a:pt x="2" y="107"/>
                    <a:pt x="4" y="108"/>
                    <a:pt x="6" y="109"/>
                  </a:cubicBezTo>
                  <a:cubicBezTo>
                    <a:pt x="51" y="5"/>
                    <a:pt x="51" y="5"/>
                    <a:pt x="51" y="5"/>
                  </a:cubicBezTo>
                  <a:cubicBezTo>
                    <a:pt x="52" y="3"/>
                    <a:pt x="51" y="1"/>
                    <a:pt x="49" y="0"/>
                  </a:cubicBezTo>
                  <a:cubicBezTo>
                    <a:pt x="49" y="0"/>
                    <a:pt x="49" y="0"/>
                    <a:pt x="48" y="0"/>
                  </a:cubicBezTo>
                  <a:cubicBezTo>
                    <a:pt x="47" y="0"/>
                    <a:pt x="46" y="1"/>
                    <a:pt x="45" y="2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0" y="106"/>
                    <a:pt x="1" y="107"/>
                    <a:pt x="1" y="10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117"/>
            <p:cNvSpPr>
              <a:spLocks/>
            </p:cNvSpPr>
            <p:nvPr/>
          </p:nvSpPr>
          <p:spPr bwMode="auto">
            <a:xfrm>
              <a:off x="10326688" y="4656138"/>
              <a:ext cx="112713" cy="123825"/>
            </a:xfrm>
            <a:custGeom>
              <a:avLst/>
              <a:gdLst>
                <a:gd name="T0" fmla="*/ 29 w 30"/>
                <a:gd name="T1" fmla="*/ 12 h 33"/>
                <a:gd name="T2" fmla="*/ 25 w 30"/>
                <a:gd name="T3" fmla="*/ 4 h 33"/>
                <a:gd name="T4" fmla="*/ 23 w 30"/>
                <a:gd name="T5" fmla="*/ 3 h 33"/>
                <a:gd name="T6" fmla="*/ 19 w 30"/>
                <a:gd name="T7" fmla="*/ 1 h 33"/>
                <a:gd name="T8" fmla="*/ 16 w 30"/>
                <a:gd name="T9" fmla="*/ 0 h 33"/>
                <a:gd name="T10" fmla="*/ 16 w 30"/>
                <a:gd name="T11" fmla="*/ 0 h 33"/>
                <a:gd name="T12" fmla="*/ 16 w 30"/>
                <a:gd name="T13" fmla="*/ 0 h 33"/>
                <a:gd name="T14" fmla="*/ 18 w 30"/>
                <a:gd name="T15" fmla="*/ 0 h 33"/>
                <a:gd name="T16" fmla="*/ 18 w 30"/>
                <a:gd name="T17" fmla="*/ 0 h 33"/>
                <a:gd name="T18" fmla="*/ 16 w 30"/>
                <a:gd name="T19" fmla="*/ 0 h 33"/>
                <a:gd name="T20" fmla="*/ 8 w 30"/>
                <a:gd name="T21" fmla="*/ 2 h 33"/>
                <a:gd name="T22" fmla="*/ 1 w 30"/>
                <a:gd name="T23" fmla="*/ 19 h 33"/>
                <a:gd name="T24" fmla="*/ 4 w 30"/>
                <a:gd name="T25" fmla="*/ 28 h 33"/>
                <a:gd name="T26" fmla="*/ 13 w 30"/>
                <a:gd name="T27" fmla="*/ 32 h 33"/>
                <a:gd name="T28" fmla="*/ 21 w 30"/>
                <a:gd name="T29" fmla="*/ 30 h 33"/>
                <a:gd name="T30" fmla="*/ 20 w 30"/>
                <a:gd name="T31" fmla="*/ 24 h 33"/>
                <a:gd name="T32" fmla="*/ 25 w 30"/>
                <a:gd name="T33" fmla="*/ 21 h 33"/>
                <a:gd name="T34" fmla="*/ 24 w 30"/>
                <a:gd name="T35" fmla="*/ 15 h 33"/>
                <a:gd name="T36" fmla="*/ 29 w 30"/>
                <a:gd name="T37" fmla="*/ 1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0" h="33">
                  <a:moveTo>
                    <a:pt x="29" y="12"/>
                  </a:moveTo>
                  <a:cubicBezTo>
                    <a:pt x="30" y="9"/>
                    <a:pt x="28" y="6"/>
                    <a:pt x="25" y="4"/>
                  </a:cubicBezTo>
                  <a:cubicBezTo>
                    <a:pt x="24" y="3"/>
                    <a:pt x="24" y="3"/>
                    <a:pt x="23" y="3"/>
                  </a:cubicBezTo>
                  <a:cubicBezTo>
                    <a:pt x="22" y="2"/>
                    <a:pt x="20" y="1"/>
                    <a:pt x="19" y="1"/>
                  </a:cubicBezTo>
                  <a:cubicBezTo>
                    <a:pt x="18" y="0"/>
                    <a:pt x="16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7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7" y="0"/>
                    <a:pt x="17" y="0"/>
                    <a:pt x="16" y="0"/>
                  </a:cubicBezTo>
                  <a:cubicBezTo>
                    <a:pt x="13" y="0"/>
                    <a:pt x="10" y="0"/>
                    <a:pt x="8" y="2"/>
                  </a:cubicBezTo>
                  <a:cubicBezTo>
                    <a:pt x="2" y="10"/>
                    <a:pt x="2" y="15"/>
                    <a:pt x="1" y="19"/>
                  </a:cubicBezTo>
                  <a:cubicBezTo>
                    <a:pt x="0" y="22"/>
                    <a:pt x="2" y="27"/>
                    <a:pt x="4" y="28"/>
                  </a:cubicBezTo>
                  <a:cubicBezTo>
                    <a:pt x="6" y="30"/>
                    <a:pt x="10" y="32"/>
                    <a:pt x="13" y="32"/>
                  </a:cubicBezTo>
                  <a:cubicBezTo>
                    <a:pt x="16" y="33"/>
                    <a:pt x="20" y="33"/>
                    <a:pt x="21" y="30"/>
                  </a:cubicBezTo>
                  <a:cubicBezTo>
                    <a:pt x="22" y="28"/>
                    <a:pt x="21" y="25"/>
                    <a:pt x="20" y="24"/>
                  </a:cubicBezTo>
                  <a:cubicBezTo>
                    <a:pt x="22" y="24"/>
                    <a:pt x="24" y="23"/>
                    <a:pt x="25" y="21"/>
                  </a:cubicBezTo>
                  <a:cubicBezTo>
                    <a:pt x="26" y="19"/>
                    <a:pt x="25" y="17"/>
                    <a:pt x="24" y="15"/>
                  </a:cubicBezTo>
                  <a:cubicBezTo>
                    <a:pt x="26" y="15"/>
                    <a:pt x="28" y="14"/>
                    <a:pt x="29" y="1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118"/>
            <p:cNvSpPr>
              <a:spLocks/>
            </p:cNvSpPr>
            <p:nvPr/>
          </p:nvSpPr>
          <p:spPr bwMode="auto">
            <a:xfrm>
              <a:off x="9842501" y="4070351"/>
              <a:ext cx="533400" cy="363538"/>
            </a:xfrm>
            <a:custGeom>
              <a:avLst/>
              <a:gdLst>
                <a:gd name="T0" fmla="*/ 7 w 142"/>
                <a:gd name="T1" fmla="*/ 96 h 97"/>
                <a:gd name="T2" fmla="*/ 6 w 142"/>
                <a:gd name="T3" fmla="*/ 93 h 97"/>
                <a:gd name="T4" fmla="*/ 8 w 142"/>
                <a:gd name="T5" fmla="*/ 91 h 97"/>
                <a:gd name="T6" fmla="*/ 6 w 142"/>
                <a:gd name="T7" fmla="*/ 73 h 97"/>
                <a:gd name="T8" fmla="*/ 8 w 142"/>
                <a:gd name="T9" fmla="*/ 70 h 97"/>
                <a:gd name="T10" fmla="*/ 6 w 142"/>
                <a:gd name="T11" fmla="*/ 66 h 97"/>
                <a:gd name="T12" fmla="*/ 5 w 142"/>
                <a:gd name="T13" fmla="*/ 65 h 97"/>
                <a:gd name="T14" fmla="*/ 5 w 142"/>
                <a:gd name="T15" fmla="*/ 27 h 97"/>
                <a:gd name="T16" fmla="*/ 5 w 142"/>
                <a:gd name="T17" fmla="*/ 27 h 97"/>
                <a:gd name="T18" fmla="*/ 6 w 142"/>
                <a:gd name="T19" fmla="*/ 26 h 97"/>
                <a:gd name="T20" fmla="*/ 6 w 142"/>
                <a:gd name="T21" fmla="*/ 27 h 97"/>
                <a:gd name="T22" fmla="*/ 6 w 142"/>
                <a:gd name="T23" fmla="*/ 43 h 97"/>
                <a:gd name="T24" fmla="*/ 26 w 142"/>
                <a:gd name="T25" fmla="*/ 46 h 97"/>
                <a:gd name="T26" fmla="*/ 26 w 142"/>
                <a:gd name="T27" fmla="*/ 53 h 97"/>
                <a:gd name="T28" fmla="*/ 26 w 142"/>
                <a:gd name="T29" fmla="*/ 53 h 97"/>
                <a:gd name="T30" fmla="*/ 28 w 142"/>
                <a:gd name="T31" fmla="*/ 52 h 97"/>
                <a:gd name="T32" fmla="*/ 31 w 142"/>
                <a:gd name="T33" fmla="*/ 50 h 97"/>
                <a:gd name="T34" fmla="*/ 63 w 142"/>
                <a:gd name="T35" fmla="*/ 43 h 97"/>
                <a:gd name="T36" fmla="*/ 100 w 142"/>
                <a:gd name="T37" fmla="*/ 46 h 97"/>
                <a:gd name="T38" fmla="*/ 102 w 142"/>
                <a:gd name="T39" fmla="*/ 47 h 97"/>
                <a:gd name="T40" fmla="*/ 102 w 142"/>
                <a:gd name="T41" fmla="*/ 47 h 97"/>
                <a:gd name="T42" fmla="*/ 102 w 142"/>
                <a:gd name="T43" fmla="*/ 47 h 97"/>
                <a:gd name="T44" fmla="*/ 102 w 142"/>
                <a:gd name="T45" fmla="*/ 37 h 97"/>
                <a:gd name="T46" fmla="*/ 102 w 142"/>
                <a:gd name="T47" fmla="*/ 30 h 97"/>
                <a:gd name="T48" fmla="*/ 63 w 142"/>
                <a:gd name="T49" fmla="*/ 24 h 97"/>
                <a:gd name="T50" fmla="*/ 34 w 142"/>
                <a:gd name="T51" fmla="*/ 30 h 97"/>
                <a:gd name="T52" fmla="*/ 65 w 142"/>
                <a:gd name="T53" fmla="*/ 22 h 97"/>
                <a:gd name="T54" fmla="*/ 104 w 142"/>
                <a:gd name="T55" fmla="*/ 27 h 97"/>
                <a:gd name="T56" fmla="*/ 104 w 142"/>
                <a:gd name="T57" fmla="*/ 35 h 97"/>
                <a:gd name="T58" fmla="*/ 142 w 142"/>
                <a:gd name="T59" fmla="*/ 8 h 97"/>
                <a:gd name="T60" fmla="*/ 49 w 142"/>
                <a:gd name="T61" fmla="*/ 0 h 97"/>
                <a:gd name="T62" fmla="*/ 8 w 142"/>
                <a:gd name="T63" fmla="*/ 25 h 97"/>
                <a:gd name="T64" fmla="*/ 4 w 142"/>
                <a:gd name="T65" fmla="*/ 24 h 97"/>
                <a:gd name="T66" fmla="*/ 4 w 142"/>
                <a:gd name="T67" fmla="*/ 24 h 97"/>
                <a:gd name="T68" fmla="*/ 4 w 142"/>
                <a:gd name="T69" fmla="*/ 24 h 97"/>
                <a:gd name="T70" fmla="*/ 4 w 142"/>
                <a:gd name="T71" fmla="*/ 24 h 97"/>
                <a:gd name="T72" fmla="*/ 4 w 142"/>
                <a:gd name="T73" fmla="*/ 24 h 97"/>
                <a:gd name="T74" fmla="*/ 4 w 142"/>
                <a:gd name="T75" fmla="*/ 25 h 97"/>
                <a:gd name="T76" fmla="*/ 3 w 142"/>
                <a:gd name="T77" fmla="*/ 25 h 97"/>
                <a:gd name="T78" fmla="*/ 3 w 142"/>
                <a:gd name="T79" fmla="*/ 25 h 97"/>
                <a:gd name="T80" fmla="*/ 3 w 142"/>
                <a:gd name="T81" fmla="*/ 25 h 97"/>
                <a:gd name="T82" fmla="*/ 3 w 142"/>
                <a:gd name="T83" fmla="*/ 25 h 97"/>
                <a:gd name="T84" fmla="*/ 3 w 142"/>
                <a:gd name="T85" fmla="*/ 25 h 97"/>
                <a:gd name="T86" fmla="*/ 3 w 142"/>
                <a:gd name="T87" fmla="*/ 25 h 97"/>
                <a:gd name="T88" fmla="*/ 3 w 142"/>
                <a:gd name="T89" fmla="*/ 26 h 97"/>
                <a:gd name="T90" fmla="*/ 3 w 142"/>
                <a:gd name="T91" fmla="*/ 28 h 97"/>
                <a:gd name="T92" fmla="*/ 3 w 142"/>
                <a:gd name="T93" fmla="*/ 65 h 97"/>
                <a:gd name="T94" fmla="*/ 2 w 142"/>
                <a:gd name="T95" fmla="*/ 66 h 97"/>
                <a:gd name="T96" fmla="*/ 1 w 142"/>
                <a:gd name="T97" fmla="*/ 70 h 97"/>
                <a:gd name="T98" fmla="*/ 2 w 142"/>
                <a:gd name="T99" fmla="*/ 73 h 97"/>
                <a:gd name="T100" fmla="*/ 0 w 142"/>
                <a:gd name="T101" fmla="*/ 89 h 97"/>
                <a:gd name="T102" fmla="*/ 2 w 142"/>
                <a:gd name="T103" fmla="*/ 91 h 97"/>
                <a:gd name="T104" fmla="*/ 2 w 142"/>
                <a:gd name="T105" fmla="*/ 91 h 97"/>
                <a:gd name="T106" fmla="*/ 2 w 142"/>
                <a:gd name="T107" fmla="*/ 91 h 97"/>
                <a:gd name="T108" fmla="*/ 2 w 142"/>
                <a:gd name="T109" fmla="*/ 93 h 97"/>
                <a:gd name="T110" fmla="*/ 3 w 142"/>
                <a:gd name="T111" fmla="*/ 95 h 97"/>
                <a:gd name="T112" fmla="*/ 3 w 142"/>
                <a:gd name="T113" fmla="*/ 95 h 97"/>
                <a:gd name="T114" fmla="*/ 3 w 142"/>
                <a:gd name="T115" fmla="*/ 95 h 97"/>
                <a:gd name="T116" fmla="*/ 3 w 142"/>
                <a:gd name="T117" fmla="*/ 96 h 97"/>
                <a:gd name="T118" fmla="*/ 5 w 142"/>
                <a:gd name="T119" fmla="*/ 97 h 97"/>
                <a:gd name="T120" fmla="*/ 5 w 142"/>
                <a:gd name="T121" fmla="*/ 97 h 97"/>
                <a:gd name="T122" fmla="*/ 7 w 142"/>
                <a:gd name="T123" fmla="*/ 96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42" h="97">
                  <a:moveTo>
                    <a:pt x="7" y="96"/>
                  </a:moveTo>
                  <a:cubicBezTo>
                    <a:pt x="6" y="93"/>
                    <a:pt x="6" y="93"/>
                    <a:pt x="6" y="93"/>
                  </a:cubicBezTo>
                  <a:cubicBezTo>
                    <a:pt x="7" y="93"/>
                    <a:pt x="8" y="92"/>
                    <a:pt x="8" y="91"/>
                  </a:cubicBezTo>
                  <a:cubicBezTo>
                    <a:pt x="6" y="73"/>
                    <a:pt x="6" y="73"/>
                    <a:pt x="6" y="73"/>
                  </a:cubicBezTo>
                  <a:cubicBezTo>
                    <a:pt x="7" y="73"/>
                    <a:pt x="8" y="71"/>
                    <a:pt x="8" y="70"/>
                  </a:cubicBezTo>
                  <a:cubicBezTo>
                    <a:pt x="8" y="68"/>
                    <a:pt x="7" y="67"/>
                    <a:pt x="6" y="66"/>
                  </a:cubicBezTo>
                  <a:cubicBezTo>
                    <a:pt x="6" y="66"/>
                    <a:pt x="6" y="65"/>
                    <a:pt x="5" y="65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6" y="43"/>
                    <a:pt x="6" y="43"/>
                    <a:pt x="6" y="43"/>
                  </a:cubicBezTo>
                  <a:cubicBezTo>
                    <a:pt x="26" y="46"/>
                    <a:pt x="26" y="46"/>
                    <a:pt x="26" y="46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7" y="53"/>
                    <a:pt x="27" y="52"/>
                    <a:pt x="28" y="52"/>
                  </a:cubicBezTo>
                  <a:cubicBezTo>
                    <a:pt x="28" y="52"/>
                    <a:pt x="30" y="51"/>
                    <a:pt x="31" y="50"/>
                  </a:cubicBezTo>
                  <a:cubicBezTo>
                    <a:pt x="37" y="47"/>
                    <a:pt x="49" y="44"/>
                    <a:pt x="63" y="43"/>
                  </a:cubicBezTo>
                  <a:cubicBezTo>
                    <a:pt x="80" y="41"/>
                    <a:pt x="95" y="43"/>
                    <a:pt x="100" y="46"/>
                  </a:cubicBezTo>
                  <a:cubicBezTo>
                    <a:pt x="101" y="46"/>
                    <a:pt x="101" y="47"/>
                    <a:pt x="102" y="47"/>
                  </a:cubicBezTo>
                  <a:cubicBezTo>
                    <a:pt x="102" y="47"/>
                    <a:pt x="102" y="47"/>
                    <a:pt x="102" y="47"/>
                  </a:cubicBezTo>
                  <a:cubicBezTo>
                    <a:pt x="102" y="48"/>
                    <a:pt x="102" y="48"/>
                    <a:pt x="102" y="47"/>
                  </a:cubicBezTo>
                  <a:cubicBezTo>
                    <a:pt x="102" y="37"/>
                    <a:pt x="102" y="37"/>
                    <a:pt x="102" y="37"/>
                  </a:cubicBezTo>
                  <a:cubicBezTo>
                    <a:pt x="102" y="30"/>
                    <a:pt x="102" y="30"/>
                    <a:pt x="102" y="30"/>
                  </a:cubicBezTo>
                  <a:cubicBezTo>
                    <a:pt x="102" y="24"/>
                    <a:pt x="84" y="22"/>
                    <a:pt x="63" y="24"/>
                  </a:cubicBezTo>
                  <a:cubicBezTo>
                    <a:pt x="51" y="25"/>
                    <a:pt x="41" y="27"/>
                    <a:pt x="34" y="30"/>
                  </a:cubicBezTo>
                  <a:cubicBezTo>
                    <a:pt x="40" y="26"/>
                    <a:pt x="52" y="23"/>
                    <a:pt x="65" y="22"/>
                  </a:cubicBezTo>
                  <a:cubicBezTo>
                    <a:pt x="86" y="19"/>
                    <a:pt x="103" y="22"/>
                    <a:pt x="104" y="27"/>
                  </a:cubicBezTo>
                  <a:cubicBezTo>
                    <a:pt x="104" y="35"/>
                    <a:pt x="104" y="35"/>
                    <a:pt x="104" y="35"/>
                  </a:cubicBezTo>
                  <a:cubicBezTo>
                    <a:pt x="142" y="8"/>
                    <a:pt x="142" y="8"/>
                    <a:pt x="142" y="8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4"/>
                    <a:pt x="4" y="25"/>
                    <a:pt x="4" y="25"/>
                  </a:cubicBezTo>
                  <a:cubicBezTo>
                    <a:pt x="4" y="25"/>
                    <a:pt x="4" y="25"/>
                    <a:pt x="3" y="25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3" y="25"/>
                    <a:pt x="3" y="25"/>
                    <a:pt x="3" y="26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3" y="65"/>
                    <a:pt x="3" y="65"/>
                    <a:pt x="3" y="65"/>
                  </a:cubicBezTo>
                  <a:cubicBezTo>
                    <a:pt x="3" y="65"/>
                    <a:pt x="2" y="66"/>
                    <a:pt x="2" y="66"/>
                  </a:cubicBezTo>
                  <a:cubicBezTo>
                    <a:pt x="1" y="67"/>
                    <a:pt x="1" y="68"/>
                    <a:pt x="1" y="70"/>
                  </a:cubicBezTo>
                  <a:cubicBezTo>
                    <a:pt x="1" y="71"/>
                    <a:pt x="1" y="72"/>
                    <a:pt x="2" y="73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0"/>
                    <a:pt x="1" y="91"/>
                    <a:pt x="2" y="91"/>
                  </a:cubicBezTo>
                  <a:cubicBezTo>
                    <a:pt x="2" y="91"/>
                    <a:pt x="2" y="91"/>
                    <a:pt x="2" y="91"/>
                  </a:cubicBezTo>
                  <a:cubicBezTo>
                    <a:pt x="2" y="91"/>
                    <a:pt x="2" y="91"/>
                    <a:pt x="2" y="91"/>
                  </a:cubicBezTo>
                  <a:cubicBezTo>
                    <a:pt x="2" y="93"/>
                    <a:pt x="2" y="93"/>
                    <a:pt x="2" y="93"/>
                  </a:cubicBezTo>
                  <a:cubicBezTo>
                    <a:pt x="2" y="94"/>
                    <a:pt x="2" y="95"/>
                    <a:pt x="3" y="95"/>
                  </a:cubicBezTo>
                  <a:cubicBezTo>
                    <a:pt x="3" y="95"/>
                    <a:pt x="3" y="95"/>
                    <a:pt x="3" y="95"/>
                  </a:cubicBezTo>
                  <a:cubicBezTo>
                    <a:pt x="3" y="95"/>
                    <a:pt x="3" y="95"/>
                    <a:pt x="3" y="95"/>
                  </a:cubicBezTo>
                  <a:cubicBezTo>
                    <a:pt x="3" y="96"/>
                    <a:pt x="3" y="96"/>
                    <a:pt x="3" y="96"/>
                  </a:cubicBezTo>
                  <a:cubicBezTo>
                    <a:pt x="3" y="97"/>
                    <a:pt x="4" y="97"/>
                    <a:pt x="5" y="97"/>
                  </a:cubicBezTo>
                  <a:cubicBezTo>
                    <a:pt x="5" y="97"/>
                    <a:pt x="5" y="97"/>
                    <a:pt x="5" y="97"/>
                  </a:cubicBezTo>
                  <a:cubicBezTo>
                    <a:pt x="6" y="97"/>
                    <a:pt x="7" y="97"/>
                    <a:pt x="7" y="9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119"/>
            <p:cNvSpPr>
              <a:spLocks/>
            </p:cNvSpPr>
            <p:nvPr/>
          </p:nvSpPr>
          <p:spPr bwMode="auto">
            <a:xfrm>
              <a:off x="9788526" y="4178301"/>
              <a:ext cx="60325" cy="49213"/>
            </a:xfrm>
            <a:custGeom>
              <a:avLst/>
              <a:gdLst>
                <a:gd name="T0" fmla="*/ 38 w 38"/>
                <a:gd name="T1" fmla="*/ 0 h 31"/>
                <a:gd name="T2" fmla="*/ 0 w 38"/>
                <a:gd name="T3" fmla="*/ 24 h 31"/>
                <a:gd name="T4" fmla="*/ 38 w 38"/>
                <a:gd name="T5" fmla="*/ 31 h 31"/>
                <a:gd name="T6" fmla="*/ 38 w 38"/>
                <a:gd name="T7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31">
                  <a:moveTo>
                    <a:pt x="38" y="0"/>
                  </a:moveTo>
                  <a:lnTo>
                    <a:pt x="0" y="24"/>
                  </a:lnTo>
                  <a:lnTo>
                    <a:pt x="38" y="31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20" name="Freeform 120"/>
          <p:cNvSpPr>
            <a:spLocks noEditPoints="1"/>
          </p:cNvSpPr>
          <p:nvPr/>
        </p:nvSpPr>
        <p:spPr bwMode="auto">
          <a:xfrm>
            <a:off x="10399324" y="4605813"/>
            <a:ext cx="1146175" cy="1401763"/>
          </a:xfrm>
          <a:custGeom>
            <a:avLst/>
            <a:gdLst>
              <a:gd name="T0" fmla="*/ 155 w 305"/>
              <a:gd name="T1" fmla="*/ 90 h 373"/>
              <a:gd name="T2" fmla="*/ 176 w 305"/>
              <a:gd name="T3" fmla="*/ 88 h 373"/>
              <a:gd name="T4" fmla="*/ 305 w 305"/>
              <a:gd name="T5" fmla="*/ 25 h 373"/>
              <a:gd name="T6" fmla="*/ 187 w 305"/>
              <a:gd name="T7" fmla="*/ 22 h 373"/>
              <a:gd name="T8" fmla="*/ 139 w 305"/>
              <a:gd name="T9" fmla="*/ 76 h 373"/>
              <a:gd name="T10" fmla="*/ 195 w 305"/>
              <a:gd name="T11" fmla="*/ 39 h 373"/>
              <a:gd name="T12" fmla="*/ 251 w 305"/>
              <a:gd name="T13" fmla="*/ 26 h 373"/>
              <a:gd name="T14" fmla="*/ 119 w 305"/>
              <a:gd name="T15" fmla="*/ 109 h 373"/>
              <a:gd name="T16" fmla="*/ 115 w 305"/>
              <a:gd name="T17" fmla="*/ 93 h 373"/>
              <a:gd name="T18" fmla="*/ 103 w 305"/>
              <a:gd name="T19" fmla="*/ 92 h 373"/>
              <a:gd name="T20" fmla="*/ 92 w 305"/>
              <a:gd name="T21" fmla="*/ 99 h 373"/>
              <a:gd name="T22" fmla="*/ 109 w 305"/>
              <a:gd name="T23" fmla="*/ 152 h 373"/>
              <a:gd name="T24" fmla="*/ 64 w 305"/>
              <a:gd name="T25" fmla="*/ 139 h 373"/>
              <a:gd name="T26" fmla="*/ 71 w 305"/>
              <a:gd name="T27" fmla="*/ 152 h 373"/>
              <a:gd name="T28" fmla="*/ 71 w 305"/>
              <a:gd name="T29" fmla="*/ 154 h 373"/>
              <a:gd name="T30" fmla="*/ 76 w 305"/>
              <a:gd name="T31" fmla="*/ 153 h 373"/>
              <a:gd name="T32" fmla="*/ 91 w 305"/>
              <a:gd name="T33" fmla="*/ 169 h 373"/>
              <a:gd name="T34" fmla="*/ 80 w 305"/>
              <a:gd name="T35" fmla="*/ 183 h 373"/>
              <a:gd name="T36" fmla="*/ 87 w 305"/>
              <a:gd name="T37" fmla="*/ 196 h 373"/>
              <a:gd name="T38" fmla="*/ 75 w 305"/>
              <a:gd name="T39" fmla="*/ 211 h 373"/>
              <a:gd name="T40" fmla="*/ 84 w 305"/>
              <a:gd name="T41" fmla="*/ 224 h 373"/>
              <a:gd name="T42" fmla="*/ 68 w 305"/>
              <a:gd name="T43" fmla="*/ 240 h 373"/>
              <a:gd name="T44" fmla="*/ 61 w 305"/>
              <a:gd name="T45" fmla="*/ 238 h 373"/>
              <a:gd name="T46" fmla="*/ 64 w 305"/>
              <a:gd name="T47" fmla="*/ 246 h 373"/>
              <a:gd name="T48" fmla="*/ 48 w 305"/>
              <a:gd name="T49" fmla="*/ 262 h 373"/>
              <a:gd name="T50" fmla="*/ 39 w 305"/>
              <a:gd name="T51" fmla="*/ 258 h 373"/>
              <a:gd name="T52" fmla="*/ 23 w 305"/>
              <a:gd name="T53" fmla="*/ 273 h 373"/>
              <a:gd name="T54" fmla="*/ 11 w 305"/>
              <a:gd name="T55" fmla="*/ 266 h 373"/>
              <a:gd name="T56" fmla="*/ 0 w 305"/>
              <a:gd name="T57" fmla="*/ 275 h 373"/>
              <a:gd name="T58" fmla="*/ 0 w 305"/>
              <a:gd name="T59" fmla="*/ 277 h 373"/>
              <a:gd name="T60" fmla="*/ 116 w 305"/>
              <a:gd name="T61" fmla="*/ 359 h 373"/>
              <a:gd name="T62" fmla="*/ 118 w 305"/>
              <a:gd name="T63" fmla="*/ 358 h 373"/>
              <a:gd name="T64" fmla="*/ 121 w 305"/>
              <a:gd name="T65" fmla="*/ 359 h 373"/>
              <a:gd name="T66" fmla="*/ 237 w 305"/>
              <a:gd name="T67" fmla="*/ 277 h 373"/>
              <a:gd name="T68" fmla="*/ 191 w 305"/>
              <a:gd name="T69" fmla="*/ 142 h 373"/>
              <a:gd name="T70" fmla="*/ 126 w 305"/>
              <a:gd name="T71" fmla="*/ 153 h 373"/>
              <a:gd name="T72" fmla="*/ 122 w 305"/>
              <a:gd name="T73" fmla="*/ 124 h 373"/>
              <a:gd name="T74" fmla="*/ 133 w 305"/>
              <a:gd name="T75" fmla="*/ 102 h 373"/>
              <a:gd name="T76" fmla="*/ 155 w 305"/>
              <a:gd name="T77" fmla="*/ 90 h 373"/>
              <a:gd name="T78" fmla="*/ 167 w 305"/>
              <a:gd name="T79" fmla="*/ 149 h 373"/>
              <a:gd name="T80" fmla="*/ 193 w 305"/>
              <a:gd name="T81" fmla="*/ 160 h 373"/>
              <a:gd name="T82" fmla="*/ 223 w 305"/>
              <a:gd name="T83" fmla="*/ 206 h 373"/>
              <a:gd name="T84" fmla="*/ 225 w 305"/>
              <a:gd name="T85" fmla="*/ 260 h 373"/>
              <a:gd name="T86" fmla="*/ 209 w 305"/>
              <a:gd name="T87" fmla="*/ 281 h 373"/>
              <a:gd name="T88" fmla="*/ 206 w 305"/>
              <a:gd name="T89" fmla="*/ 258 h 373"/>
              <a:gd name="T90" fmla="*/ 207 w 305"/>
              <a:gd name="T91" fmla="*/ 208 h 373"/>
              <a:gd name="T92" fmla="*/ 182 w 305"/>
              <a:gd name="T93" fmla="*/ 165 h 373"/>
              <a:gd name="T94" fmla="*/ 167 w 305"/>
              <a:gd name="T95" fmla="*/ 149 h 3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05" h="373">
                <a:moveTo>
                  <a:pt x="155" y="90"/>
                </a:moveTo>
                <a:cubicBezTo>
                  <a:pt x="159" y="89"/>
                  <a:pt x="172" y="88"/>
                  <a:pt x="176" y="88"/>
                </a:cubicBezTo>
                <a:cubicBezTo>
                  <a:pt x="242" y="80"/>
                  <a:pt x="252" y="32"/>
                  <a:pt x="305" y="25"/>
                </a:cubicBezTo>
                <a:cubicBezTo>
                  <a:pt x="257" y="0"/>
                  <a:pt x="207" y="14"/>
                  <a:pt x="187" y="22"/>
                </a:cubicBezTo>
                <a:cubicBezTo>
                  <a:pt x="170" y="29"/>
                  <a:pt x="144" y="49"/>
                  <a:pt x="139" y="76"/>
                </a:cubicBezTo>
                <a:cubicBezTo>
                  <a:pt x="154" y="63"/>
                  <a:pt x="176" y="48"/>
                  <a:pt x="195" y="39"/>
                </a:cubicBezTo>
                <a:cubicBezTo>
                  <a:pt x="214" y="31"/>
                  <a:pt x="233" y="27"/>
                  <a:pt x="251" y="26"/>
                </a:cubicBezTo>
                <a:cubicBezTo>
                  <a:pt x="184" y="41"/>
                  <a:pt x="139" y="85"/>
                  <a:pt x="119" y="109"/>
                </a:cubicBezTo>
                <a:cubicBezTo>
                  <a:pt x="117" y="103"/>
                  <a:pt x="116" y="98"/>
                  <a:pt x="115" y="93"/>
                </a:cubicBezTo>
                <a:cubicBezTo>
                  <a:pt x="113" y="87"/>
                  <a:pt x="108" y="91"/>
                  <a:pt x="103" y="92"/>
                </a:cubicBezTo>
                <a:cubicBezTo>
                  <a:pt x="97" y="94"/>
                  <a:pt x="90" y="93"/>
                  <a:pt x="92" y="99"/>
                </a:cubicBezTo>
                <a:cubicBezTo>
                  <a:pt x="99" y="117"/>
                  <a:pt x="105" y="134"/>
                  <a:pt x="109" y="152"/>
                </a:cubicBezTo>
                <a:cubicBezTo>
                  <a:pt x="94" y="143"/>
                  <a:pt x="79" y="138"/>
                  <a:pt x="64" y="139"/>
                </a:cubicBezTo>
                <a:cubicBezTo>
                  <a:pt x="68" y="141"/>
                  <a:pt x="71" y="146"/>
                  <a:pt x="71" y="152"/>
                </a:cubicBezTo>
                <a:cubicBezTo>
                  <a:pt x="71" y="153"/>
                  <a:pt x="71" y="153"/>
                  <a:pt x="71" y="154"/>
                </a:cubicBezTo>
                <a:cubicBezTo>
                  <a:pt x="73" y="154"/>
                  <a:pt x="74" y="153"/>
                  <a:pt x="76" y="153"/>
                </a:cubicBezTo>
                <a:cubicBezTo>
                  <a:pt x="85" y="153"/>
                  <a:pt x="91" y="160"/>
                  <a:pt x="91" y="169"/>
                </a:cubicBezTo>
                <a:cubicBezTo>
                  <a:pt x="91" y="176"/>
                  <a:pt x="87" y="182"/>
                  <a:pt x="80" y="183"/>
                </a:cubicBezTo>
                <a:cubicBezTo>
                  <a:pt x="84" y="186"/>
                  <a:pt x="87" y="191"/>
                  <a:pt x="87" y="196"/>
                </a:cubicBezTo>
                <a:cubicBezTo>
                  <a:pt x="87" y="203"/>
                  <a:pt x="82" y="209"/>
                  <a:pt x="75" y="211"/>
                </a:cubicBezTo>
                <a:cubicBezTo>
                  <a:pt x="80" y="213"/>
                  <a:pt x="84" y="218"/>
                  <a:pt x="84" y="224"/>
                </a:cubicBezTo>
                <a:cubicBezTo>
                  <a:pt x="84" y="233"/>
                  <a:pt x="77" y="240"/>
                  <a:pt x="68" y="240"/>
                </a:cubicBezTo>
                <a:cubicBezTo>
                  <a:pt x="66" y="240"/>
                  <a:pt x="63" y="239"/>
                  <a:pt x="61" y="238"/>
                </a:cubicBezTo>
                <a:cubicBezTo>
                  <a:pt x="63" y="240"/>
                  <a:pt x="64" y="243"/>
                  <a:pt x="64" y="246"/>
                </a:cubicBezTo>
                <a:cubicBezTo>
                  <a:pt x="64" y="255"/>
                  <a:pt x="57" y="262"/>
                  <a:pt x="48" y="262"/>
                </a:cubicBezTo>
                <a:cubicBezTo>
                  <a:pt x="45" y="262"/>
                  <a:pt x="41" y="260"/>
                  <a:pt x="39" y="258"/>
                </a:cubicBezTo>
                <a:cubicBezTo>
                  <a:pt x="38" y="266"/>
                  <a:pt x="32" y="273"/>
                  <a:pt x="23" y="273"/>
                </a:cubicBezTo>
                <a:cubicBezTo>
                  <a:pt x="18" y="273"/>
                  <a:pt x="14" y="270"/>
                  <a:pt x="11" y="266"/>
                </a:cubicBezTo>
                <a:cubicBezTo>
                  <a:pt x="9" y="271"/>
                  <a:pt x="5" y="275"/>
                  <a:pt x="0" y="275"/>
                </a:cubicBezTo>
                <a:cubicBezTo>
                  <a:pt x="0" y="276"/>
                  <a:pt x="0" y="276"/>
                  <a:pt x="0" y="277"/>
                </a:cubicBezTo>
                <a:cubicBezTo>
                  <a:pt x="19" y="336"/>
                  <a:pt x="71" y="373"/>
                  <a:pt x="116" y="359"/>
                </a:cubicBezTo>
                <a:cubicBezTo>
                  <a:pt x="117" y="358"/>
                  <a:pt x="118" y="358"/>
                  <a:pt x="118" y="358"/>
                </a:cubicBezTo>
                <a:cubicBezTo>
                  <a:pt x="119" y="358"/>
                  <a:pt x="120" y="358"/>
                  <a:pt x="121" y="359"/>
                </a:cubicBezTo>
                <a:cubicBezTo>
                  <a:pt x="165" y="373"/>
                  <a:pt x="218" y="336"/>
                  <a:pt x="237" y="277"/>
                </a:cubicBezTo>
                <a:cubicBezTo>
                  <a:pt x="257" y="217"/>
                  <a:pt x="236" y="156"/>
                  <a:pt x="191" y="142"/>
                </a:cubicBezTo>
                <a:cubicBezTo>
                  <a:pt x="170" y="135"/>
                  <a:pt x="146" y="140"/>
                  <a:pt x="126" y="153"/>
                </a:cubicBezTo>
                <a:cubicBezTo>
                  <a:pt x="125" y="144"/>
                  <a:pt x="123" y="133"/>
                  <a:pt x="122" y="124"/>
                </a:cubicBezTo>
                <a:cubicBezTo>
                  <a:pt x="123" y="118"/>
                  <a:pt x="126" y="110"/>
                  <a:pt x="133" y="102"/>
                </a:cubicBezTo>
                <a:cubicBezTo>
                  <a:pt x="141" y="94"/>
                  <a:pt x="149" y="91"/>
                  <a:pt x="155" y="90"/>
                </a:cubicBezTo>
                <a:close/>
                <a:moveTo>
                  <a:pt x="167" y="149"/>
                </a:moveTo>
                <a:cubicBezTo>
                  <a:pt x="170" y="147"/>
                  <a:pt x="182" y="152"/>
                  <a:pt x="193" y="160"/>
                </a:cubicBezTo>
                <a:cubicBezTo>
                  <a:pt x="204" y="167"/>
                  <a:pt x="218" y="188"/>
                  <a:pt x="223" y="206"/>
                </a:cubicBezTo>
                <a:cubicBezTo>
                  <a:pt x="229" y="224"/>
                  <a:pt x="229" y="248"/>
                  <a:pt x="225" y="260"/>
                </a:cubicBezTo>
                <a:cubicBezTo>
                  <a:pt x="220" y="272"/>
                  <a:pt x="213" y="282"/>
                  <a:pt x="209" y="281"/>
                </a:cubicBezTo>
                <a:cubicBezTo>
                  <a:pt x="205" y="280"/>
                  <a:pt x="204" y="270"/>
                  <a:pt x="206" y="258"/>
                </a:cubicBezTo>
                <a:cubicBezTo>
                  <a:pt x="208" y="246"/>
                  <a:pt x="209" y="224"/>
                  <a:pt x="207" y="208"/>
                </a:cubicBezTo>
                <a:cubicBezTo>
                  <a:pt x="205" y="192"/>
                  <a:pt x="194" y="173"/>
                  <a:pt x="182" y="165"/>
                </a:cubicBezTo>
                <a:cubicBezTo>
                  <a:pt x="171" y="158"/>
                  <a:pt x="164" y="150"/>
                  <a:pt x="167" y="14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45" name="组合 144"/>
          <p:cNvGrpSpPr/>
          <p:nvPr/>
        </p:nvGrpSpPr>
        <p:grpSpPr>
          <a:xfrm>
            <a:off x="6294009" y="2923304"/>
            <a:ext cx="989013" cy="1358900"/>
            <a:chOff x="7204076" y="3657601"/>
            <a:chExt cx="989013" cy="1358900"/>
          </a:xfrm>
        </p:grpSpPr>
        <p:sp>
          <p:nvSpPr>
            <p:cNvPr id="65" name="Freeform 65"/>
            <p:cNvSpPr>
              <a:spLocks/>
            </p:cNvSpPr>
            <p:nvPr/>
          </p:nvSpPr>
          <p:spPr bwMode="auto">
            <a:xfrm>
              <a:off x="7297738" y="3803651"/>
              <a:ext cx="79375" cy="60325"/>
            </a:xfrm>
            <a:custGeom>
              <a:avLst/>
              <a:gdLst>
                <a:gd name="T0" fmla="*/ 50 w 50"/>
                <a:gd name="T1" fmla="*/ 0 h 38"/>
                <a:gd name="T2" fmla="*/ 0 w 50"/>
                <a:gd name="T3" fmla="*/ 31 h 38"/>
                <a:gd name="T4" fmla="*/ 50 w 50"/>
                <a:gd name="T5" fmla="*/ 38 h 38"/>
                <a:gd name="T6" fmla="*/ 50 w 50"/>
                <a:gd name="T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" h="38">
                  <a:moveTo>
                    <a:pt x="50" y="0"/>
                  </a:moveTo>
                  <a:lnTo>
                    <a:pt x="0" y="31"/>
                  </a:lnTo>
                  <a:lnTo>
                    <a:pt x="50" y="38"/>
                  </a:lnTo>
                  <a:lnTo>
                    <a:pt x="5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66"/>
            <p:cNvSpPr>
              <a:spLocks noEditPoints="1"/>
            </p:cNvSpPr>
            <p:nvPr/>
          </p:nvSpPr>
          <p:spPr bwMode="auto">
            <a:xfrm>
              <a:off x="7369176" y="3657601"/>
              <a:ext cx="706438" cy="484188"/>
            </a:xfrm>
            <a:custGeom>
              <a:avLst/>
              <a:gdLst>
                <a:gd name="T0" fmla="*/ 10 w 188"/>
                <a:gd name="T1" fmla="*/ 34 h 129"/>
                <a:gd name="T2" fmla="*/ 6 w 188"/>
                <a:gd name="T3" fmla="*/ 32 h 129"/>
                <a:gd name="T4" fmla="*/ 5 w 188"/>
                <a:gd name="T5" fmla="*/ 32 h 129"/>
                <a:gd name="T6" fmla="*/ 5 w 188"/>
                <a:gd name="T7" fmla="*/ 32 h 129"/>
                <a:gd name="T8" fmla="*/ 4 w 188"/>
                <a:gd name="T9" fmla="*/ 33 h 129"/>
                <a:gd name="T10" fmla="*/ 4 w 188"/>
                <a:gd name="T11" fmla="*/ 33 h 129"/>
                <a:gd name="T12" fmla="*/ 4 w 188"/>
                <a:gd name="T13" fmla="*/ 34 h 129"/>
                <a:gd name="T14" fmla="*/ 4 w 188"/>
                <a:gd name="T15" fmla="*/ 38 h 129"/>
                <a:gd name="T16" fmla="*/ 2 w 188"/>
                <a:gd name="T17" fmla="*/ 88 h 129"/>
                <a:gd name="T18" fmla="*/ 3 w 188"/>
                <a:gd name="T19" fmla="*/ 97 h 129"/>
                <a:gd name="T20" fmla="*/ 2 w 188"/>
                <a:gd name="T21" fmla="*/ 120 h 129"/>
                <a:gd name="T22" fmla="*/ 2 w 188"/>
                <a:gd name="T23" fmla="*/ 120 h 129"/>
                <a:gd name="T24" fmla="*/ 4 w 188"/>
                <a:gd name="T25" fmla="*/ 126 h 129"/>
                <a:gd name="T26" fmla="*/ 4 w 188"/>
                <a:gd name="T27" fmla="*/ 126 h 129"/>
                <a:gd name="T28" fmla="*/ 6 w 188"/>
                <a:gd name="T29" fmla="*/ 129 h 129"/>
                <a:gd name="T30" fmla="*/ 9 w 188"/>
                <a:gd name="T31" fmla="*/ 127 h 129"/>
                <a:gd name="T32" fmla="*/ 10 w 188"/>
                <a:gd name="T33" fmla="*/ 121 h 129"/>
                <a:gd name="T34" fmla="*/ 10 w 188"/>
                <a:gd name="T35" fmla="*/ 92 h 129"/>
                <a:gd name="T36" fmla="*/ 7 w 188"/>
                <a:gd name="T37" fmla="*/ 86 h 129"/>
                <a:gd name="T38" fmla="*/ 7 w 188"/>
                <a:gd name="T39" fmla="*/ 36 h 129"/>
                <a:gd name="T40" fmla="*/ 8 w 188"/>
                <a:gd name="T41" fmla="*/ 36 h 129"/>
                <a:gd name="T42" fmla="*/ 34 w 188"/>
                <a:gd name="T43" fmla="*/ 61 h 129"/>
                <a:gd name="T44" fmla="*/ 35 w 188"/>
                <a:gd name="T45" fmla="*/ 70 h 129"/>
                <a:gd name="T46" fmla="*/ 41 w 188"/>
                <a:gd name="T47" fmla="*/ 67 h 129"/>
                <a:gd name="T48" fmla="*/ 133 w 188"/>
                <a:gd name="T49" fmla="*/ 61 h 129"/>
                <a:gd name="T50" fmla="*/ 135 w 188"/>
                <a:gd name="T51" fmla="*/ 63 h 129"/>
                <a:gd name="T52" fmla="*/ 136 w 188"/>
                <a:gd name="T53" fmla="*/ 50 h 129"/>
                <a:gd name="T54" fmla="*/ 84 w 188"/>
                <a:gd name="T55" fmla="*/ 31 h 129"/>
                <a:gd name="T56" fmla="*/ 86 w 188"/>
                <a:gd name="T57" fmla="*/ 29 h 129"/>
                <a:gd name="T58" fmla="*/ 137 w 188"/>
                <a:gd name="T59" fmla="*/ 46 h 129"/>
                <a:gd name="T60" fmla="*/ 65 w 188"/>
                <a:gd name="T61" fmla="*/ 0 h 129"/>
                <a:gd name="T62" fmla="*/ 7 w 188"/>
                <a:gd name="T63" fmla="*/ 36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88" h="129">
                  <a:moveTo>
                    <a:pt x="65" y="0"/>
                  </a:moveTo>
                  <a:cubicBezTo>
                    <a:pt x="10" y="34"/>
                    <a:pt x="10" y="34"/>
                    <a:pt x="10" y="34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32"/>
                    <a:pt x="6" y="32"/>
                    <a:pt x="5" y="32"/>
                  </a:cubicBezTo>
                  <a:cubicBezTo>
                    <a:pt x="5" y="32"/>
                    <a:pt x="5" y="32"/>
                    <a:pt x="5" y="32"/>
                  </a:cubicBezTo>
                  <a:cubicBezTo>
                    <a:pt x="5" y="32"/>
                    <a:pt x="5" y="32"/>
                    <a:pt x="5" y="32"/>
                  </a:cubicBezTo>
                  <a:cubicBezTo>
                    <a:pt x="5" y="32"/>
                    <a:pt x="5" y="32"/>
                    <a:pt x="5" y="32"/>
                  </a:cubicBezTo>
                  <a:cubicBezTo>
                    <a:pt x="5" y="32"/>
                    <a:pt x="5" y="33"/>
                    <a:pt x="5" y="33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4" y="33"/>
                    <a:pt x="4" y="34"/>
                    <a:pt x="4" y="34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4" y="86"/>
                    <a:pt x="4" y="86"/>
                    <a:pt x="4" y="86"/>
                  </a:cubicBezTo>
                  <a:cubicBezTo>
                    <a:pt x="3" y="87"/>
                    <a:pt x="3" y="87"/>
                    <a:pt x="2" y="88"/>
                  </a:cubicBezTo>
                  <a:cubicBezTo>
                    <a:pt x="2" y="89"/>
                    <a:pt x="1" y="90"/>
                    <a:pt x="1" y="92"/>
                  </a:cubicBezTo>
                  <a:cubicBezTo>
                    <a:pt x="1" y="94"/>
                    <a:pt x="2" y="96"/>
                    <a:pt x="3" y="97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0" y="119"/>
                    <a:pt x="1" y="120"/>
                    <a:pt x="2" y="120"/>
                  </a:cubicBezTo>
                  <a:cubicBezTo>
                    <a:pt x="2" y="120"/>
                    <a:pt x="2" y="120"/>
                    <a:pt x="2" y="120"/>
                  </a:cubicBezTo>
                  <a:cubicBezTo>
                    <a:pt x="2" y="120"/>
                    <a:pt x="2" y="120"/>
                    <a:pt x="2" y="120"/>
                  </a:cubicBezTo>
                  <a:cubicBezTo>
                    <a:pt x="2" y="124"/>
                    <a:pt x="2" y="124"/>
                    <a:pt x="2" y="124"/>
                  </a:cubicBezTo>
                  <a:cubicBezTo>
                    <a:pt x="2" y="125"/>
                    <a:pt x="3" y="126"/>
                    <a:pt x="4" y="126"/>
                  </a:cubicBezTo>
                  <a:cubicBezTo>
                    <a:pt x="4" y="126"/>
                    <a:pt x="4" y="126"/>
                    <a:pt x="4" y="126"/>
                  </a:cubicBezTo>
                  <a:cubicBezTo>
                    <a:pt x="4" y="126"/>
                    <a:pt x="4" y="126"/>
                    <a:pt x="4" y="126"/>
                  </a:cubicBezTo>
                  <a:cubicBezTo>
                    <a:pt x="4" y="127"/>
                    <a:pt x="4" y="127"/>
                    <a:pt x="4" y="127"/>
                  </a:cubicBezTo>
                  <a:cubicBezTo>
                    <a:pt x="4" y="128"/>
                    <a:pt x="5" y="129"/>
                    <a:pt x="6" y="129"/>
                  </a:cubicBezTo>
                  <a:cubicBezTo>
                    <a:pt x="7" y="129"/>
                    <a:pt x="7" y="129"/>
                    <a:pt x="7" y="129"/>
                  </a:cubicBezTo>
                  <a:cubicBezTo>
                    <a:pt x="8" y="129"/>
                    <a:pt x="9" y="128"/>
                    <a:pt x="9" y="127"/>
                  </a:cubicBezTo>
                  <a:cubicBezTo>
                    <a:pt x="8" y="124"/>
                    <a:pt x="8" y="124"/>
                    <a:pt x="8" y="124"/>
                  </a:cubicBezTo>
                  <a:cubicBezTo>
                    <a:pt x="10" y="123"/>
                    <a:pt x="10" y="122"/>
                    <a:pt x="10" y="121"/>
                  </a:cubicBezTo>
                  <a:cubicBezTo>
                    <a:pt x="8" y="97"/>
                    <a:pt x="8" y="97"/>
                    <a:pt x="8" y="97"/>
                  </a:cubicBezTo>
                  <a:cubicBezTo>
                    <a:pt x="9" y="96"/>
                    <a:pt x="10" y="94"/>
                    <a:pt x="10" y="92"/>
                  </a:cubicBezTo>
                  <a:cubicBezTo>
                    <a:pt x="10" y="90"/>
                    <a:pt x="9" y="89"/>
                    <a:pt x="8" y="88"/>
                  </a:cubicBezTo>
                  <a:cubicBezTo>
                    <a:pt x="8" y="87"/>
                    <a:pt x="8" y="87"/>
                    <a:pt x="7" y="86"/>
                  </a:cubicBezTo>
                  <a:cubicBezTo>
                    <a:pt x="7" y="36"/>
                    <a:pt x="7" y="36"/>
                    <a:pt x="7" y="36"/>
                  </a:cubicBezTo>
                  <a:cubicBezTo>
                    <a:pt x="7" y="36"/>
                    <a:pt x="7" y="36"/>
                    <a:pt x="7" y="36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4" y="70"/>
                    <a:pt x="34" y="70"/>
                    <a:pt x="34" y="70"/>
                  </a:cubicBezTo>
                  <a:cubicBezTo>
                    <a:pt x="34" y="70"/>
                    <a:pt x="34" y="70"/>
                    <a:pt x="35" y="70"/>
                  </a:cubicBezTo>
                  <a:cubicBezTo>
                    <a:pt x="35" y="70"/>
                    <a:pt x="36" y="69"/>
                    <a:pt x="37" y="69"/>
                  </a:cubicBezTo>
                  <a:cubicBezTo>
                    <a:pt x="38" y="69"/>
                    <a:pt x="40" y="67"/>
                    <a:pt x="41" y="67"/>
                  </a:cubicBezTo>
                  <a:cubicBezTo>
                    <a:pt x="49" y="62"/>
                    <a:pt x="65" y="58"/>
                    <a:pt x="84" y="56"/>
                  </a:cubicBezTo>
                  <a:cubicBezTo>
                    <a:pt x="107" y="54"/>
                    <a:pt x="126" y="56"/>
                    <a:pt x="133" y="61"/>
                  </a:cubicBezTo>
                  <a:cubicBezTo>
                    <a:pt x="133" y="61"/>
                    <a:pt x="135" y="62"/>
                    <a:pt x="135" y="63"/>
                  </a:cubicBezTo>
                  <a:cubicBezTo>
                    <a:pt x="135" y="63"/>
                    <a:pt x="135" y="63"/>
                    <a:pt x="135" y="63"/>
                  </a:cubicBezTo>
                  <a:cubicBezTo>
                    <a:pt x="135" y="63"/>
                    <a:pt x="135" y="63"/>
                    <a:pt x="135" y="63"/>
                  </a:cubicBezTo>
                  <a:cubicBezTo>
                    <a:pt x="136" y="50"/>
                    <a:pt x="136" y="50"/>
                    <a:pt x="136" y="50"/>
                  </a:cubicBezTo>
                  <a:cubicBezTo>
                    <a:pt x="136" y="39"/>
                    <a:pt x="136" y="39"/>
                    <a:pt x="136" y="39"/>
                  </a:cubicBezTo>
                  <a:cubicBezTo>
                    <a:pt x="135" y="32"/>
                    <a:pt x="112" y="29"/>
                    <a:pt x="84" y="31"/>
                  </a:cubicBezTo>
                  <a:cubicBezTo>
                    <a:pt x="68" y="33"/>
                    <a:pt x="54" y="36"/>
                    <a:pt x="45" y="40"/>
                  </a:cubicBezTo>
                  <a:cubicBezTo>
                    <a:pt x="54" y="35"/>
                    <a:pt x="69" y="31"/>
                    <a:pt x="86" y="29"/>
                  </a:cubicBezTo>
                  <a:cubicBezTo>
                    <a:pt x="114" y="26"/>
                    <a:pt x="137" y="29"/>
                    <a:pt x="138" y="36"/>
                  </a:cubicBezTo>
                  <a:cubicBezTo>
                    <a:pt x="137" y="46"/>
                    <a:pt x="137" y="46"/>
                    <a:pt x="137" y="46"/>
                  </a:cubicBezTo>
                  <a:cubicBezTo>
                    <a:pt x="188" y="10"/>
                    <a:pt x="188" y="10"/>
                    <a:pt x="188" y="10"/>
                  </a:cubicBezTo>
                  <a:lnTo>
                    <a:pt x="65" y="0"/>
                  </a:lnTo>
                  <a:close/>
                  <a:moveTo>
                    <a:pt x="7" y="36"/>
                  </a:moveTo>
                  <a:cubicBezTo>
                    <a:pt x="7" y="36"/>
                    <a:pt x="7" y="36"/>
                    <a:pt x="7" y="36"/>
                  </a:cubicBezTo>
                  <a:cubicBezTo>
                    <a:pt x="7" y="36"/>
                    <a:pt x="7" y="36"/>
                    <a:pt x="7" y="3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67"/>
            <p:cNvSpPr>
              <a:spLocks/>
            </p:cNvSpPr>
            <p:nvPr/>
          </p:nvSpPr>
          <p:spPr bwMode="auto">
            <a:xfrm>
              <a:off x="7651751" y="4337051"/>
              <a:ext cx="85725" cy="107950"/>
            </a:xfrm>
            <a:custGeom>
              <a:avLst/>
              <a:gdLst>
                <a:gd name="T0" fmla="*/ 15 w 23"/>
                <a:gd name="T1" fmla="*/ 0 h 29"/>
                <a:gd name="T2" fmla="*/ 15 w 23"/>
                <a:gd name="T3" fmla="*/ 0 h 29"/>
                <a:gd name="T4" fmla="*/ 11 w 23"/>
                <a:gd name="T5" fmla="*/ 0 h 29"/>
                <a:gd name="T6" fmla="*/ 7 w 23"/>
                <a:gd name="T7" fmla="*/ 0 h 29"/>
                <a:gd name="T8" fmla="*/ 7 w 23"/>
                <a:gd name="T9" fmla="*/ 0 h 29"/>
                <a:gd name="T10" fmla="*/ 1 w 23"/>
                <a:gd name="T11" fmla="*/ 5 h 29"/>
                <a:gd name="T12" fmla="*/ 1 w 23"/>
                <a:gd name="T13" fmla="*/ 11 h 29"/>
                <a:gd name="T14" fmla="*/ 3 w 23"/>
                <a:gd name="T15" fmla="*/ 13 h 29"/>
                <a:gd name="T16" fmla="*/ 5 w 23"/>
                <a:gd name="T17" fmla="*/ 20 h 29"/>
                <a:gd name="T18" fmla="*/ 3 w 23"/>
                <a:gd name="T19" fmla="*/ 27 h 29"/>
                <a:gd name="T20" fmla="*/ 5 w 23"/>
                <a:gd name="T21" fmla="*/ 29 h 29"/>
                <a:gd name="T22" fmla="*/ 8 w 23"/>
                <a:gd name="T23" fmla="*/ 28 h 29"/>
                <a:gd name="T24" fmla="*/ 10 w 23"/>
                <a:gd name="T25" fmla="*/ 28 h 29"/>
                <a:gd name="T26" fmla="*/ 13 w 23"/>
                <a:gd name="T27" fmla="*/ 28 h 29"/>
                <a:gd name="T28" fmla="*/ 15 w 23"/>
                <a:gd name="T29" fmla="*/ 28 h 29"/>
                <a:gd name="T30" fmla="*/ 17 w 23"/>
                <a:gd name="T31" fmla="*/ 28 h 29"/>
                <a:gd name="T32" fmla="*/ 20 w 23"/>
                <a:gd name="T33" fmla="*/ 29 h 29"/>
                <a:gd name="T34" fmla="*/ 18 w 23"/>
                <a:gd name="T35" fmla="*/ 20 h 29"/>
                <a:gd name="T36" fmla="*/ 19 w 23"/>
                <a:gd name="T37" fmla="*/ 13 h 29"/>
                <a:gd name="T38" fmla="*/ 21 w 23"/>
                <a:gd name="T39" fmla="*/ 11 h 29"/>
                <a:gd name="T40" fmla="*/ 21 w 23"/>
                <a:gd name="T41" fmla="*/ 5 h 29"/>
                <a:gd name="T42" fmla="*/ 15 w 23"/>
                <a:gd name="T43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3" h="29">
                  <a:moveTo>
                    <a:pt x="15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14" y="0"/>
                    <a:pt x="13" y="0"/>
                    <a:pt x="11" y="0"/>
                  </a:cubicBezTo>
                  <a:cubicBezTo>
                    <a:pt x="10" y="0"/>
                    <a:pt x="8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5" y="1"/>
                    <a:pt x="2" y="3"/>
                    <a:pt x="1" y="5"/>
                  </a:cubicBezTo>
                  <a:cubicBezTo>
                    <a:pt x="0" y="7"/>
                    <a:pt x="0" y="10"/>
                    <a:pt x="1" y="11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5" y="15"/>
                    <a:pt x="5" y="18"/>
                    <a:pt x="5" y="20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4" y="28"/>
                    <a:pt x="4" y="29"/>
                    <a:pt x="5" y="29"/>
                  </a:cubicBezTo>
                  <a:cubicBezTo>
                    <a:pt x="6" y="28"/>
                    <a:pt x="7" y="28"/>
                    <a:pt x="8" y="28"/>
                  </a:cubicBezTo>
                  <a:cubicBezTo>
                    <a:pt x="9" y="28"/>
                    <a:pt x="9" y="28"/>
                    <a:pt x="10" y="28"/>
                  </a:cubicBezTo>
                  <a:cubicBezTo>
                    <a:pt x="11" y="28"/>
                    <a:pt x="12" y="28"/>
                    <a:pt x="13" y="28"/>
                  </a:cubicBezTo>
                  <a:cubicBezTo>
                    <a:pt x="14" y="28"/>
                    <a:pt x="14" y="28"/>
                    <a:pt x="15" y="28"/>
                  </a:cubicBezTo>
                  <a:cubicBezTo>
                    <a:pt x="16" y="28"/>
                    <a:pt x="16" y="28"/>
                    <a:pt x="17" y="28"/>
                  </a:cubicBezTo>
                  <a:cubicBezTo>
                    <a:pt x="18" y="28"/>
                    <a:pt x="19" y="28"/>
                    <a:pt x="20" y="29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7" y="18"/>
                    <a:pt x="18" y="15"/>
                    <a:pt x="19" y="13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3" y="10"/>
                    <a:pt x="23" y="7"/>
                    <a:pt x="21" y="5"/>
                  </a:cubicBezTo>
                  <a:cubicBezTo>
                    <a:pt x="20" y="3"/>
                    <a:pt x="17" y="1"/>
                    <a:pt x="1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68"/>
            <p:cNvSpPr>
              <a:spLocks/>
            </p:cNvSpPr>
            <p:nvPr/>
          </p:nvSpPr>
          <p:spPr bwMode="auto">
            <a:xfrm>
              <a:off x="7539038" y="4333876"/>
              <a:ext cx="82550" cy="74613"/>
            </a:xfrm>
            <a:custGeom>
              <a:avLst/>
              <a:gdLst>
                <a:gd name="T0" fmla="*/ 22 w 22"/>
                <a:gd name="T1" fmla="*/ 20 h 20"/>
                <a:gd name="T2" fmla="*/ 15 w 22"/>
                <a:gd name="T3" fmla="*/ 0 h 20"/>
                <a:gd name="T4" fmla="*/ 0 w 22"/>
                <a:gd name="T5" fmla="*/ 7 h 20"/>
                <a:gd name="T6" fmla="*/ 18 w 22"/>
                <a:gd name="T7" fmla="*/ 17 h 20"/>
                <a:gd name="T8" fmla="*/ 22 w 22"/>
                <a:gd name="T9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0">
                  <a:moveTo>
                    <a:pt x="22" y="2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9" y="2"/>
                    <a:pt x="5" y="5"/>
                    <a:pt x="0" y="7"/>
                  </a:cubicBezTo>
                  <a:cubicBezTo>
                    <a:pt x="8" y="11"/>
                    <a:pt x="14" y="15"/>
                    <a:pt x="18" y="17"/>
                  </a:cubicBezTo>
                  <a:lnTo>
                    <a:pt x="22" y="2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69"/>
            <p:cNvSpPr>
              <a:spLocks/>
            </p:cNvSpPr>
            <p:nvPr/>
          </p:nvSpPr>
          <p:spPr bwMode="auto">
            <a:xfrm>
              <a:off x="7764463" y="4333876"/>
              <a:ext cx="85725" cy="82550"/>
            </a:xfrm>
            <a:custGeom>
              <a:avLst/>
              <a:gdLst>
                <a:gd name="T0" fmla="*/ 0 w 23"/>
                <a:gd name="T1" fmla="*/ 22 h 22"/>
                <a:gd name="T2" fmla="*/ 0 w 23"/>
                <a:gd name="T3" fmla="*/ 22 h 22"/>
                <a:gd name="T4" fmla="*/ 7 w 23"/>
                <a:gd name="T5" fmla="*/ 17 h 22"/>
                <a:gd name="T6" fmla="*/ 23 w 23"/>
                <a:gd name="T7" fmla="*/ 8 h 22"/>
                <a:gd name="T8" fmla="*/ 8 w 23"/>
                <a:gd name="T9" fmla="*/ 0 h 22"/>
                <a:gd name="T10" fmla="*/ 0 w 23"/>
                <a:gd name="T11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22"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10" y="15"/>
                    <a:pt x="16" y="11"/>
                    <a:pt x="23" y="8"/>
                  </a:cubicBezTo>
                  <a:cubicBezTo>
                    <a:pt x="19" y="5"/>
                    <a:pt x="14" y="2"/>
                    <a:pt x="8" y="0"/>
                  </a:cubicBezTo>
                  <a:lnTo>
                    <a:pt x="0" y="2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70"/>
            <p:cNvSpPr>
              <a:spLocks noEditPoints="1"/>
            </p:cNvSpPr>
            <p:nvPr/>
          </p:nvSpPr>
          <p:spPr bwMode="auto">
            <a:xfrm>
              <a:off x="7470776" y="3867151"/>
              <a:ext cx="450850" cy="442913"/>
            </a:xfrm>
            <a:custGeom>
              <a:avLst/>
              <a:gdLst>
                <a:gd name="T0" fmla="*/ 106 w 120"/>
                <a:gd name="T1" fmla="*/ 10 h 118"/>
                <a:gd name="T2" fmla="*/ 103 w 120"/>
                <a:gd name="T3" fmla="*/ 4 h 118"/>
                <a:gd name="T4" fmla="*/ 57 w 120"/>
                <a:gd name="T5" fmla="*/ 3 h 118"/>
                <a:gd name="T6" fmla="*/ 13 w 120"/>
                <a:gd name="T7" fmla="*/ 16 h 118"/>
                <a:gd name="T8" fmla="*/ 8 w 120"/>
                <a:gd name="T9" fmla="*/ 35 h 118"/>
                <a:gd name="T10" fmla="*/ 0 w 120"/>
                <a:gd name="T11" fmla="*/ 49 h 118"/>
                <a:gd name="T12" fmla="*/ 8 w 120"/>
                <a:gd name="T13" fmla="*/ 64 h 118"/>
                <a:gd name="T14" fmla="*/ 61 w 120"/>
                <a:gd name="T15" fmla="*/ 118 h 118"/>
                <a:gd name="T16" fmla="*/ 109 w 120"/>
                <a:gd name="T17" fmla="*/ 87 h 118"/>
                <a:gd name="T18" fmla="*/ 106 w 120"/>
                <a:gd name="T19" fmla="*/ 10 h 118"/>
                <a:gd name="T20" fmla="*/ 103 w 120"/>
                <a:gd name="T21" fmla="*/ 84 h 118"/>
                <a:gd name="T22" fmla="*/ 61 w 120"/>
                <a:gd name="T23" fmla="*/ 112 h 118"/>
                <a:gd name="T24" fmla="*/ 14 w 120"/>
                <a:gd name="T25" fmla="*/ 62 h 118"/>
                <a:gd name="T26" fmla="*/ 13 w 120"/>
                <a:gd name="T27" fmla="*/ 59 h 118"/>
                <a:gd name="T28" fmla="*/ 11 w 120"/>
                <a:gd name="T29" fmla="*/ 59 h 118"/>
                <a:gd name="T30" fmla="*/ 6 w 120"/>
                <a:gd name="T31" fmla="*/ 49 h 118"/>
                <a:gd name="T32" fmla="*/ 12 w 120"/>
                <a:gd name="T33" fmla="*/ 40 h 118"/>
                <a:gd name="T34" fmla="*/ 13 w 120"/>
                <a:gd name="T35" fmla="*/ 40 h 118"/>
                <a:gd name="T36" fmla="*/ 13 w 120"/>
                <a:gd name="T37" fmla="*/ 39 h 118"/>
                <a:gd name="T38" fmla="*/ 48 w 120"/>
                <a:gd name="T39" fmla="*/ 11 h 118"/>
                <a:gd name="T40" fmla="*/ 57 w 120"/>
                <a:gd name="T41" fmla="*/ 17 h 118"/>
                <a:gd name="T42" fmla="*/ 85 w 120"/>
                <a:gd name="T43" fmla="*/ 11 h 118"/>
                <a:gd name="T44" fmla="*/ 102 w 120"/>
                <a:gd name="T45" fmla="*/ 18 h 118"/>
                <a:gd name="T46" fmla="*/ 103 w 120"/>
                <a:gd name="T47" fmla="*/ 84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20" h="118">
                  <a:moveTo>
                    <a:pt x="106" y="10"/>
                  </a:moveTo>
                  <a:cubicBezTo>
                    <a:pt x="105" y="8"/>
                    <a:pt x="104" y="6"/>
                    <a:pt x="103" y="4"/>
                  </a:cubicBezTo>
                  <a:cubicBezTo>
                    <a:pt x="95" y="1"/>
                    <a:pt x="77" y="0"/>
                    <a:pt x="57" y="3"/>
                  </a:cubicBezTo>
                  <a:cubicBezTo>
                    <a:pt x="37" y="5"/>
                    <a:pt x="21" y="10"/>
                    <a:pt x="13" y="16"/>
                  </a:cubicBezTo>
                  <a:cubicBezTo>
                    <a:pt x="10" y="21"/>
                    <a:pt x="9" y="28"/>
                    <a:pt x="8" y="35"/>
                  </a:cubicBezTo>
                  <a:cubicBezTo>
                    <a:pt x="4" y="37"/>
                    <a:pt x="0" y="43"/>
                    <a:pt x="0" y="49"/>
                  </a:cubicBezTo>
                  <a:cubicBezTo>
                    <a:pt x="0" y="56"/>
                    <a:pt x="4" y="62"/>
                    <a:pt x="8" y="64"/>
                  </a:cubicBezTo>
                  <a:cubicBezTo>
                    <a:pt x="10" y="90"/>
                    <a:pt x="37" y="118"/>
                    <a:pt x="61" y="118"/>
                  </a:cubicBezTo>
                  <a:cubicBezTo>
                    <a:pt x="77" y="118"/>
                    <a:pt x="97" y="115"/>
                    <a:pt x="109" y="87"/>
                  </a:cubicBezTo>
                  <a:cubicBezTo>
                    <a:pt x="120" y="61"/>
                    <a:pt x="116" y="30"/>
                    <a:pt x="106" y="10"/>
                  </a:cubicBezTo>
                  <a:close/>
                  <a:moveTo>
                    <a:pt x="103" y="84"/>
                  </a:moveTo>
                  <a:cubicBezTo>
                    <a:pt x="93" y="108"/>
                    <a:pt x="76" y="112"/>
                    <a:pt x="61" y="112"/>
                  </a:cubicBezTo>
                  <a:cubicBezTo>
                    <a:pt x="40" y="112"/>
                    <a:pt x="15" y="85"/>
                    <a:pt x="14" y="62"/>
                  </a:cubicBezTo>
                  <a:cubicBezTo>
                    <a:pt x="14" y="61"/>
                    <a:pt x="14" y="60"/>
                    <a:pt x="13" y="59"/>
                  </a:cubicBezTo>
                  <a:cubicBezTo>
                    <a:pt x="12" y="59"/>
                    <a:pt x="12" y="59"/>
                    <a:pt x="11" y="59"/>
                  </a:cubicBezTo>
                  <a:cubicBezTo>
                    <a:pt x="10" y="58"/>
                    <a:pt x="6" y="54"/>
                    <a:pt x="6" y="49"/>
                  </a:cubicBezTo>
                  <a:cubicBezTo>
                    <a:pt x="6" y="45"/>
                    <a:pt x="10" y="41"/>
                    <a:pt x="12" y="40"/>
                  </a:cubicBezTo>
                  <a:cubicBezTo>
                    <a:pt x="12" y="40"/>
                    <a:pt x="12" y="40"/>
                    <a:pt x="13" y="40"/>
                  </a:cubicBezTo>
                  <a:cubicBezTo>
                    <a:pt x="13" y="40"/>
                    <a:pt x="13" y="39"/>
                    <a:pt x="13" y="39"/>
                  </a:cubicBezTo>
                  <a:cubicBezTo>
                    <a:pt x="24" y="39"/>
                    <a:pt x="40" y="37"/>
                    <a:pt x="48" y="11"/>
                  </a:cubicBezTo>
                  <a:cubicBezTo>
                    <a:pt x="50" y="15"/>
                    <a:pt x="53" y="17"/>
                    <a:pt x="57" y="17"/>
                  </a:cubicBezTo>
                  <a:cubicBezTo>
                    <a:pt x="64" y="17"/>
                    <a:pt x="74" y="11"/>
                    <a:pt x="85" y="11"/>
                  </a:cubicBezTo>
                  <a:cubicBezTo>
                    <a:pt x="91" y="11"/>
                    <a:pt x="97" y="13"/>
                    <a:pt x="102" y="18"/>
                  </a:cubicBezTo>
                  <a:cubicBezTo>
                    <a:pt x="110" y="37"/>
                    <a:pt x="113" y="63"/>
                    <a:pt x="103" y="8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71"/>
            <p:cNvSpPr>
              <a:spLocks noEditPoints="1"/>
            </p:cNvSpPr>
            <p:nvPr/>
          </p:nvSpPr>
          <p:spPr bwMode="auto">
            <a:xfrm>
              <a:off x="7734301" y="4291013"/>
              <a:ext cx="406400" cy="714375"/>
            </a:xfrm>
            <a:custGeom>
              <a:avLst/>
              <a:gdLst>
                <a:gd name="T0" fmla="*/ 99 w 108"/>
                <a:gd name="T1" fmla="*/ 106 h 190"/>
                <a:gd name="T2" fmla="*/ 90 w 108"/>
                <a:gd name="T3" fmla="*/ 95 h 190"/>
                <a:gd name="T4" fmla="*/ 92 w 108"/>
                <a:gd name="T5" fmla="*/ 90 h 190"/>
                <a:gd name="T6" fmla="*/ 90 w 108"/>
                <a:gd name="T7" fmla="*/ 84 h 190"/>
                <a:gd name="T8" fmla="*/ 92 w 108"/>
                <a:gd name="T9" fmla="*/ 79 h 190"/>
                <a:gd name="T10" fmla="*/ 91 w 108"/>
                <a:gd name="T11" fmla="*/ 73 h 190"/>
                <a:gd name="T12" fmla="*/ 102 w 108"/>
                <a:gd name="T13" fmla="*/ 64 h 190"/>
                <a:gd name="T14" fmla="*/ 105 w 108"/>
                <a:gd name="T15" fmla="*/ 64 h 190"/>
                <a:gd name="T16" fmla="*/ 108 w 108"/>
                <a:gd name="T17" fmla="*/ 64 h 190"/>
                <a:gd name="T18" fmla="*/ 108 w 108"/>
                <a:gd name="T19" fmla="*/ 3 h 190"/>
                <a:gd name="T20" fmla="*/ 105 w 108"/>
                <a:gd name="T21" fmla="*/ 0 h 190"/>
                <a:gd name="T22" fmla="*/ 105 w 108"/>
                <a:gd name="T23" fmla="*/ 0 h 190"/>
                <a:gd name="T24" fmla="*/ 90 w 108"/>
                <a:gd name="T25" fmla="*/ 2 h 190"/>
                <a:gd name="T26" fmla="*/ 52 w 108"/>
                <a:gd name="T27" fmla="*/ 13 h 190"/>
                <a:gd name="T28" fmla="*/ 17 w 108"/>
                <a:gd name="T29" fmla="*/ 30 h 190"/>
                <a:gd name="T30" fmla="*/ 3 w 108"/>
                <a:gd name="T31" fmla="*/ 40 h 190"/>
                <a:gd name="T32" fmla="*/ 0 w 108"/>
                <a:gd name="T33" fmla="*/ 45 h 190"/>
                <a:gd name="T34" fmla="*/ 1 w 108"/>
                <a:gd name="T35" fmla="*/ 47 h 190"/>
                <a:gd name="T36" fmla="*/ 1 w 108"/>
                <a:gd name="T37" fmla="*/ 186 h 190"/>
                <a:gd name="T38" fmla="*/ 0 w 108"/>
                <a:gd name="T39" fmla="*/ 188 h 190"/>
                <a:gd name="T40" fmla="*/ 2 w 108"/>
                <a:gd name="T41" fmla="*/ 190 h 190"/>
                <a:gd name="T42" fmla="*/ 3 w 108"/>
                <a:gd name="T43" fmla="*/ 190 h 190"/>
                <a:gd name="T44" fmla="*/ 16 w 108"/>
                <a:gd name="T45" fmla="*/ 181 h 190"/>
                <a:gd name="T46" fmla="*/ 54 w 108"/>
                <a:gd name="T47" fmla="*/ 163 h 190"/>
                <a:gd name="T48" fmla="*/ 92 w 108"/>
                <a:gd name="T49" fmla="*/ 151 h 190"/>
                <a:gd name="T50" fmla="*/ 105 w 108"/>
                <a:gd name="T51" fmla="*/ 150 h 190"/>
                <a:gd name="T52" fmla="*/ 108 w 108"/>
                <a:gd name="T53" fmla="*/ 146 h 190"/>
                <a:gd name="T54" fmla="*/ 108 w 108"/>
                <a:gd name="T55" fmla="*/ 107 h 190"/>
                <a:gd name="T56" fmla="*/ 108 w 108"/>
                <a:gd name="T57" fmla="*/ 107 h 190"/>
                <a:gd name="T58" fmla="*/ 99 w 108"/>
                <a:gd name="T59" fmla="*/ 106 h 190"/>
                <a:gd name="T60" fmla="*/ 86 w 108"/>
                <a:gd name="T61" fmla="*/ 55 h 190"/>
                <a:gd name="T62" fmla="*/ 86 w 108"/>
                <a:gd name="T63" fmla="*/ 69 h 190"/>
                <a:gd name="T64" fmla="*/ 84 w 108"/>
                <a:gd name="T65" fmla="*/ 71 h 190"/>
                <a:gd name="T66" fmla="*/ 76 w 108"/>
                <a:gd name="T67" fmla="*/ 72 h 190"/>
                <a:gd name="T68" fmla="*/ 55 w 108"/>
                <a:gd name="T69" fmla="*/ 78 h 190"/>
                <a:gd name="T70" fmla="*/ 33 w 108"/>
                <a:gd name="T71" fmla="*/ 89 h 190"/>
                <a:gd name="T72" fmla="*/ 24 w 108"/>
                <a:gd name="T73" fmla="*/ 95 h 190"/>
                <a:gd name="T74" fmla="*/ 23 w 108"/>
                <a:gd name="T75" fmla="*/ 93 h 190"/>
                <a:gd name="T76" fmla="*/ 23 w 108"/>
                <a:gd name="T77" fmla="*/ 80 h 190"/>
                <a:gd name="T78" fmla="*/ 23 w 108"/>
                <a:gd name="T79" fmla="*/ 66 h 190"/>
                <a:gd name="T80" fmla="*/ 24 w 108"/>
                <a:gd name="T81" fmla="*/ 63 h 190"/>
                <a:gd name="T82" fmla="*/ 33 w 108"/>
                <a:gd name="T83" fmla="*/ 57 h 190"/>
                <a:gd name="T84" fmla="*/ 53 w 108"/>
                <a:gd name="T85" fmla="*/ 47 h 190"/>
                <a:gd name="T86" fmla="*/ 74 w 108"/>
                <a:gd name="T87" fmla="*/ 41 h 190"/>
                <a:gd name="T88" fmla="*/ 84 w 108"/>
                <a:gd name="T89" fmla="*/ 40 h 190"/>
                <a:gd name="T90" fmla="*/ 86 w 108"/>
                <a:gd name="T91" fmla="*/ 41 h 190"/>
                <a:gd name="T92" fmla="*/ 86 w 108"/>
                <a:gd name="T93" fmla="*/ 55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08" h="190">
                  <a:moveTo>
                    <a:pt x="99" y="106"/>
                  </a:moveTo>
                  <a:cubicBezTo>
                    <a:pt x="94" y="104"/>
                    <a:pt x="89" y="101"/>
                    <a:pt x="90" y="95"/>
                  </a:cubicBezTo>
                  <a:cubicBezTo>
                    <a:pt x="90" y="93"/>
                    <a:pt x="90" y="91"/>
                    <a:pt x="92" y="90"/>
                  </a:cubicBezTo>
                  <a:cubicBezTo>
                    <a:pt x="91" y="88"/>
                    <a:pt x="90" y="86"/>
                    <a:pt x="90" y="84"/>
                  </a:cubicBezTo>
                  <a:cubicBezTo>
                    <a:pt x="90" y="82"/>
                    <a:pt x="91" y="80"/>
                    <a:pt x="92" y="79"/>
                  </a:cubicBezTo>
                  <a:cubicBezTo>
                    <a:pt x="91" y="77"/>
                    <a:pt x="91" y="75"/>
                    <a:pt x="91" y="73"/>
                  </a:cubicBezTo>
                  <a:cubicBezTo>
                    <a:pt x="91" y="68"/>
                    <a:pt x="95" y="65"/>
                    <a:pt x="102" y="64"/>
                  </a:cubicBezTo>
                  <a:cubicBezTo>
                    <a:pt x="103" y="64"/>
                    <a:pt x="104" y="64"/>
                    <a:pt x="105" y="64"/>
                  </a:cubicBezTo>
                  <a:cubicBezTo>
                    <a:pt x="106" y="64"/>
                    <a:pt x="107" y="64"/>
                    <a:pt x="108" y="64"/>
                  </a:cubicBezTo>
                  <a:cubicBezTo>
                    <a:pt x="108" y="31"/>
                    <a:pt x="108" y="5"/>
                    <a:pt x="108" y="3"/>
                  </a:cubicBezTo>
                  <a:cubicBezTo>
                    <a:pt x="108" y="1"/>
                    <a:pt x="107" y="0"/>
                    <a:pt x="105" y="0"/>
                  </a:cubicBezTo>
                  <a:cubicBezTo>
                    <a:pt x="105" y="0"/>
                    <a:pt x="105" y="0"/>
                    <a:pt x="105" y="0"/>
                  </a:cubicBezTo>
                  <a:cubicBezTo>
                    <a:pt x="103" y="0"/>
                    <a:pt x="96" y="1"/>
                    <a:pt x="90" y="2"/>
                  </a:cubicBezTo>
                  <a:cubicBezTo>
                    <a:pt x="83" y="2"/>
                    <a:pt x="66" y="7"/>
                    <a:pt x="52" y="13"/>
                  </a:cubicBezTo>
                  <a:cubicBezTo>
                    <a:pt x="39" y="18"/>
                    <a:pt x="23" y="26"/>
                    <a:pt x="17" y="30"/>
                  </a:cubicBezTo>
                  <a:cubicBezTo>
                    <a:pt x="11" y="34"/>
                    <a:pt x="5" y="39"/>
                    <a:pt x="3" y="40"/>
                  </a:cubicBezTo>
                  <a:cubicBezTo>
                    <a:pt x="2" y="41"/>
                    <a:pt x="0" y="43"/>
                    <a:pt x="0" y="45"/>
                  </a:cubicBezTo>
                  <a:cubicBezTo>
                    <a:pt x="0" y="46"/>
                    <a:pt x="1" y="47"/>
                    <a:pt x="1" y="47"/>
                  </a:cubicBezTo>
                  <a:cubicBezTo>
                    <a:pt x="1" y="186"/>
                    <a:pt x="1" y="186"/>
                    <a:pt x="1" y="186"/>
                  </a:cubicBezTo>
                  <a:cubicBezTo>
                    <a:pt x="1" y="187"/>
                    <a:pt x="0" y="187"/>
                    <a:pt x="0" y="188"/>
                  </a:cubicBezTo>
                  <a:cubicBezTo>
                    <a:pt x="0" y="189"/>
                    <a:pt x="1" y="190"/>
                    <a:pt x="2" y="190"/>
                  </a:cubicBezTo>
                  <a:cubicBezTo>
                    <a:pt x="2" y="190"/>
                    <a:pt x="3" y="190"/>
                    <a:pt x="3" y="190"/>
                  </a:cubicBezTo>
                  <a:cubicBezTo>
                    <a:pt x="5" y="189"/>
                    <a:pt x="11" y="184"/>
                    <a:pt x="16" y="181"/>
                  </a:cubicBezTo>
                  <a:cubicBezTo>
                    <a:pt x="22" y="177"/>
                    <a:pt x="39" y="169"/>
                    <a:pt x="54" y="163"/>
                  </a:cubicBezTo>
                  <a:cubicBezTo>
                    <a:pt x="70" y="157"/>
                    <a:pt x="86" y="152"/>
                    <a:pt x="92" y="151"/>
                  </a:cubicBezTo>
                  <a:cubicBezTo>
                    <a:pt x="97" y="151"/>
                    <a:pt x="103" y="150"/>
                    <a:pt x="105" y="150"/>
                  </a:cubicBezTo>
                  <a:cubicBezTo>
                    <a:pt x="107" y="150"/>
                    <a:pt x="108" y="148"/>
                    <a:pt x="108" y="146"/>
                  </a:cubicBezTo>
                  <a:cubicBezTo>
                    <a:pt x="108" y="145"/>
                    <a:pt x="108" y="129"/>
                    <a:pt x="108" y="107"/>
                  </a:cubicBezTo>
                  <a:cubicBezTo>
                    <a:pt x="108" y="107"/>
                    <a:pt x="108" y="107"/>
                    <a:pt x="108" y="107"/>
                  </a:cubicBezTo>
                  <a:cubicBezTo>
                    <a:pt x="105" y="107"/>
                    <a:pt x="102" y="107"/>
                    <a:pt x="99" y="106"/>
                  </a:cubicBezTo>
                  <a:close/>
                  <a:moveTo>
                    <a:pt x="86" y="55"/>
                  </a:moveTo>
                  <a:cubicBezTo>
                    <a:pt x="86" y="62"/>
                    <a:pt x="86" y="68"/>
                    <a:pt x="86" y="69"/>
                  </a:cubicBezTo>
                  <a:cubicBezTo>
                    <a:pt x="86" y="70"/>
                    <a:pt x="85" y="71"/>
                    <a:pt x="84" y="71"/>
                  </a:cubicBezTo>
                  <a:cubicBezTo>
                    <a:pt x="83" y="71"/>
                    <a:pt x="79" y="72"/>
                    <a:pt x="76" y="72"/>
                  </a:cubicBezTo>
                  <a:cubicBezTo>
                    <a:pt x="73" y="72"/>
                    <a:pt x="63" y="75"/>
                    <a:pt x="55" y="78"/>
                  </a:cubicBezTo>
                  <a:cubicBezTo>
                    <a:pt x="46" y="82"/>
                    <a:pt x="36" y="86"/>
                    <a:pt x="33" y="89"/>
                  </a:cubicBezTo>
                  <a:cubicBezTo>
                    <a:pt x="29" y="91"/>
                    <a:pt x="25" y="94"/>
                    <a:pt x="24" y="95"/>
                  </a:cubicBezTo>
                  <a:cubicBezTo>
                    <a:pt x="23" y="95"/>
                    <a:pt x="23" y="95"/>
                    <a:pt x="23" y="93"/>
                  </a:cubicBezTo>
                  <a:cubicBezTo>
                    <a:pt x="23" y="92"/>
                    <a:pt x="23" y="86"/>
                    <a:pt x="23" y="80"/>
                  </a:cubicBezTo>
                  <a:cubicBezTo>
                    <a:pt x="23" y="74"/>
                    <a:pt x="23" y="67"/>
                    <a:pt x="23" y="66"/>
                  </a:cubicBezTo>
                  <a:cubicBezTo>
                    <a:pt x="23" y="65"/>
                    <a:pt x="23" y="64"/>
                    <a:pt x="24" y="63"/>
                  </a:cubicBezTo>
                  <a:cubicBezTo>
                    <a:pt x="25" y="62"/>
                    <a:pt x="29" y="59"/>
                    <a:pt x="33" y="57"/>
                  </a:cubicBezTo>
                  <a:cubicBezTo>
                    <a:pt x="37" y="54"/>
                    <a:pt x="46" y="49"/>
                    <a:pt x="53" y="47"/>
                  </a:cubicBezTo>
                  <a:cubicBezTo>
                    <a:pt x="60" y="44"/>
                    <a:pt x="70" y="41"/>
                    <a:pt x="74" y="41"/>
                  </a:cubicBezTo>
                  <a:cubicBezTo>
                    <a:pt x="78" y="40"/>
                    <a:pt x="83" y="40"/>
                    <a:pt x="84" y="40"/>
                  </a:cubicBezTo>
                  <a:cubicBezTo>
                    <a:pt x="85" y="40"/>
                    <a:pt x="86" y="40"/>
                    <a:pt x="86" y="41"/>
                  </a:cubicBezTo>
                  <a:cubicBezTo>
                    <a:pt x="86" y="42"/>
                    <a:pt x="86" y="49"/>
                    <a:pt x="86" y="5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72"/>
            <p:cNvSpPr>
              <a:spLocks/>
            </p:cNvSpPr>
            <p:nvPr/>
          </p:nvSpPr>
          <p:spPr bwMode="auto">
            <a:xfrm>
              <a:off x="7256463" y="4291013"/>
              <a:ext cx="406400" cy="714375"/>
            </a:xfrm>
            <a:custGeom>
              <a:avLst/>
              <a:gdLst>
                <a:gd name="T0" fmla="*/ 3 w 108"/>
                <a:gd name="T1" fmla="*/ 0 h 190"/>
                <a:gd name="T2" fmla="*/ 0 w 108"/>
                <a:gd name="T3" fmla="*/ 3 h 190"/>
                <a:gd name="T4" fmla="*/ 0 w 108"/>
                <a:gd name="T5" fmla="*/ 64 h 190"/>
                <a:gd name="T6" fmla="*/ 3 w 108"/>
                <a:gd name="T7" fmla="*/ 64 h 190"/>
                <a:gd name="T8" fmla="*/ 6 w 108"/>
                <a:gd name="T9" fmla="*/ 64 h 190"/>
                <a:gd name="T10" fmla="*/ 17 w 108"/>
                <a:gd name="T11" fmla="*/ 73 h 190"/>
                <a:gd name="T12" fmla="*/ 16 w 108"/>
                <a:gd name="T13" fmla="*/ 79 h 190"/>
                <a:gd name="T14" fmla="*/ 18 w 108"/>
                <a:gd name="T15" fmla="*/ 84 h 190"/>
                <a:gd name="T16" fmla="*/ 16 w 108"/>
                <a:gd name="T17" fmla="*/ 90 h 190"/>
                <a:gd name="T18" fmla="*/ 19 w 108"/>
                <a:gd name="T19" fmla="*/ 95 h 190"/>
                <a:gd name="T20" fmla="*/ 9 w 108"/>
                <a:gd name="T21" fmla="*/ 106 h 190"/>
                <a:gd name="T22" fmla="*/ 0 w 108"/>
                <a:gd name="T23" fmla="*/ 107 h 190"/>
                <a:gd name="T24" fmla="*/ 0 w 108"/>
                <a:gd name="T25" fmla="*/ 107 h 190"/>
                <a:gd name="T26" fmla="*/ 0 w 108"/>
                <a:gd name="T27" fmla="*/ 146 h 190"/>
                <a:gd name="T28" fmla="*/ 3 w 108"/>
                <a:gd name="T29" fmla="*/ 150 h 190"/>
                <a:gd name="T30" fmla="*/ 16 w 108"/>
                <a:gd name="T31" fmla="*/ 151 h 190"/>
                <a:gd name="T32" fmla="*/ 54 w 108"/>
                <a:gd name="T33" fmla="*/ 163 h 190"/>
                <a:gd name="T34" fmla="*/ 91 w 108"/>
                <a:gd name="T35" fmla="*/ 181 h 190"/>
                <a:gd name="T36" fmla="*/ 105 w 108"/>
                <a:gd name="T37" fmla="*/ 190 h 190"/>
                <a:gd name="T38" fmla="*/ 106 w 108"/>
                <a:gd name="T39" fmla="*/ 190 h 190"/>
                <a:gd name="T40" fmla="*/ 108 w 108"/>
                <a:gd name="T41" fmla="*/ 188 h 190"/>
                <a:gd name="T42" fmla="*/ 108 w 108"/>
                <a:gd name="T43" fmla="*/ 186 h 190"/>
                <a:gd name="T44" fmla="*/ 108 w 108"/>
                <a:gd name="T45" fmla="*/ 117 h 190"/>
                <a:gd name="T46" fmla="*/ 108 w 108"/>
                <a:gd name="T47" fmla="*/ 47 h 190"/>
                <a:gd name="T48" fmla="*/ 108 w 108"/>
                <a:gd name="T49" fmla="*/ 45 h 190"/>
                <a:gd name="T50" fmla="*/ 105 w 108"/>
                <a:gd name="T51" fmla="*/ 40 h 190"/>
                <a:gd name="T52" fmla="*/ 91 w 108"/>
                <a:gd name="T53" fmla="*/ 30 h 190"/>
                <a:gd name="T54" fmla="*/ 55 w 108"/>
                <a:gd name="T55" fmla="*/ 13 h 190"/>
                <a:gd name="T56" fmla="*/ 18 w 108"/>
                <a:gd name="T57" fmla="*/ 2 h 190"/>
                <a:gd name="T58" fmla="*/ 3 w 108"/>
                <a:gd name="T59" fmla="*/ 0 h 190"/>
                <a:gd name="T60" fmla="*/ 3 w 108"/>
                <a:gd name="T61" fmla="*/ 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8" h="190">
                  <a:moveTo>
                    <a:pt x="3" y="0"/>
                  </a:moveTo>
                  <a:cubicBezTo>
                    <a:pt x="1" y="0"/>
                    <a:pt x="0" y="1"/>
                    <a:pt x="0" y="3"/>
                  </a:cubicBezTo>
                  <a:cubicBezTo>
                    <a:pt x="0" y="5"/>
                    <a:pt x="0" y="31"/>
                    <a:pt x="0" y="64"/>
                  </a:cubicBezTo>
                  <a:cubicBezTo>
                    <a:pt x="1" y="64"/>
                    <a:pt x="2" y="64"/>
                    <a:pt x="3" y="64"/>
                  </a:cubicBezTo>
                  <a:cubicBezTo>
                    <a:pt x="4" y="64"/>
                    <a:pt x="5" y="64"/>
                    <a:pt x="6" y="64"/>
                  </a:cubicBezTo>
                  <a:cubicBezTo>
                    <a:pt x="13" y="65"/>
                    <a:pt x="17" y="68"/>
                    <a:pt x="17" y="73"/>
                  </a:cubicBezTo>
                  <a:cubicBezTo>
                    <a:pt x="17" y="75"/>
                    <a:pt x="17" y="77"/>
                    <a:pt x="16" y="79"/>
                  </a:cubicBezTo>
                  <a:cubicBezTo>
                    <a:pt x="17" y="80"/>
                    <a:pt x="18" y="82"/>
                    <a:pt x="18" y="84"/>
                  </a:cubicBezTo>
                  <a:cubicBezTo>
                    <a:pt x="18" y="86"/>
                    <a:pt x="17" y="88"/>
                    <a:pt x="16" y="90"/>
                  </a:cubicBezTo>
                  <a:cubicBezTo>
                    <a:pt x="18" y="91"/>
                    <a:pt x="18" y="93"/>
                    <a:pt x="19" y="95"/>
                  </a:cubicBezTo>
                  <a:cubicBezTo>
                    <a:pt x="19" y="101"/>
                    <a:pt x="14" y="104"/>
                    <a:pt x="9" y="106"/>
                  </a:cubicBezTo>
                  <a:cubicBezTo>
                    <a:pt x="6" y="107"/>
                    <a:pt x="3" y="107"/>
                    <a:pt x="0" y="107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0" y="129"/>
                    <a:pt x="0" y="145"/>
                    <a:pt x="0" y="146"/>
                  </a:cubicBezTo>
                  <a:cubicBezTo>
                    <a:pt x="0" y="148"/>
                    <a:pt x="1" y="150"/>
                    <a:pt x="3" y="150"/>
                  </a:cubicBezTo>
                  <a:cubicBezTo>
                    <a:pt x="5" y="150"/>
                    <a:pt x="11" y="151"/>
                    <a:pt x="16" y="151"/>
                  </a:cubicBezTo>
                  <a:cubicBezTo>
                    <a:pt x="22" y="152"/>
                    <a:pt x="38" y="157"/>
                    <a:pt x="54" y="163"/>
                  </a:cubicBezTo>
                  <a:cubicBezTo>
                    <a:pt x="69" y="169"/>
                    <a:pt x="86" y="177"/>
                    <a:pt x="91" y="181"/>
                  </a:cubicBezTo>
                  <a:cubicBezTo>
                    <a:pt x="97" y="184"/>
                    <a:pt x="103" y="189"/>
                    <a:pt x="105" y="190"/>
                  </a:cubicBezTo>
                  <a:cubicBezTo>
                    <a:pt x="105" y="190"/>
                    <a:pt x="106" y="190"/>
                    <a:pt x="106" y="190"/>
                  </a:cubicBezTo>
                  <a:cubicBezTo>
                    <a:pt x="107" y="190"/>
                    <a:pt x="108" y="189"/>
                    <a:pt x="108" y="188"/>
                  </a:cubicBezTo>
                  <a:cubicBezTo>
                    <a:pt x="108" y="188"/>
                    <a:pt x="108" y="187"/>
                    <a:pt x="108" y="186"/>
                  </a:cubicBezTo>
                  <a:cubicBezTo>
                    <a:pt x="108" y="178"/>
                    <a:pt x="108" y="149"/>
                    <a:pt x="108" y="117"/>
                  </a:cubicBezTo>
                  <a:cubicBezTo>
                    <a:pt x="108" y="84"/>
                    <a:pt x="108" y="55"/>
                    <a:pt x="108" y="47"/>
                  </a:cubicBezTo>
                  <a:cubicBezTo>
                    <a:pt x="108" y="46"/>
                    <a:pt x="108" y="46"/>
                    <a:pt x="108" y="45"/>
                  </a:cubicBezTo>
                  <a:cubicBezTo>
                    <a:pt x="108" y="43"/>
                    <a:pt x="106" y="41"/>
                    <a:pt x="105" y="40"/>
                  </a:cubicBezTo>
                  <a:cubicBezTo>
                    <a:pt x="103" y="39"/>
                    <a:pt x="97" y="34"/>
                    <a:pt x="91" y="30"/>
                  </a:cubicBezTo>
                  <a:cubicBezTo>
                    <a:pt x="85" y="26"/>
                    <a:pt x="69" y="18"/>
                    <a:pt x="55" y="13"/>
                  </a:cubicBezTo>
                  <a:cubicBezTo>
                    <a:pt x="42" y="7"/>
                    <a:pt x="25" y="2"/>
                    <a:pt x="18" y="2"/>
                  </a:cubicBezTo>
                  <a:cubicBezTo>
                    <a:pt x="11" y="1"/>
                    <a:pt x="5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73"/>
            <p:cNvSpPr>
              <a:spLocks/>
            </p:cNvSpPr>
            <p:nvPr/>
          </p:nvSpPr>
          <p:spPr bwMode="auto">
            <a:xfrm>
              <a:off x="7673976" y="4452938"/>
              <a:ext cx="52388" cy="563563"/>
            </a:xfrm>
            <a:custGeom>
              <a:avLst/>
              <a:gdLst>
                <a:gd name="T0" fmla="*/ 7 w 14"/>
                <a:gd name="T1" fmla="*/ 150 h 150"/>
                <a:gd name="T2" fmla="*/ 10 w 14"/>
                <a:gd name="T3" fmla="*/ 150 h 150"/>
                <a:gd name="T4" fmla="*/ 14 w 14"/>
                <a:gd name="T5" fmla="*/ 143 h 150"/>
                <a:gd name="T6" fmla="*/ 14 w 14"/>
                <a:gd name="T7" fmla="*/ 4 h 150"/>
                <a:gd name="T8" fmla="*/ 11 w 14"/>
                <a:gd name="T9" fmla="*/ 0 h 150"/>
                <a:gd name="T10" fmla="*/ 10 w 14"/>
                <a:gd name="T11" fmla="*/ 0 h 150"/>
                <a:gd name="T12" fmla="*/ 7 w 14"/>
                <a:gd name="T13" fmla="*/ 0 h 150"/>
                <a:gd name="T14" fmla="*/ 3 w 14"/>
                <a:gd name="T15" fmla="*/ 0 h 150"/>
                <a:gd name="T16" fmla="*/ 2 w 14"/>
                <a:gd name="T17" fmla="*/ 0 h 150"/>
                <a:gd name="T18" fmla="*/ 0 w 14"/>
                <a:gd name="T19" fmla="*/ 4 h 150"/>
                <a:gd name="T20" fmla="*/ 0 w 14"/>
                <a:gd name="T21" fmla="*/ 74 h 150"/>
                <a:gd name="T22" fmla="*/ 0 w 14"/>
                <a:gd name="T23" fmla="*/ 143 h 150"/>
                <a:gd name="T24" fmla="*/ 3 w 14"/>
                <a:gd name="T25" fmla="*/ 150 h 150"/>
                <a:gd name="T26" fmla="*/ 7 w 14"/>
                <a:gd name="T27" fmla="*/ 15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" h="150">
                  <a:moveTo>
                    <a:pt x="7" y="150"/>
                  </a:moveTo>
                  <a:cubicBezTo>
                    <a:pt x="8" y="150"/>
                    <a:pt x="9" y="150"/>
                    <a:pt x="10" y="150"/>
                  </a:cubicBezTo>
                  <a:cubicBezTo>
                    <a:pt x="12" y="149"/>
                    <a:pt x="14" y="146"/>
                    <a:pt x="14" y="143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4" y="2"/>
                    <a:pt x="12" y="0"/>
                    <a:pt x="11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8" y="0"/>
                    <a:pt x="7" y="0"/>
                  </a:cubicBezTo>
                  <a:cubicBezTo>
                    <a:pt x="5" y="0"/>
                    <a:pt x="4" y="0"/>
                    <a:pt x="3" y="0"/>
                  </a:cubicBezTo>
                  <a:cubicBezTo>
                    <a:pt x="3" y="0"/>
                    <a:pt x="3" y="0"/>
                    <a:pt x="2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143"/>
                    <a:pt x="0" y="143"/>
                    <a:pt x="0" y="143"/>
                  </a:cubicBezTo>
                  <a:cubicBezTo>
                    <a:pt x="0" y="146"/>
                    <a:pt x="1" y="149"/>
                    <a:pt x="3" y="150"/>
                  </a:cubicBezTo>
                  <a:cubicBezTo>
                    <a:pt x="4" y="150"/>
                    <a:pt x="5" y="150"/>
                    <a:pt x="7" y="15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121"/>
            <p:cNvSpPr>
              <a:spLocks/>
            </p:cNvSpPr>
            <p:nvPr/>
          </p:nvSpPr>
          <p:spPr bwMode="auto">
            <a:xfrm>
              <a:off x="7204076" y="4546601"/>
              <a:ext cx="109538" cy="131763"/>
            </a:xfrm>
            <a:custGeom>
              <a:avLst/>
              <a:gdLst>
                <a:gd name="T0" fmla="*/ 9 w 29"/>
                <a:gd name="T1" fmla="*/ 0 h 35"/>
                <a:gd name="T2" fmla="*/ 2 w 29"/>
                <a:gd name="T3" fmla="*/ 7 h 35"/>
                <a:gd name="T4" fmla="*/ 3 w 29"/>
                <a:gd name="T5" fmla="*/ 28 h 35"/>
                <a:gd name="T6" fmla="*/ 11 w 29"/>
                <a:gd name="T7" fmla="*/ 35 h 35"/>
                <a:gd name="T8" fmla="*/ 14 w 29"/>
                <a:gd name="T9" fmla="*/ 35 h 35"/>
                <a:gd name="T10" fmla="*/ 22 w 29"/>
                <a:gd name="T11" fmla="*/ 34 h 35"/>
                <a:gd name="T12" fmla="*/ 29 w 29"/>
                <a:gd name="T13" fmla="*/ 27 h 35"/>
                <a:gd name="T14" fmla="*/ 25 w 29"/>
                <a:gd name="T15" fmla="*/ 22 h 35"/>
                <a:gd name="T16" fmla="*/ 28 w 29"/>
                <a:gd name="T17" fmla="*/ 16 h 35"/>
                <a:gd name="T18" fmla="*/ 24 w 29"/>
                <a:gd name="T19" fmla="*/ 11 h 35"/>
                <a:gd name="T20" fmla="*/ 27 w 29"/>
                <a:gd name="T21" fmla="*/ 6 h 35"/>
                <a:gd name="T22" fmla="*/ 19 w 29"/>
                <a:gd name="T23" fmla="*/ 0 h 35"/>
                <a:gd name="T24" fmla="*/ 17 w 29"/>
                <a:gd name="T25" fmla="*/ 0 h 35"/>
                <a:gd name="T26" fmla="*/ 9 w 29"/>
                <a:gd name="T27" fmla="*/ 0 h 35"/>
                <a:gd name="T28" fmla="*/ 9 w 29"/>
                <a:gd name="T29" fmla="*/ 0 h 35"/>
                <a:gd name="T30" fmla="*/ 9 w 29"/>
                <a:gd name="T31" fmla="*/ 0 h 35"/>
                <a:gd name="T32" fmla="*/ 9 w 29"/>
                <a:gd name="T33" fmla="*/ 0 h 35"/>
                <a:gd name="T34" fmla="*/ 11 w 29"/>
                <a:gd name="T35" fmla="*/ 0 h 35"/>
                <a:gd name="T36" fmla="*/ 9 w 29"/>
                <a:gd name="T37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9" h="35">
                  <a:moveTo>
                    <a:pt x="9" y="0"/>
                  </a:moveTo>
                  <a:cubicBezTo>
                    <a:pt x="5" y="2"/>
                    <a:pt x="2" y="4"/>
                    <a:pt x="2" y="7"/>
                  </a:cubicBezTo>
                  <a:cubicBezTo>
                    <a:pt x="0" y="18"/>
                    <a:pt x="2" y="23"/>
                    <a:pt x="3" y="28"/>
                  </a:cubicBezTo>
                  <a:cubicBezTo>
                    <a:pt x="4" y="31"/>
                    <a:pt x="8" y="34"/>
                    <a:pt x="11" y="35"/>
                  </a:cubicBezTo>
                  <a:cubicBezTo>
                    <a:pt x="12" y="35"/>
                    <a:pt x="13" y="35"/>
                    <a:pt x="14" y="35"/>
                  </a:cubicBezTo>
                  <a:cubicBezTo>
                    <a:pt x="17" y="35"/>
                    <a:pt x="20" y="35"/>
                    <a:pt x="22" y="34"/>
                  </a:cubicBezTo>
                  <a:cubicBezTo>
                    <a:pt x="25" y="33"/>
                    <a:pt x="29" y="31"/>
                    <a:pt x="29" y="27"/>
                  </a:cubicBezTo>
                  <a:cubicBezTo>
                    <a:pt x="28" y="25"/>
                    <a:pt x="27" y="23"/>
                    <a:pt x="25" y="22"/>
                  </a:cubicBezTo>
                  <a:cubicBezTo>
                    <a:pt x="27" y="21"/>
                    <a:pt x="28" y="19"/>
                    <a:pt x="28" y="16"/>
                  </a:cubicBezTo>
                  <a:cubicBezTo>
                    <a:pt x="28" y="14"/>
                    <a:pt x="26" y="12"/>
                    <a:pt x="24" y="11"/>
                  </a:cubicBezTo>
                  <a:cubicBezTo>
                    <a:pt x="26" y="10"/>
                    <a:pt x="27" y="8"/>
                    <a:pt x="27" y="6"/>
                  </a:cubicBezTo>
                  <a:cubicBezTo>
                    <a:pt x="27" y="2"/>
                    <a:pt x="24" y="0"/>
                    <a:pt x="19" y="0"/>
                  </a:cubicBezTo>
                  <a:cubicBezTo>
                    <a:pt x="19" y="0"/>
                    <a:pt x="18" y="0"/>
                    <a:pt x="17" y="0"/>
                  </a:cubicBezTo>
                  <a:cubicBezTo>
                    <a:pt x="13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11" y="0"/>
                    <a:pt x="11" y="0"/>
                  </a:cubicBezTo>
                  <a:cubicBezTo>
                    <a:pt x="11" y="0"/>
                    <a:pt x="10" y="0"/>
                    <a:pt x="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122"/>
            <p:cNvSpPr>
              <a:spLocks/>
            </p:cNvSpPr>
            <p:nvPr/>
          </p:nvSpPr>
          <p:spPr bwMode="auto">
            <a:xfrm>
              <a:off x="8083551" y="4546601"/>
              <a:ext cx="109538" cy="131763"/>
            </a:xfrm>
            <a:custGeom>
              <a:avLst/>
              <a:gdLst>
                <a:gd name="T0" fmla="*/ 20 w 29"/>
                <a:gd name="T1" fmla="*/ 0 h 35"/>
                <a:gd name="T2" fmla="*/ 18 w 29"/>
                <a:gd name="T3" fmla="*/ 0 h 35"/>
                <a:gd name="T4" fmla="*/ 20 w 29"/>
                <a:gd name="T5" fmla="*/ 0 h 35"/>
                <a:gd name="T6" fmla="*/ 20 w 29"/>
                <a:gd name="T7" fmla="*/ 0 h 35"/>
                <a:gd name="T8" fmla="*/ 20 w 29"/>
                <a:gd name="T9" fmla="*/ 0 h 35"/>
                <a:gd name="T10" fmla="*/ 20 w 29"/>
                <a:gd name="T11" fmla="*/ 0 h 35"/>
                <a:gd name="T12" fmla="*/ 12 w 29"/>
                <a:gd name="T13" fmla="*/ 0 h 35"/>
                <a:gd name="T14" fmla="*/ 10 w 29"/>
                <a:gd name="T15" fmla="*/ 0 h 35"/>
                <a:gd name="T16" fmla="*/ 2 w 29"/>
                <a:gd name="T17" fmla="*/ 6 h 35"/>
                <a:gd name="T18" fmla="*/ 5 w 29"/>
                <a:gd name="T19" fmla="*/ 11 h 35"/>
                <a:gd name="T20" fmla="*/ 1 w 29"/>
                <a:gd name="T21" fmla="*/ 16 h 35"/>
                <a:gd name="T22" fmla="*/ 5 w 29"/>
                <a:gd name="T23" fmla="*/ 22 h 35"/>
                <a:gd name="T24" fmla="*/ 1 w 29"/>
                <a:gd name="T25" fmla="*/ 27 h 35"/>
                <a:gd name="T26" fmla="*/ 7 w 29"/>
                <a:gd name="T27" fmla="*/ 34 h 35"/>
                <a:gd name="T28" fmla="*/ 15 w 29"/>
                <a:gd name="T29" fmla="*/ 35 h 35"/>
                <a:gd name="T30" fmla="*/ 18 w 29"/>
                <a:gd name="T31" fmla="*/ 35 h 35"/>
                <a:gd name="T32" fmla="*/ 26 w 29"/>
                <a:gd name="T33" fmla="*/ 28 h 35"/>
                <a:gd name="T34" fmla="*/ 27 w 29"/>
                <a:gd name="T35" fmla="*/ 7 h 35"/>
                <a:gd name="T36" fmla="*/ 20 w 29"/>
                <a:gd name="T37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9" h="35">
                  <a:moveTo>
                    <a:pt x="20" y="0"/>
                  </a:moveTo>
                  <a:cubicBezTo>
                    <a:pt x="19" y="0"/>
                    <a:pt x="19" y="0"/>
                    <a:pt x="18" y="0"/>
                  </a:cubicBezTo>
                  <a:cubicBezTo>
                    <a:pt x="18" y="0"/>
                    <a:pt x="20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16" y="0"/>
                    <a:pt x="12" y="0"/>
                  </a:cubicBezTo>
                  <a:cubicBezTo>
                    <a:pt x="11" y="0"/>
                    <a:pt x="11" y="0"/>
                    <a:pt x="10" y="0"/>
                  </a:cubicBezTo>
                  <a:cubicBezTo>
                    <a:pt x="5" y="0"/>
                    <a:pt x="2" y="2"/>
                    <a:pt x="2" y="6"/>
                  </a:cubicBezTo>
                  <a:cubicBezTo>
                    <a:pt x="2" y="8"/>
                    <a:pt x="3" y="10"/>
                    <a:pt x="5" y="11"/>
                  </a:cubicBezTo>
                  <a:cubicBezTo>
                    <a:pt x="3" y="12"/>
                    <a:pt x="1" y="14"/>
                    <a:pt x="1" y="16"/>
                  </a:cubicBezTo>
                  <a:cubicBezTo>
                    <a:pt x="1" y="19"/>
                    <a:pt x="2" y="21"/>
                    <a:pt x="5" y="22"/>
                  </a:cubicBezTo>
                  <a:cubicBezTo>
                    <a:pt x="2" y="23"/>
                    <a:pt x="1" y="25"/>
                    <a:pt x="1" y="27"/>
                  </a:cubicBezTo>
                  <a:cubicBezTo>
                    <a:pt x="0" y="31"/>
                    <a:pt x="4" y="33"/>
                    <a:pt x="7" y="34"/>
                  </a:cubicBezTo>
                  <a:cubicBezTo>
                    <a:pt x="9" y="35"/>
                    <a:pt x="12" y="35"/>
                    <a:pt x="15" y="35"/>
                  </a:cubicBezTo>
                  <a:cubicBezTo>
                    <a:pt x="16" y="35"/>
                    <a:pt x="17" y="35"/>
                    <a:pt x="18" y="35"/>
                  </a:cubicBezTo>
                  <a:cubicBezTo>
                    <a:pt x="21" y="34"/>
                    <a:pt x="25" y="31"/>
                    <a:pt x="26" y="28"/>
                  </a:cubicBezTo>
                  <a:cubicBezTo>
                    <a:pt x="27" y="23"/>
                    <a:pt x="29" y="18"/>
                    <a:pt x="27" y="7"/>
                  </a:cubicBezTo>
                  <a:cubicBezTo>
                    <a:pt x="27" y="4"/>
                    <a:pt x="24" y="2"/>
                    <a:pt x="2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5" name="组合 124"/>
          <p:cNvGrpSpPr/>
          <p:nvPr/>
        </p:nvGrpSpPr>
        <p:grpSpPr>
          <a:xfrm>
            <a:off x="854029" y="4833304"/>
            <a:ext cx="1565276" cy="877887"/>
            <a:chOff x="7835220" y="431801"/>
            <a:chExt cx="1565276" cy="877887"/>
          </a:xfrm>
        </p:grpSpPr>
        <p:sp>
          <p:nvSpPr>
            <p:cNvPr id="126" name="Freeform 53"/>
            <p:cNvSpPr>
              <a:spLocks/>
            </p:cNvSpPr>
            <p:nvPr/>
          </p:nvSpPr>
          <p:spPr bwMode="auto">
            <a:xfrm>
              <a:off x="8379733" y="877888"/>
              <a:ext cx="469900" cy="203200"/>
            </a:xfrm>
            <a:custGeom>
              <a:avLst/>
              <a:gdLst>
                <a:gd name="T0" fmla="*/ 125 w 125"/>
                <a:gd name="T1" fmla="*/ 54 h 54"/>
                <a:gd name="T2" fmla="*/ 125 w 125"/>
                <a:gd name="T3" fmla="*/ 52 h 54"/>
                <a:gd name="T4" fmla="*/ 123 w 125"/>
                <a:gd name="T5" fmla="*/ 44 h 54"/>
                <a:gd name="T6" fmla="*/ 85 w 125"/>
                <a:gd name="T7" fmla="*/ 0 h 54"/>
                <a:gd name="T8" fmla="*/ 73 w 125"/>
                <a:gd name="T9" fmla="*/ 30 h 54"/>
                <a:gd name="T10" fmla="*/ 71 w 125"/>
                <a:gd name="T11" fmla="*/ 30 h 54"/>
                <a:gd name="T12" fmla="*/ 68 w 125"/>
                <a:gd name="T13" fmla="*/ 17 h 54"/>
                <a:gd name="T14" fmla="*/ 69 w 125"/>
                <a:gd name="T15" fmla="*/ 11 h 54"/>
                <a:gd name="T16" fmla="*/ 71 w 125"/>
                <a:gd name="T17" fmla="*/ 10 h 54"/>
                <a:gd name="T18" fmla="*/ 71 w 125"/>
                <a:gd name="T19" fmla="*/ 4 h 54"/>
                <a:gd name="T20" fmla="*/ 66 w 125"/>
                <a:gd name="T21" fmla="*/ 1 h 54"/>
                <a:gd name="T22" fmla="*/ 66 w 125"/>
                <a:gd name="T23" fmla="*/ 1 h 54"/>
                <a:gd name="T24" fmla="*/ 59 w 125"/>
                <a:gd name="T25" fmla="*/ 1 h 54"/>
                <a:gd name="T26" fmla="*/ 59 w 125"/>
                <a:gd name="T27" fmla="*/ 1 h 54"/>
                <a:gd name="T28" fmla="*/ 54 w 125"/>
                <a:gd name="T29" fmla="*/ 4 h 54"/>
                <a:gd name="T30" fmla="*/ 54 w 125"/>
                <a:gd name="T31" fmla="*/ 10 h 54"/>
                <a:gd name="T32" fmla="*/ 56 w 125"/>
                <a:gd name="T33" fmla="*/ 11 h 54"/>
                <a:gd name="T34" fmla="*/ 57 w 125"/>
                <a:gd name="T35" fmla="*/ 17 h 54"/>
                <a:gd name="T36" fmla="*/ 54 w 125"/>
                <a:gd name="T37" fmla="*/ 30 h 54"/>
                <a:gd name="T38" fmla="*/ 52 w 125"/>
                <a:gd name="T39" fmla="*/ 30 h 54"/>
                <a:gd name="T40" fmla="*/ 40 w 125"/>
                <a:gd name="T41" fmla="*/ 0 h 54"/>
                <a:gd name="T42" fmla="*/ 3 w 125"/>
                <a:gd name="T43" fmla="*/ 42 h 54"/>
                <a:gd name="T44" fmla="*/ 0 w 125"/>
                <a:gd name="T45" fmla="*/ 52 h 54"/>
                <a:gd name="T46" fmla="*/ 0 w 125"/>
                <a:gd name="T47" fmla="*/ 54 h 54"/>
                <a:gd name="T48" fmla="*/ 63 w 125"/>
                <a:gd name="T49" fmla="*/ 49 h 54"/>
                <a:gd name="T50" fmla="*/ 125 w 125"/>
                <a:gd name="T51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5" h="54">
                  <a:moveTo>
                    <a:pt x="125" y="54"/>
                  </a:moveTo>
                  <a:cubicBezTo>
                    <a:pt x="125" y="53"/>
                    <a:pt x="125" y="52"/>
                    <a:pt x="125" y="52"/>
                  </a:cubicBezTo>
                  <a:cubicBezTo>
                    <a:pt x="125" y="52"/>
                    <a:pt x="124" y="49"/>
                    <a:pt x="123" y="44"/>
                  </a:cubicBezTo>
                  <a:cubicBezTo>
                    <a:pt x="117" y="25"/>
                    <a:pt x="105" y="7"/>
                    <a:pt x="85" y="0"/>
                  </a:cubicBezTo>
                  <a:cubicBezTo>
                    <a:pt x="73" y="30"/>
                    <a:pt x="73" y="30"/>
                    <a:pt x="73" y="30"/>
                  </a:cubicBezTo>
                  <a:cubicBezTo>
                    <a:pt x="72" y="32"/>
                    <a:pt x="71" y="32"/>
                    <a:pt x="71" y="30"/>
                  </a:cubicBezTo>
                  <a:cubicBezTo>
                    <a:pt x="68" y="17"/>
                    <a:pt x="68" y="17"/>
                    <a:pt x="68" y="17"/>
                  </a:cubicBezTo>
                  <a:cubicBezTo>
                    <a:pt x="67" y="15"/>
                    <a:pt x="68" y="13"/>
                    <a:pt x="69" y="11"/>
                  </a:cubicBezTo>
                  <a:cubicBezTo>
                    <a:pt x="71" y="10"/>
                    <a:pt x="71" y="10"/>
                    <a:pt x="71" y="10"/>
                  </a:cubicBezTo>
                  <a:cubicBezTo>
                    <a:pt x="72" y="8"/>
                    <a:pt x="72" y="6"/>
                    <a:pt x="71" y="4"/>
                  </a:cubicBezTo>
                  <a:cubicBezTo>
                    <a:pt x="70" y="3"/>
                    <a:pt x="68" y="1"/>
                    <a:pt x="66" y="1"/>
                  </a:cubicBezTo>
                  <a:cubicBezTo>
                    <a:pt x="66" y="1"/>
                    <a:pt x="66" y="1"/>
                    <a:pt x="66" y="1"/>
                  </a:cubicBezTo>
                  <a:cubicBezTo>
                    <a:pt x="64" y="0"/>
                    <a:pt x="61" y="0"/>
                    <a:pt x="59" y="1"/>
                  </a:cubicBezTo>
                  <a:cubicBezTo>
                    <a:pt x="59" y="1"/>
                    <a:pt x="59" y="1"/>
                    <a:pt x="59" y="1"/>
                  </a:cubicBezTo>
                  <a:cubicBezTo>
                    <a:pt x="57" y="1"/>
                    <a:pt x="55" y="3"/>
                    <a:pt x="54" y="4"/>
                  </a:cubicBezTo>
                  <a:cubicBezTo>
                    <a:pt x="53" y="6"/>
                    <a:pt x="53" y="8"/>
                    <a:pt x="54" y="10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57" y="13"/>
                    <a:pt x="58" y="15"/>
                    <a:pt x="57" y="17"/>
                  </a:cubicBezTo>
                  <a:cubicBezTo>
                    <a:pt x="54" y="30"/>
                    <a:pt x="54" y="30"/>
                    <a:pt x="54" y="30"/>
                  </a:cubicBezTo>
                  <a:cubicBezTo>
                    <a:pt x="54" y="32"/>
                    <a:pt x="53" y="32"/>
                    <a:pt x="52" y="3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20" y="7"/>
                    <a:pt x="9" y="23"/>
                    <a:pt x="3" y="42"/>
                  </a:cubicBezTo>
                  <a:cubicBezTo>
                    <a:pt x="1" y="48"/>
                    <a:pt x="0" y="52"/>
                    <a:pt x="0" y="52"/>
                  </a:cubicBezTo>
                  <a:cubicBezTo>
                    <a:pt x="0" y="52"/>
                    <a:pt x="0" y="53"/>
                    <a:pt x="0" y="54"/>
                  </a:cubicBezTo>
                  <a:cubicBezTo>
                    <a:pt x="18" y="51"/>
                    <a:pt x="39" y="49"/>
                    <a:pt x="63" y="49"/>
                  </a:cubicBezTo>
                  <a:cubicBezTo>
                    <a:pt x="86" y="49"/>
                    <a:pt x="107" y="51"/>
                    <a:pt x="125" y="5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54"/>
            <p:cNvSpPr>
              <a:spLocks noEditPoints="1"/>
            </p:cNvSpPr>
            <p:nvPr/>
          </p:nvSpPr>
          <p:spPr bwMode="auto">
            <a:xfrm>
              <a:off x="8409895" y="431801"/>
              <a:ext cx="409575" cy="427038"/>
            </a:xfrm>
            <a:custGeom>
              <a:avLst/>
              <a:gdLst>
                <a:gd name="T0" fmla="*/ 11 w 109"/>
                <a:gd name="T1" fmla="*/ 70 h 114"/>
                <a:gd name="T2" fmla="*/ 55 w 109"/>
                <a:gd name="T3" fmla="*/ 114 h 114"/>
                <a:gd name="T4" fmla="*/ 98 w 109"/>
                <a:gd name="T5" fmla="*/ 70 h 114"/>
                <a:gd name="T6" fmla="*/ 103 w 109"/>
                <a:gd name="T7" fmla="*/ 67 h 114"/>
                <a:gd name="T8" fmla="*/ 109 w 109"/>
                <a:gd name="T9" fmla="*/ 57 h 114"/>
                <a:gd name="T10" fmla="*/ 98 w 109"/>
                <a:gd name="T11" fmla="*/ 44 h 114"/>
                <a:gd name="T12" fmla="*/ 90 w 109"/>
                <a:gd name="T13" fmla="*/ 13 h 114"/>
                <a:gd name="T14" fmla="*/ 89 w 109"/>
                <a:gd name="T15" fmla="*/ 11 h 114"/>
                <a:gd name="T16" fmla="*/ 55 w 109"/>
                <a:gd name="T17" fmla="*/ 0 h 114"/>
                <a:gd name="T18" fmla="*/ 11 w 109"/>
                <a:gd name="T19" fmla="*/ 44 h 114"/>
                <a:gd name="T20" fmla="*/ 0 w 109"/>
                <a:gd name="T21" fmla="*/ 57 h 114"/>
                <a:gd name="T22" fmla="*/ 11 w 109"/>
                <a:gd name="T23" fmla="*/ 70 h 114"/>
                <a:gd name="T24" fmla="*/ 13 w 109"/>
                <a:gd name="T25" fmla="*/ 49 h 114"/>
                <a:gd name="T26" fmla="*/ 15 w 109"/>
                <a:gd name="T27" fmla="*/ 49 h 114"/>
                <a:gd name="T28" fmla="*/ 16 w 109"/>
                <a:gd name="T29" fmla="*/ 47 h 114"/>
                <a:gd name="T30" fmla="*/ 18 w 109"/>
                <a:gd name="T31" fmla="*/ 33 h 114"/>
                <a:gd name="T32" fmla="*/ 29 w 109"/>
                <a:gd name="T33" fmla="*/ 24 h 114"/>
                <a:gd name="T34" fmla="*/ 90 w 109"/>
                <a:gd name="T35" fmla="*/ 24 h 114"/>
                <a:gd name="T36" fmla="*/ 93 w 109"/>
                <a:gd name="T37" fmla="*/ 47 h 114"/>
                <a:gd name="T38" fmla="*/ 94 w 109"/>
                <a:gd name="T39" fmla="*/ 49 h 114"/>
                <a:gd name="T40" fmla="*/ 96 w 109"/>
                <a:gd name="T41" fmla="*/ 49 h 114"/>
                <a:gd name="T42" fmla="*/ 104 w 109"/>
                <a:gd name="T43" fmla="*/ 57 h 114"/>
                <a:gd name="T44" fmla="*/ 100 w 109"/>
                <a:gd name="T45" fmla="*/ 63 h 114"/>
                <a:gd name="T46" fmla="*/ 96 w 109"/>
                <a:gd name="T47" fmla="*/ 64 h 114"/>
                <a:gd name="T48" fmla="*/ 94 w 109"/>
                <a:gd name="T49" fmla="*/ 65 h 114"/>
                <a:gd name="T50" fmla="*/ 93 w 109"/>
                <a:gd name="T51" fmla="*/ 67 h 114"/>
                <a:gd name="T52" fmla="*/ 55 w 109"/>
                <a:gd name="T53" fmla="*/ 108 h 114"/>
                <a:gd name="T54" fmla="*/ 16 w 109"/>
                <a:gd name="T55" fmla="*/ 67 h 114"/>
                <a:gd name="T56" fmla="*/ 15 w 109"/>
                <a:gd name="T57" fmla="*/ 65 h 114"/>
                <a:gd name="T58" fmla="*/ 14 w 109"/>
                <a:gd name="T59" fmla="*/ 64 h 114"/>
                <a:gd name="T60" fmla="*/ 13 w 109"/>
                <a:gd name="T61" fmla="*/ 64 h 114"/>
                <a:gd name="T62" fmla="*/ 6 w 109"/>
                <a:gd name="T63" fmla="*/ 57 h 114"/>
                <a:gd name="T64" fmla="*/ 13 w 109"/>
                <a:gd name="T65" fmla="*/ 49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9" h="114">
                  <a:moveTo>
                    <a:pt x="11" y="70"/>
                  </a:moveTo>
                  <a:cubicBezTo>
                    <a:pt x="14" y="98"/>
                    <a:pt x="30" y="114"/>
                    <a:pt x="55" y="114"/>
                  </a:cubicBezTo>
                  <a:cubicBezTo>
                    <a:pt x="73" y="114"/>
                    <a:pt x="95" y="102"/>
                    <a:pt x="98" y="70"/>
                  </a:cubicBezTo>
                  <a:cubicBezTo>
                    <a:pt x="100" y="69"/>
                    <a:pt x="102" y="69"/>
                    <a:pt x="103" y="67"/>
                  </a:cubicBezTo>
                  <a:cubicBezTo>
                    <a:pt x="106" y="66"/>
                    <a:pt x="109" y="63"/>
                    <a:pt x="109" y="57"/>
                  </a:cubicBezTo>
                  <a:cubicBezTo>
                    <a:pt x="109" y="48"/>
                    <a:pt x="103" y="45"/>
                    <a:pt x="98" y="44"/>
                  </a:cubicBezTo>
                  <a:cubicBezTo>
                    <a:pt x="97" y="30"/>
                    <a:pt x="95" y="20"/>
                    <a:pt x="90" y="13"/>
                  </a:cubicBezTo>
                  <a:cubicBezTo>
                    <a:pt x="90" y="12"/>
                    <a:pt x="90" y="12"/>
                    <a:pt x="89" y="11"/>
                  </a:cubicBezTo>
                  <a:cubicBezTo>
                    <a:pt x="83" y="3"/>
                    <a:pt x="73" y="0"/>
                    <a:pt x="55" y="0"/>
                  </a:cubicBezTo>
                  <a:cubicBezTo>
                    <a:pt x="21" y="0"/>
                    <a:pt x="14" y="13"/>
                    <a:pt x="11" y="44"/>
                  </a:cubicBezTo>
                  <a:cubicBezTo>
                    <a:pt x="6" y="45"/>
                    <a:pt x="0" y="48"/>
                    <a:pt x="0" y="57"/>
                  </a:cubicBezTo>
                  <a:cubicBezTo>
                    <a:pt x="0" y="65"/>
                    <a:pt x="6" y="69"/>
                    <a:pt x="11" y="70"/>
                  </a:cubicBezTo>
                  <a:close/>
                  <a:moveTo>
                    <a:pt x="13" y="49"/>
                  </a:moveTo>
                  <a:cubicBezTo>
                    <a:pt x="14" y="49"/>
                    <a:pt x="14" y="49"/>
                    <a:pt x="15" y="49"/>
                  </a:cubicBezTo>
                  <a:cubicBezTo>
                    <a:pt x="16" y="48"/>
                    <a:pt x="16" y="48"/>
                    <a:pt x="16" y="47"/>
                  </a:cubicBezTo>
                  <a:cubicBezTo>
                    <a:pt x="17" y="41"/>
                    <a:pt x="17" y="37"/>
                    <a:pt x="18" y="33"/>
                  </a:cubicBezTo>
                  <a:cubicBezTo>
                    <a:pt x="23" y="32"/>
                    <a:pt x="27" y="29"/>
                    <a:pt x="29" y="24"/>
                  </a:cubicBezTo>
                  <a:cubicBezTo>
                    <a:pt x="36" y="40"/>
                    <a:pt x="82" y="15"/>
                    <a:pt x="90" y="24"/>
                  </a:cubicBezTo>
                  <a:cubicBezTo>
                    <a:pt x="91" y="30"/>
                    <a:pt x="92" y="38"/>
                    <a:pt x="93" y="47"/>
                  </a:cubicBezTo>
                  <a:cubicBezTo>
                    <a:pt x="93" y="48"/>
                    <a:pt x="93" y="48"/>
                    <a:pt x="94" y="49"/>
                  </a:cubicBezTo>
                  <a:cubicBezTo>
                    <a:pt x="95" y="49"/>
                    <a:pt x="95" y="49"/>
                    <a:pt x="96" y="49"/>
                  </a:cubicBezTo>
                  <a:cubicBezTo>
                    <a:pt x="96" y="49"/>
                    <a:pt x="104" y="49"/>
                    <a:pt x="104" y="57"/>
                  </a:cubicBezTo>
                  <a:cubicBezTo>
                    <a:pt x="104" y="60"/>
                    <a:pt x="103" y="62"/>
                    <a:pt x="100" y="63"/>
                  </a:cubicBezTo>
                  <a:cubicBezTo>
                    <a:pt x="99" y="64"/>
                    <a:pt x="97" y="64"/>
                    <a:pt x="96" y="64"/>
                  </a:cubicBezTo>
                  <a:cubicBezTo>
                    <a:pt x="95" y="64"/>
                    <a:pt x="95" y="64"/>
                    <a:pt x="94" y="65"/>
                  </a:cubicBezTo>
                  <a:cubicBezTo>
                    <a:pt x="94" y="65"/>
                    <a:pt x="93" y="66"/>
                    <a:pt x="93" y="67"/>
                  </a:cubicBezTo>
                  <a:cubicBezTo>
                    <a:pt x="91" y="93"/>
                    <a:pt x="76" y="108"/>
                    <a:pt x="55" y="108"/>
                  </a:cubicBezTo>
                  <a:cubicBezTo>
                    <a:pt x="32" y="108"/>
                    <a:pt x="18" y="94"/>
                    <a:pt x="16" y="67"/>
                  </a:cubicBezTo>
                  <a:cubicBezTo>
                    <a:pt x="16" y="66"/>
                    <a:pt x="16" y="65"/>
                    <a:pt x="15" y="65"/>
                  </a:cubicBezTo>
                  <a:cubicBezTo>
                    <a:pt x="15" y="64"/>
                    <a:pt x="14" y="64"/>
                    <a:pt x="14" y="64"/>
                  </a:cubicBezTo>
                  <a:cubicBezTo>
                    <a:pt x="14" y="64"/>
                    <a:pt x="13" y="64"/>
                    <a:pt x="13" y="64"/>
                  </a:cubicBezTo>
                  <a:cubicBezTo>
                    <a:pt x="13" y="64"/>
                    <a:pt x="6" y="64"/>
                    <a:pt x="6" y="57"/>
                  </a:cubicBezTo>
                  <a:cubicBezTo>
                    <a:pt x="6" y="50"/>
                    <a:pt x="12" y="49"/>
                    <a:pt x="13" y="4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55"/>
            <p:cNvSpPr>
              <a:spLocks/>
            </p:cNvSpPr>
            <p:nvPr/>
          </p:nvSpPr>
          <p:spPr bwMode="auto">
            <a:xfrm>
              <a:off x="7838395" y="990601"/>
              <a:ext cx="371475" cy="271463"/>
            </a:xfrm>
            <a:custGeom>
              <a:avLst/>
              <a:gdLst>
                <a:gd name="T0" fmla="*/ 83 w 99"/>
                <a:gd name="T1" fmla="*/ 55 h 72"/>
                <a:gd name="T2" fmla="*/ 99 w 99"/>
                <a:gd name="T3" fmla="*/ 37 h 72"/>
                <a:gd name="T4" fmla="*/ 69 w 99"/>
                <a:gd name="T5" fmla="*/ 0 h 72"/>
                <a:gd name="T6" fmla="*/ 52 w 99"/>
                <a:gd name="T7" fmla="*/ 2 h 72"/>
                <a:gd name="T8" fmla="*/ 35 w 99"/>
                <a:gd name="T9" fmla="*/ 0 h 72"/>
                <a:gd name="T10" fmla="*/ 2 w 99"/>
                <a:gd name="T11" fmla="*/ 48 h 72"/>
                <a:gd name="T12" fmla="*/ 0 w 99"/>
                <a:gd name="T13" fmla="*/ 60 h 72"/>
                <a:gd name="T14" fmla="*/ 5 w 99"/>
                <a:gd name="T15" fmla="*/ 67 h 72"/>
                <a:gd name="T16" fmla="*/ 52 w 99"/>
                <a:gd name="T17" fmla="*/ 72 h 72"/>
                <a:gd name="T18" fmla="*/ 91 w 99"/>
                <a:gd name="T19" fmla="*/ 69 h 72"/>
                <a:gd name="T20" fmla="*/ 83 w 99"/>
                <a:gd name="T21" fmla="*/ 55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9" h="72">
                  <a:moveTo>
                    <a:pt x="83" y="55"/>
                  </a:moveTo>
                  <a:cubicBezTo>
                    <a:pt x="83" y="48"/>
                    <a:pt x="88" y="42"/>
                    <a:pt x="99" y="37"/>
                  </a:cubicBezTo>
                  <a:cubicBezTo>
                    <a:pt x="93" y="20"/>
                    <a:pt x="84" y="6"/>
                    <a:pt x="69" y="0"/>
                  </a:cubicBezTo>
                  <a:cubicBezTo>
                    <a:pt x="63" y="2"/>
                    <a:pt x="57" y="2"/>
                    <a:pt x="52" y="2"/>
                  </a:cubicBezTo>
                  <a:cubicBezTo>
                    <a:pt x="47" y="2"/>
                    <a:pt x="41" y="2"/>
                    <a:pt x="35" y="0"/>
                  </a:cubicBezTo>
                  <a:cubicBezTo>
                    <a:pt x="17" y="7"/>
                    <a:pt x="8" y="27"/>
                    <a:pt x="2" y="48"/>
                  </a:cubicBezTo>
                  <a:cubicBezTo>
                    <a:pt x="1" y="54"/>
                    <a:pt x="0" y="60"/>
                    <a:pt x="0" y="60"/>
                  </a:cubicBezTo>
                  <a:cubicBezTo>
                    <a:pt x="0" y="63"/>
                    <a:pt x="2" y="66"/>
                    <a:pt x="5" y="67"/>
                  </a:cubicBezTo>
                  <a:cubicBezTo>
                    <a:pt x="5" y="67"/>
                    <a:pt x="23" y="72"/>
                    <a:pt x="52" y="72"/>
                  </a:cubicBezTo>
                  <a:cubicBezTo>
                    <a:pt x="70" y="72"/>
                    <a:pt x="83" y="70"/>
                    <a:pt x="91" y="69"/>
                  </a:cubicBezTo>
                  <a:cubicBezTo>
                    <a:pt x="86" y="64"/>
                    <a:pt x="83" y="60"/>
                    <a:pt x="83" y="5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56"/>
            <p:cNvSpPr>
              <a:spLocks noEditPoints="1"/>
            </p:cNvSpPr>
            <p:nvPr/>
          </p:nvSpPr>
          <p:spPr bwMode="auto">
            <a:xfrm>
              <a:off x="7835220" y="509588"/>
              <a:ext cx="401638" cy="461963"/>
            </a:xfrm>
            <a:custGeom>
              <a:avLst/>
              <a:gdLst>
                <a:gd name="T0" fmla="*/ 53 w 107"/>
                <a:gd name="T1" fmla="*/ 123 h 123"/>
                <a:gd name="T2" fmla="*/ 97 w 107"/>
                <a:gd name="T3" fmla="*/ 95 h 123"/>
                <a:gd name="T4" fmla="*/ 93 w 107"/>
                <a:gd name="T5" fmla="*/ 27 h 123"/>
                <a:gd name="T6" fmla="*/ 50 w 107"/>
                <a:gd name="T7" fmla="*/ 6 h 123"/>
                <a:gd name="T8" fmla="*/ 9 w 107"/>
                <a:gd name="T9" fmla="*/ 34 h 123"/>
                <a:gd name="T10" fmla="*/ 10 w 107"/>
                <a:gd name="T11" fmla="*/ 95 h 123"/>
                <a:gd name="T12" fmla="*/ 53 w 107"/>
                <a:gd name="T13" fmla="*/ 123 h 123"/>
                <a:gd name="T14" fmla="*/ 37 w 107"/>
                <a:gd name="T15" fmla="*/ 72 h 123"/>
                <a:gd name="T16" fmla="*/ 51 w 107"/>
                <a:gd name="T17" fmla="*/ 46 h 123"/>
                <a:gd name="T18" fmla="*/ 57 w 107"/>
                <a:gd name="T19" fmla="*/ 64 h 123"/>
                <a:gd name="T20" fmla="*/ 67 w 107"/>
                <a:gd name="T21" fmla="*/ 67 h 123"/>
                <a:gd name="T22" fmla="*/ 65 w 107"/>
                <a:gd name="T23" fmla="*/ 42 h 123"/>
                <a:gd name="T24" fmla="*/ 90 w 107"/>
                <a:gd name="T25" fmla="*/ 34 h 123"/>
                <a:gd name="T26" fmla="*/ 91 w 107"/>
                <a:gd name="T27" fmla="*/ 93 h 123"/>
                <a:gd name="T28" fmla="*/ 53 w 107"/>
                <a:gd name="T29" fmla="*/ 117 h 123"/>
                <a:gd name="T30" fmla="*/ 21 w 107"/>
                <a:gd name="T31" fmla="*/ 104 h 123"/>
                <a:gd name="T32" fmla="*/ 37 w 107"/>
                <a:gd name="T33" fmla="*/ 72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7" h="123">
                  <a:moveTo>
                    <a:pt x="53" y="123"/>
                  </a:moveTo>
                  <a:cubicBezTo>
                    <a:pt x="68" y="123"/>
                    <a:pt x="86" y="120"/>
                    <a:pt x="97" y="95"/>
                  </a:cubicBezTo>
                  <a:cubicBezTo>
                    <a:pt x="107" y="73"/>
                    <a:pt x="102" y="45"/>
                    <a:pt x="93" y="27"/>
                  </a:cubicBezTo>
                  <a:cubicBezTo>
                    <a:pt x="85" y="9"/>
                    <a:pt x="80" y="0"/>
                    <a:pt x="50" y="6"/>
                  </a:cubicBezTo>
                  <a:cubicBezTo>
                    <a:pt x="31" y="10"/>
                    <a:pt x="18" y="16"/>
                    <a:pt x="9" y="34"/>
                  </a:cubicBezTo>
                  <a:cubicBezTo>
                    <a:pt x="1" y="52"/>
                    <a:pt x="0" y="73"/>
                    <a:pt x="10" y="95"/>
                  </a:cubicBezTo>
                  <a:cubicBezTo>
                    <a:pt x="20" y="120"/>
                    <a:pt x="38" y="123"/>
                    <a:pt x="53" y="123"/>
                  </a:cubicBezTo>
                  <a:close/>
                  <a:moveTo>
                    <a:pt x="37" y="72"/>
                  </a:moveTo>
                  <a:cubicBezTo>
                    <a:pt x="33" y="47"/>
                    <a:pt x="44" y="46"/>
                    <a:pt x="51" y="46"/>
                  </a:cubicBezTo>
                  <a:cubicBezTo>
                    <a:pt x="55" y="46"/>
                    <a:pt x="57" y="59"/>
                    <a:pt x="57" y="64"/>
                  </a:cubicBezTo>
                  <a:cubicBezTo>
                    <a:pt x="57" y="70"/>
                    <a:pt x="66" y="70"/>
                    <a:pt x="67" y="67"/>
                  </a:cubicBezTo>
                  <a:cubicBezTo>
                    <a:pt x="68" y="62"/>
                    <a:pt x="69" y="52"/>
                    <a:pt x="65" y="42"/>
                  </a:cubicBezTo>
                  <a:cubicBezTo>
                    <a:pt x="71" y="34"/>
                    <a:pt x="85" y="42"/>
                    <a:pt x="90" y="34"/>
                  </a:cubicBezTo>
                  <a:cubicBezTo>
                    <a:pt x="97" y="51"/>
                    <a:pt x="100" y="74"/>
                    <a:pt x="91" y="93"/>
                  </a:cubicBezTo>
                  <a:cubicBezTo>
                    <a:pt x="82" y="115"/>
                    <a:pt x="67" y="117"/>
                    <a:pt x="53" y="117"/>
                  </a:cubicBezTo>
                  <a:cubicBezTo>
                    <a:pt x="42" y="117"/>
                    <a:pt x="30" y="116"/>
                    <a:pt x="21" y="104"/>
                  </a:cubicBezTo>
                  <a:cubicBezTo>
                    <a:pt x="35" y="103"/>
                    <a:pt x="40" y="85"/>
                    <a:pt x="37" y="7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57"/>
            <p:cNvSpPr>
              <a:spLocks/>
            </p:cNvSpPr>
            <p:nvPr/>
          </p:nvSpPr>
          <p:spPr bwMode="auto">
            <a:xfrm>
              <a:off x="9025845" y="995363"/>
              <a:ext cx="371475" cy="269875"/>
            </a:xfrm>
            <a:custGeom>
              <a:avLst/>
              <a:gdLst>
                <a:gd name="T0" fmla="*/ 14 w 99"/>
                <a:gd name="T1" fmla="*/ 54 h 72"/>
                <a:gd name="T2" fmla="*/ 5 w 99"/>
                <a:gd name="T3" fmla="*/ 68 h 72"/>
                <a:gd name="T4" fmla="*/ 46 w 99"/>
                <a:gd name="T5" fmla="*/ 72 h 72"/>
                <a:gd name="T6" fmla="*/ 94 w 99"/>
                <a:gd name="T7" fmla="*/ 67 h 72"/>
                <a:gd name="T8" fmla="*/ 99 w 99"/>
                <a:gd name="T9" fmla="*/ 60 h 72"/>
                <a:gd name="T10" fmla="*/ 96 w 99"/>
                <a:gd name="T11" fmla="*/ 48 h 72"/>
                <a:gd name="T12" fmla="*/ 63 w 99"/>
                <a:gd name="T13" fmla="*/ 0 h 72"/>
                <a:gd name="T14" fmla="*/ 46 w 99"/>
                <a:gd name="T15" fmla="*/ 2 h 72"/>
                <a:gd name="T16" fmla="*/ 29 w 99"/>
                <a:gd name="T17" fmla="*/ 0 h 72"/>
                <a:gd name="T18" fmla="*/ 0 w 99"/>
                <a:gd name="T19" fmla="*/ 37 h 72"/>
                <a:gd name="T20" fmla="*/ 14 w 99"/>
                <a:gd name="T21" fmla="*/ 54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9" h="72">
                  <a:moveTo>
                    <a:pt x="14" y="54"/>
                  </a:moveTo>
                  <a:cubicBezTo>
                    <a:pt x="14" y="59"/>
                    <a:pt x="11" y="64"/>
                    <a:pt x="5" y="68"/>
                  </a:cubicBezTo>
                  <a:cubicBezTo>
                    <a:pt x="13" y="70"/>
                    <a:pt x="27" y="72"/>
                    <a:pt x="46" y="72"/>
                  </a:cubicBezTo>
                  <a:cubicBezTo>
                    <a:pt x="76" y="72"/>
                    <a:pt x="94" y="67"/>
                    <a:pt x="94" y="67"/>
                  </a:cubicBezTo>
                  <a:cubicBezTo>
                    <a:pt x="97" y="66"/>
                    <a:pt x="99" y="63"/>
                    <a:pt x="99" y="60"/>
                  </a:cubicBezTo>
                  <a:cubicBezTo>
                    <a:pt x="99" y="60"/>
                    <a:pt x="98" y="54"/>
                    <a:pt x="96" y="48"/>
                  </a:cubicBezTo>
                  <a:cubicBezTo>
                    <a:pt x="91" y="27"/>
                    <a:pt x="82" y="7"/>
                    <a:pt x="63" y="0"/>
                  </a:cubicBezTo>
                  <a:cubicBezTo>
                    <a:pt x="57" y="1"/>
                    <a:pt x="52" y="2"/>
                    <a:pt x="46" y="2"/>
                  </a:cubicBezTo>
                  <a:cubicBezTo>
                    <a:pt x="41" y="2"/>
                    <a:pt x="35" y="1"/>
                    <a:pt x="29" y="0"/>
                  </a:cubicBezTo>
                  <a:cubicBezTo>
                    <a:pt x="15" y="6"/>
                    <a:pt x="5" y="20"/>
                    <a:pt x="0" y="37"/>
                  </a:cubicBezTo>
                  <a:cubicBezTo>
                    <a:pt x="9" y="42"/>
                    <a:pt x="14" y="48"/>
                    <a:pt x="14" y="5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58"/>
            <p:cNvSpPr>
              <a:spLocks noEditPoints="1"/>
            </p:cNvSpPr>
            <p:nvPr/>
          </p:nvSpPr>
          <p:spPr bwMode="auto">
            <a:xfrm>
              <a:off x="8998858" y="509588"/>
              <a:ext cx="401638" cy="466725"/>
            </a:xfrm>
            <a:custGeom>
              <a:avLst/>
              <a:gdLst>
                <a:gd name="T0" fmla="*/ 53 w 107"/>
                <a:gd name="T1" fmla="*/ 124 h 124"/>
                <a:gd name="T2" fmla="*/ 97 w 107"/>
                <a:gd name="T3" fmla="*/ 96 h 124"/>
                <a:gd name="T4" fmla="*/ 97 w 107"/>
                <a:gd name="T5" fmla="*/ 34 h 124"/>
                <a:gd name="T6" fmla="*/ 56 w 107"/>
                <a:gd name="T7" fmla="*/ 6 h 124"/>
                <a:gd name="T8" fmla="*/ 13 w 107"/>
                <a:gd name="T9" fmla="*/ 27 h 124"/>
                <a:gd name="T10" fmla="*/ 10 w 107"/>
                <a:gd name="T11" fmla="*/ 96 h 124"/>
                <a:gd name="T12" fmla="*/ 53 w 107"/>
                <a:gd name="T13" fmla="*/ 124 h 124"/>
                <a:gd name="T14" fmla="*/ 16 w 107"/>
                <a:gd name="T15" fmla="*/ 34 h 124"/>
                <a:gd name="T16" fmla="*/ 22 w 107"/>
                <a:gd name="T17" fmla="*/ 43 h 124"/>
                <a:gd name="T18" fmla="*/ 21 w 107"/>
                <a:gd name="T19" fmla="*/ 67 h 124"/>
                <a:gd name="T20" fmla="*/ 31 w 107"/>
                <a:gd name="T21" fmla="*/ 65 h 124"/>
                <a:gd name="T22" fmla="*/ 37 w 107"/>
                <a:gd name="T23" fmla="*/ 46 h 124"/>
                <a:gd name="T24" fmla="*/ 51 w 107"/>
                <a:gd name="T25" fmla="*/ 72 h 124"/>
                <a:gd name="T26" fmla="*/ 86 w 107"/>
                <a:gd name="T27" fmla="*/ 105 h 124"/>
                <a:gd name="T28" fmla="*/ 53 w 107"/>
                <a:gd name="T29" fmla="*/ 118 h 124"/>
                <a:gd name="T30" fmla="*/ 15 w 107"/>
                <a:gd name="T31" fmla="*/ 94 h 124"/>
                <a:gd name="T32" fmla="*/ 16 w 107"/>
                <a:gd name="T33" fmla="*/ 3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7" h="124">
                  <a:moveTo>
                    <a:pt x="53" y="124"/>
                  </a:moveTo>
                  <a:cubicBezTo>
                    <a:pt x="68" y="124"/>
                    <a:pt x="87" y="121"/>
                    <a:pt x="97" y="96"/>
                  </a:cubicBezTo>
                  <a:cubicBezTo>
                    <a:pt x="107" y="73"/>
                    <a:pt x="106" y="52"/>
                    <a:pt x="97" y="34"/>
                  </a:cubicBezTo>
                  <a:cubicBezTo>
                    <a:pt x="89" y="16"/>
                    <a:pt x="76" y="10"/>
                    <a:pt x="56" y="6"/>
                  </a:cubicBezTo>
                  <a:cubicBezTo>
                    <a:pt x="26" y="0"/>
                    <a:pt x="21" y="9"/>
                    <a:pt x="13" y="27"/>
                  </a:cubicBezTo>
                  <a:cubicBezTo>
                    <a:pt x="4" y="45"/>
                    <a:pt x="0" y="73"/>
                    <a:pt x="10" y="96"/>
                  </a:cubicBezTo>
                  <a:cubicBezTo>
                    <a:pt x="20" y="121"/>
                    <a:pt x="39" y="124"/>
                    <a:pt x="53" y="124"/>
                  </a:cubicBezTo>
                  <a:close/>
                  <a:moveTo>
                    <a:pt x="16" y="34"/>
                  </a:moveTo>
                  <a:cubicBezTo>
                    <a:pt x="16" y="41"/>
                    <a:pt x="18" y="42"/>
                    <a:pt x="22" y="43"/>
                  </a:cubicBezTo>
                  <a:cubicBezTo>
                    <a:pt x="19" y="52"/>
                    <a:pt x="20" y="62"/>
                    <a:pt x="21" y="67"/>
                  </a:cubicBezTo>
                  <a:cubicBezTo>
                    <a:pt x="22" y="70"/>
                    <a:pt x="31" y="70"/>
                    <a:pt x="31" y="65"/>
                  </a:cubicBezTo>
                  <a:cubicBezTo>
                    <a:pt x="31" y="59"/>
                    <a:pt x="33" y="46"/>
                    <a:pt x="37" y="46"/>
                  </a:cubicBezTo>
                  <a:cubicBezTo>
                    <a:pt x="44" y="46"/>
                    <a:pt x="55" y="47"/>
                    <a:pt x="51" y="72"/>
                  </a:cubicBezTo>
                  <a:cubicBezTo>
                    <a:pt x="49" y="85"/>
                    <a:pt x="65" y="115"/>
                    <a:pt x="86" y="105"/>
                  </a:cubicBezTo>
                  <a:cubicBezTo>
                    <a:pt x="77" y="116"/>
                    <a:pt x="64" y="118"/>
                    <a:pt x="53" y="118"/>
                  </a:cubicBezTo>
                  <a:cubicBezTo>
                    <a:pt x="40" y="118"/>
                    <a:pt x="24" y="115"/>
                    <a:pt x="15" y="94"/>
                  </a:cubicBezTo>
                  <a:cubicBezTo>
                    <a:pt x="7" y="75"/>
                    <a:pt x="9" y="51"/>
                    <a:pt x="16" y="3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Oval 59"/>
            <p:cNvSpPr>
              <a:spLocks noChangeArrowheads="1"/>
            </p:cNvSpPr>
            <p:nvPr/>
          </p:nvSpPr>
          <p:spPr bwMode="auto">
            <a:xfrm>
              <a:off x="8187645" y="1084263"/>
              <a:ext cx="852488" cy="22542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33" name="组合 132"/>
          <p:cNvGrpSpPr/>
          <p:nvPr/>
        </p:nvGrpSpPr>
        <p:grpSpPr>
          <a:xfrm>
            <a:off x="10183413" y="1286351"/>
            <a:ext cx="1077913" cy="849313"/>
            <a:chOff x="10002158" y="1760538"/>
            <a:chExt cx="1077913" cy="849313"/>
          </a:xfrm>
        </p:grpSpPr>
        <p:sp>
          <p:nvSpPr>
            <p:cNvPr id="134" name="Freeform 103"/>
            <p:cNvSpPr>
              <a:spLocks/>
            </p:cNvSpPr>
            <p:nvPr/>
          </p:nvSpPr>
          <p:spPr bwMode="auto">
            <a:xfrm>
              <a:off x="10118045" y="2062163"/>
              <a:ext cx="260350" cy="247650"/>
            </a:xfrm>
            <a:custGeom>
              <a:avLst/>
              <a:gdLst>
                <a:gd name="T0" fmla="*/ 5 w 69"/>
                <a:gd name="T1" fmla="*/ 35 h 66"/>
                <a:gd name="T2" fmla="*/ 6 w 69"/>
                <a:gd name="T3" fmla="*/ 35 h 66"/>
                <a:gd name="T4" fmla="*/ 7 w 69"/>
                <a:gd name="T5" fmla="*/ 35 h 66"/>
                <a:gd name="T6" fmla="*/ 7 w 69"/>
                <a:gd name="T7" fmla="*/ 37 h 66"/>
                <a:gd name="T8" fmla="*/ 34 w 69"/>
                <a:gd name="T9" fmla="*/ 66 h 66"/>
                <a:gd name="T10" fmla="*/ 61 w 69"/>
                <a:gd name="T11" fmla="*/ 37 h 66"/>
                <a:gd name="T12" fmla="*/ 62 w 69"/>
                <a:gd name="T13" fmla="*/ 35 h 66"/>
                <a:gd name="T14" fmla="*/ 63 w 69"/>
                <a:gd name="T15" fmla="*/ 35 h 66"/>
                <a:gd name="T16" fmla="*/ 66 w 69"/>
                <a:gd name="T17" fmla="*/ 34 h 66"/>
                <a:gd name="T18" fmla="*/ 69 w 69"/>
                <a:gd name="T19" fmla="*/ 30 h 66"/>
                <a:gd name="T20" fmla="*/ 63 w 69"/>
                <a:gd name="T21" fmla="*/ 24 h 66"/>
                <a:gd name="T22" fmla="*/ 62 w 69"/>
                <a:gd name="T23" fmla="*/ 24 h 66"/>
                <a:gd name="T24" fmla="*/ 61 w 69"/>
                <a:gd name="T25" fmla="*/ 22 h 66"/>
                <a:gd name="T26" fmla="*/ 59 w 69"/>
                <a:gd name="T27" fmla="*/ 7 h 66"/>
                <a:gd name="T28" fmla="*/ 16 w 69"/>
                <a:gd name="T29" fmla="*/ 7 h 66"/>
                <a:gd name="T30" fmla="*/ 9 w 69"/>
                <a:gd name="T31" fmla="*/ 13 h 66"/>
                <a:gd name="T32" fmla="*/ 7 w 69"/>
                <a:gd name="T33" fmla="*/ 22 h 66"/>
                <a:gd name="T34" fmla="*/ 7 w 69"/>
                <a:gd name="T35" fmla="*/ 24 h 66"/>
                <a:gd name="T36" fmla="*/ 5 w 69"/>
                <a:gd name="T37" fmla="*/ 24 h 66"/>
                <a:gd name="T38" fmla="*/ 0 w 69"/>
                <a:gd name="T39" fmla="*/ 30 h 66"/>
                <a:gd name="T40" fmla="*/ 5 w 69"/>
                <a:gd name="T41" fmla="*/ 35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9" h="66">
                  <a:moveTo>
                    <a:pt x="5" y="35"/>
                  </a:moveTo>
                  <a:cubicBezTo>
                    <a:pt x="5" y="35"/>
                    <a:pt x="6" y="35"/>
                    <a:pt x="6" y="35"/>
                  </a:cubicBezTo>
                  <a:cubicBezTo>
                    <a:pt x="6" y="35"/>
                    <a:pt x="6" y="35"/>
                    <a:pt x="7" y="35"/>
                  </a:cubicBezTo>
                  <a:cubicBezTo>
                    <a:pt x="7" y="35"/>
                    <a:pt x="7" y="36"/>
                    <a:pt x="7" y="37"/>
                  </a:cubicBezTo>
                  <a:cubicBezTo>
                    <a:pt x="9" y="55"/>
                    <a:pt x="19" y="66"/>
                    <a:pt x="34" y="66"/>
                  </a:cubicBezTo>
                  <a:cubicBezTo>
                    <a:pt x="50" y="66"/>
                    <a:pt x="60" y="55"/>
                    <a:pt x="61" y="37"/>
                  </a:cubicBezTo>
                  <a:cubicBezTo>
                    <a:pt x="61" y="36"/>
                    <a:pt x="62" y="35"/>
                    <a:pt x="62" y="35"/>
                  </a:cubicBezTo>
                  <a:cubicBezTo>
                    <a:pt x="62" y="35"/>
                    <a:pt x="63" y="35"/>
                    <a:pt x="63" y="35"/>
                  </a:cubicBezTo>
                  <a:cubicBezTo>
                    <a:pt x="64" y="35"/>
                    <a:pt x="65" y="35"/>
                    <a:pt x="66" y="34"/>
                  </a:cubicBezTo>
                  <a:cubicBezTo>
                    <a:pt x="68" y="33"/>
                    <a:pt x="69" y="31"/>
                    <a:pt x="69" y="30"/>
                  </a:cubicBezTo>
                  <a:cubicBezTo>
                    <a:pt x="69" y="24"/>
                    <a:pt x="63" y="24"/>
                    <a:pt x="63" y="24"/>
                  </a:cubicBezTo>
                  <a:cubicBezTo>
                    <a:pt x="63" y="24"/>
                    <a:pt x="62" y="24"/>
                    <a:pt x="62" y="24"/>
                  </a:cubicBezTo>
                  <a:cubicBezTo>
                    <a:pt x="61" y="24"/>
                    <a:pt x="61" y="23"/>
                    <a:pt x="61" y="22"/>
                  </a:cubicBezTo>
                  <a:cubicBezTo>
                    <a:pt x="61" y="16"/>
                    <a:pt x="60" y="11"/>
                    <a:pt x="59" y="7"/>
                  </a:cubicBezTo>
                  <a:cubicBezTo>
                    <a:pt x="54" y="0"/>
                    <a:pt x="21" y="18"/>
                    <a:pt x="16" y="7"/>
                  </a:cubicBezTo>
                  <a:cubicBezTo>
                    <a:pt x="15" y="10"/>
                    <a:pt x="12" y="12"/>
                    <a:pt x="9" y="13"/>
                  </a:cubicBezTo>
                  <a:cubicBezTo>
                    <a:pt x="8" y="16"/>
                    <a:pt x="8" y="19"/>
                    <a:pt x="7" y="22"/>
                  </a:cubicBezTo>
                  <a:cubicBezTo>
                    <a:pt x="7" y="23"/>
                    <a:pt x="7" y="24"/>
                    <a:pt x="7" y="24"/>
                  </a:cubicBezTo>
                  <a:cubicBezTo>
                    <a:pt x="6" y="24"/>
                    <a:pt x="6" y="24"/>
                    <a:pt x="5" y="24"/>
                  </a:cubicBezTo>
                  <a:cubicBezTo>
                    <a:pt x="5" y="24"/>
                    <a:pt x="0" y="25"/>
                    <a:pt x="0" y="30"/>
                  </a:cubicBezTo>
                  <a:cubicBezTo>
                    <a:pt x="0" y="35"/>
                    <a:pt x="5" y="35"/>
                    <a:pt x="5" y="3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104"/>
            <p:cNvSpPr>
              <a:spLocks noEditPoints="1"/>
            </p:cNvSpPr>
            <p:nvPr/>
          </p:nvSpPr>
          <p:spPr bwMode="auto">
            <a:xfrm>
              <a:off x="10002158" y="1897063"/>
              <a:ext cx="1077913" cy="712788"/>
            </a:xfrm>
            <a:custGeom>
              <a:avLst/>
              <a:gdLst>
                <a:gd name="T0" fmla="*/ 160 w 287"/>
                <a:gd name="T1" fmla="*/ 0 h 190"/>
                <a:gd name="T2" fmla="*/ 158 w 287"/>
                <a:gd name="T3" fmla="*/ 9 h 190"/>
                <a:gd name="T4" fmla="*/ 171 w 287"/>
                <a:gd name="T5" fmla="*/ 17 h 190"/>
                <a:gd name="T6" fmla="*/ 124 w 287"/>
                <a:gd name="T7" fmla="*/ 26 h 190"/>
                <a:gd name="T8" fmla="*/ 124 w 287"/>
                <a:gd name="T9" fmla="*/ 9 h 190"/>
                <a:gd name="T10" fmla="*/ 127 w 287"/>
                <a:gd name="T11" fmla="*/ 1 h 190"/>
                <a:gd name="T12" fmla="*/ 24 w 287"/>
                <a:gd name="T13" fmla="*/ 0 h 190"/>
                <a:gd name="T14" fmla="*/ 0 w 287"/>
                <a:gd name="T15" fmla="*/ 166 h 190"/>
                <a:gd name="T16" fmla="*/ 263 w 287"/>
                <a:gd name="T17" fmla="*/ 190 h 190"/>
                <a:gd name="T18" fmla="*/ 287 w 287"/>
                <a:gd name="T19" fmla="*/ 24 h 190"/>
                <a:gd name="T20" fmla="*/ 35 w 287"/>
                <a:gd name="T21" fmla="*/ 65 h 190"/>
                <a:gd name="T22" fmla="*/ 89 w 287"/>
                <a:gd name="T23" fmla="*/ 42 h 190"/>
                <a:gd name="T24" fmla="*/ 96 w 287"/>
                <a:gd name="T25" fmla="*/ 65 h 190"/>
                <a:gd name="T26" fmla="*/ 99 w 287"/>
                <a:gd name="T27" fmla="*/ 81 h 190"/>
                <a:gd name="T28" fmla="*/ 65 w 287"/>
                <a:gd name="T29" fmla="*/ 113 h 190"/>
                <a:gd name="T30" fmla="*/ 27 w 287"/>
                <a:gd name="T31" fmla="*/ 74 h 190"/>
                <a:gd name="T32" fmla="*/ 104 w 287"/>
                <a:gd name="T33" fmla="*/ 160 h 190"/>
                <a:gd name="T34" fmla="*/ 26 w 287"/>
                <a:gd name="T35" fmla="*/ 160 h 190"/>
                <a:gd name="T36" fmla="*/ 24 w 287"/>
                <a:gd name="T37" fmla="*/ 146 h 190"/>
                <a:gd name="T38" fmla="*/ 58 w 287"/>
                <a:gd name="T39" fmla="*/ 138 h 190"/>
                <a:gd name="T40" fmla="*/ 62 w 287"/>
                <a:gd name="T41" fmla="*/ 129 h 190"/>
                <a:gd name="T42" fmla="*/ 60 w 287"/>
                <a:gd name="T43" fmla="*/ 124 h 190"/>
                <a:gd name="T44" fmla="*/ 63 w 287"/>
                <a:gd name="T45" fmla="*/ 117 h 190"/>
                <a:gd name="T46" fmla="*/ 68 w 287"/>
                <a:gd name="T47" fmla="*/ 117 h 190"/>
                <a:gd name="T48" fmla="*/ 71 w 287"/>
                <a:gd name="T49" fmla="*/ 120 h 190"/>
                <a:gd name="T50" fmla="*/ 70 w 287"/>
                <a:gd name="T51" fmla="*/ 125 h 190"/>
                <a:gd name="T52" fmla="*/ 71 w 287"/>
                <a:gd name="T53" fmla="*/ 138 h 190"/>
                <a:gd name="T54" fmla="*/ 81 w 287"/>
                <a:gd name="T55" fmla="*/ 117 h 190"/>
                <a:gd name="T56" fmla="*/ 109 w 287"/>
                <a:gd name="T57" fmla="*/ 153 h 190"/>
                <a:gd name="T58" fmla="*/ 146 w 287"/>
                <a:gd name="T59" fmla="*/ 66 h 190"/>
                <a:gd name="T60" fmla="*/ 250 w 287"/>
                <a:gd name="T61" fmla="*/ 72 h 190"/>
                <a:gd name="T62" fmla="*/ 146 w 287"/>
                <a:gd name="T63" fmla="*/ 78 h 190"/>
                <a:gd name="T64" fmla="*/ 146 w 287"/>
                <a:gd name="T65" fmla="*/ 66 h 190"/>
                <a:gd name="T66" fmla="*/ 216 w 287"/>
                <a:gd name="T67" fmla="*/ 87 h 190"/>
                <a:gd name="T68" fmla="*/ 216 w 287"/>
                <a:gd name="T69" fmla="*/ 99 h 190"/>
                <a:gd name="T70" fmla="*/ 140 w 287"/>
                <a:gd name="T71" fmla="*/ 93 h 190"/>
                <a:gd name="T72" fmla="*/ 170 w 287"/>
                <a:gd name="T73" fmla="*/ 142 h 190"/>
                <a:gd name="T74" fmla="*/ 140 w 287"/>
                <a:gd name="T75" fmla="*/ 136 h 190"/>
                <a:gd name="T76" fmla="*/ 170 w 287"/>
                <a:gd name="T77" fmla="*/ 130 h 190"/>
                <a:gd name="T78" fmla="*/ 170 w 287"/>
                <a:gd name="T79" fmla="*/ 142 h 190"/>
                <a:gd name="T80" fmla="*/ 146 w 287"/>
                <a:gd name="T81" fmla="*/ 121 h 190"/>
                <a:gd name="T82" fmla="*/ 146 w 287"/>
                <a:gd name="T83" fmla="*/ 109 h 190"/>
                <a:gd name="T84" fmla="*/ 267 w 287"/>
                <a:gd name="T85" fmla="*/ 115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87" h="190">
                  <a:moveTo>
                    <a:pt x="263" y="0"/>
                  </a:moveTo>
                  <a:cubicBezTo>
                    <a:pt x="160" y="0"/>
                    <a:pt x="160" y="0"/>
                    <a:pt x="160" y="0"/>
                  </a:cubicBezTo>
                  <a:cubicBezTo>
                    <a:pt x="160" y="1"/>
                    <a:pt x="160" y="1"/>
                    <a:pt x="160" y="1"/>
                  </a:cubicBezTo>
                  <a:cubicBezTo>
                    <a:pt x="160" y="4"/>
                    <a:pt x="159" y="6"/>
                    <a:pt x="158" y="9"/>
                  </a:cubicBezTo>
                  <a:cubicBezTo>
                    <a:pt x="163" y="9"/>
                    <a:pt x="163" y="9"/>
                    <a:pt x="163" y="9"/>
                  </a:cubicBezTo>
                  <a:cubicBezTo>
                    <a:pt x="167" y="9"/>
                    <a:pt x="171" y="13"/>
                    <a:pt x="171" y="17"/>
                  </a:cubicBezTo>
                  <a:cubicBezTo>
                    <a:pt x="171" y="22"/>
                    <a:pt x="167" y="26"/>
                    <a:pt x="163" y="26"/>
                  </a:cubicBezTo>
                  <a:cubicBezTo>
                    <a:pt x="124" y="26"/>
                    <a:pt x="124" y="26"/>
                    <a:pt x="124" y="26"/>
                  </a:cubicBezTo>
                  <a:cubicBezTo>
                    <a:pt x="120" y="26"/>
                    <a:pt x="116" y="22"/>
                    <a:pt x="116" y="17"/>
                  </a:cubicBezTo>
                  <a:cubicBezTo>
                    <a:pt x="116" y="13"/>
                    <a:pt x="120" y="9"/>
                    <a:pt x="124" y="9"/>
                  </a:cubicBezTo>
                  <a:cubicBezTo>
                    <a:pt x="129" y="9"/>
                    <a:pt x="129" y="9"/>
                    <a:pt x="129" y="9"/>
                  </a:cubicBezTo>
                  <a:cubicBezTo>
                    <a:pt x="128" y="6"/>
                    <a:pt x="127" y="4"/>
                    <a:pt x="127" y="1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0"/>
                    <a:pt x="0" y="24"/>
                  </a:cubicBezTo>
                  <a:cubicBezTo>
                    <a:pt x="0" y="166"/>
                    <a:pt x="0" y="166"/>
                    <a:pt x="0" y="166"/>
                  </a:cubicBezTo>
                  <a:cubicBezTo>
                    <a:pt x="0" y="179"/>
                    <a:pt x="10" y="190"/>
                    <a:pt x="24" y="190"/>
                  </a:cubicBezTo>
                  <a:cubicBezTo>
                    <a:pt x="263" y="190"/>
                    <a:pt x="263" y="190"/>
                    <a:pt x="263" y="190"/>
                  </a:cubicBezTo>
                  <a:cubicBezTo>
                    <a:pt x="276" y="190"/>
                    <a:pt x="287" y="179"/>
                    <a:pt x="287" y="166"/>
                  </a:cubicBezTo>
                  <a:cubicBezTo>
                    <a:pt x="287" y="24"/>
                    <a:pt x="287" y="24"/>
                    <a:pt x="287" y="24"/>
                  </a:cubicBezTo>
                  <a:cubicBezTo>
                    <a:pt x="287" y="10"/>
                    <a:pt x="276" y="0"/>
                    <a:pt x="263" y="0"/>
                  </a:cubicBezTo>
                  <a:close/>
                  <a:moveTo>
                    <a:pt x="35" y="65"/>
                  </a:moveTo>
                  <a:cubicBezTo>
                    <a:pt x="37" y="43"/>
                    <a:pt x="42" y="34"/>
                    <a:pt x="65" y="34"/>
                  </a:cubicBezTo>
                  <a:cubicBezTo>
                    <a:pt x="78" y="34"/>
                    <a:pt x="85" y="36"/>
                    <a:pt x="89" y="42"/>
                  </a:cubicBezTo>
                  <a:cubicBezTo>
                    <a:pt x="90" y="42"/>
                    <a:pt x="90" y="42"/>
                    <a:pt x="90" y="43"/>
                  </a:cubicBezTo>
                  <a:cubicBezTo>
                    <a:pt x="94" y="48"/>
                    <a:pt x="95" y="55"/>
                    <a:pt x="96" y="65"/>
                  </a:cubicBezTo>
                  <a:cubicBezTo>
                    <a:pt x="99" y="65"/>
                    <a:pt x="103" y="68"/>
                    <a:pt x="103" y="74"/>
                  </a:cubicBezTo>
                  <a:cubicBezTo>
                    <a:pt x="103" y="78"/>
                    <a:pt x="101" y="80"/>
                    <a:pt x="99" y="81"/>
                  </a:cubicBezTo>
                  <a:cubicBezTo>
                    <a:pt x="98" y="82"/>
                    <a:pt x="97" y="82"/>
                    <a:pt x="96" y="82"/>
                  </a:cubicBezTo>
                  <a:cubicBezTo>
                    <a:pt x="93" y="105"/>
                    <a:pt x="78" y="113"/>
                    <a:pt x="65" y="113"/>
                  </a:cubicBezTo>
                  <a:cubicBezTo>
                    <a:pt x="48" y="113"/>
                    <a:pt x="37" y="102"/>
                    <a:pt x="35" y="82"/>
                  </a:cubicBezTo>
                  <a:cubicBezTo>
                    <a:pt x="32" y="82"/>
                    <a:pt x="27" y="79"/>
                    <a:pt x="27" y="74"/>
                  </a:cubicBezTo>
                  <a:cubicBezTo>
                    <a:pt x="27" y="68"/>
                    <a:pt x="32" y="65"/>
                    <a:pt x="35" y="65"/>
                  </a:cubicBezTo>
                  <a:close/>
                  <a:moveTo>
                    <a:pt x="104" y="160"/>
                  </a:moveTo>
                  <a:cubicBezTo>
                    <a:pt x="104" y="160"/>
                    <a:pt x="90" y="163"/>
                    <a:pt x="65" y="163"/>
                  </a:cubicBezTo>
                  <a:cubicBezTo>
                    <a:pt x="41" y="163"/>
                    <a:pt x="26" y="160"/>
                    <a:pt x="26" y="160"/>
                  </a:cubicBezTo>
                  <a:cubicBezTo>
                    <a:pt x="23" y="159"/>
                    <a:pt x="21" y="156"/>
                    <a:pt x="22" y="153"/>
                  </a:cubicBezTo>
                  <a:cubicBezTo>
                    <a:pt x="22" y="153"/>
                    <a:pt x="22" y="150"/>
                    <a:pt x="24" y="146"/>
                  </a:cubicBezTo>
                  <a:cubicBezTo>
                    <a:pt x="28" y="133"/>
                    <a:pt x="36" y="122"/>
                    <a:pt x="50" y="117"/>
                  </a:cubicBezTo>
                  <a:cubicBezTo>
                    <a:pt x="58" y="138"/>
                    <a:pt x="58" y="138"/>
                    <a:pt x="58" y="138"/>
                  </a:cubicBezTo>
                  <a:cubicBezTo>
                    <a:pt x="58" y="139"/>
                    <a:pt x="59" y="139"/>
                    <a:pt x="59" y="138"/>
                  </a:cubicBezTo>
                  <a:cubicBezTo>
                    <a:pt x="62" y="129"/>
                    <a:pt x="62" y="129"/>
                    <a:pt x="62" y="129"/>
                  </a:cubicBezTo>
                  <a:cubicBezTo>
                    <a:pt x="62" y="128"/>
                    <a:pt x="61" y="126"/>
                    <a:pt x="61" y="125"/>
                  </a:cubicBezTo>
                  <a:cubicBezTo>
                    <a:pt x="60" y="124"/>
                    <a:pt x="60" y="124"/>
                    <a:pt x="60" y="124"/>
                  </a:cubicBezTo>
                  <a:cubicBezTo>
                    <a:pt x="59" y="123"/>
                    <a:pt x="59" y="121"/>
                    <a:pt x="59" y="120"/>
                  </a:cubicBezTo>
                  <a:cubicBezTo>
                    <a:pt x="60" y="119"/>
                    <a:pt x="62" y="118"/>
                    <a:pt x="63" y="117"/>
                  </a:cubicBezTo>
                  <a:cubicBezTo>
                    <a:pt x="63" y="117"/>
                    <a:pt x="63" y="117"/>
                    <a:pt x="63" y="117"/>
                  </a:cubicBezTo>
                  <a:cubicBezTo>
                    <a:pt x="64" y="117"/>
                    <a:pt x="66" y="117"/>
                    <a:pt x="68" y="117"/>
                  </a:cubicBezTo>
                  <a:cubicBezTo>
                    <a:pt x="68" y="117"/>
                    <a:pt x="68" y="117"/>
                    <a:pt x="68" y="117"/>
                  </a:cubicBezTo>
                  <a:cubicBezTo>
                    <a:pt x="69" y="118"/>
                    <a:pt x="70" y="119"/>
                    <a:pt x="71" y="120"/>
                  </a:cubicBezTo>
                  <a:cubicBezTo>
                    <a:pt x="72" y="121"/>
                    <a:pt x="72" y="123"/>
                    <a:pt x="71" y="124"/>
                  </a:cubicBezTo>
                  <a:cubicBezTo>
                    <a:pt x="70" y="125"/>
                    <a:pt x="70" y="125"/>
                    <a:pt x="70" y="125"/>
                  </a:cubicBezTo>
                  <a:cubicBezTo>
                    <a:pt x="69" y="126"/>
                    <a:pt x="69" y="128"/>
                    <a:pt x="69" y="129"/>
                  </a:cubicBezTo>
                  <a:cubicBezTo>
                    <a:pt x="71" y="138"/>
                    <a:pt x="71" y="138"/>
                    <a:pt x="71" y="138"/>
                  </a:cubicBezTo>
                  <a:cubicBezTo>
                    <a:pt x="72" y="139"/>
                    <a:pt x="72" y="139"/>
                    <a:pt x="73" y="138"/>
                  </a:cubicBezTo>
                  <a:cubicBezTo>
                    <a:pt x="81" y="117"/>
                    <a:pt x="81" y="117"/>
                    <a:pt x="81" y="117"/>
                  </a:cubicBezTo>
                  <a:cubicBezTo>
                    <a:pt x="95" y="122"/>
                    <a:pt x="103" y="134"/>
                    <a:pt x="107" y="148"/>
                  </a:cubicBezTo>
                  <a:cubicBezTo>
                    <a:pt x="109" y="151"/>
                    <a:pt x="109" y="153"/>
                    <a:pt x="109" y="153"/>
                  </a:cubicBezTo>
                  <a:cubicBezTo>
                    <a:pt x="110" y="156"/>
                    <a:pt x="108" y="159"/>
                    <a:pt x="104" y="160"/>
                  </a:cubicBezTo>
                  <a:close/>
                  <a:moveTo>
                    <a:pt x="146" y="66"/>
                  </a:moveTo>
                  <a:cubicBezTo>
                    <a:pt x="244" y="66"/>
                    <a:pt x="244" y="66"/>
                    <a:pt x="244" y="66"/>
                  </a:cubicBezTo>
                  <a:cubicBezTo>
                    <a:pt x="247" y="66"/>
                    <a:pt x="250" y="69"/>
                    <a:pt x="250" y="72"/>
                  </a:cubicBezTo>
                  <a:cubicBezTo>
                    <a:pt x="250" y="75"/>
                    <a:pt x="247" y="78"/>
                    <a:pt x="244" y="78"/>
                  </a:cubicBezTo>
                  <a:cubicBezTo>
                    <a:pt x="146" y="78"/>
                    <a:pt x="146" y="78"/>
                    <a:pt x="146" y="78"/>
                  </a:cubicBezTo>
                  <a:cubicBezTo>
                    <a:pt x="143" y="78"/>
                    <a:pt x="140" y="75"/>
                    <a:pt x="140" y="72"/>
                  </a:cubicBezTo>
                  <a:cubicBezTo>
                    <a:pt x="140" y="69"/>
                    <a:pt x="143" y="66"/>
                    <a:pt x="146" y="66"/>
                  </a:cubicBezTo>
                  <a:close/>
                  <a:moveTo>
                    <a:pt x="146" y="87"/>
                  </a:moveTo>
                  <a:cubicBezTo>
                    <a:pt x="216" y="87"/>
                    <a:pt x="216" y="87"/>
                    <a:pt x="216" y="87"/>
                  </a:cubicBezTo>
                  <a:cubicBezTo>
                    <a:pt x="219" y="87"/>
                    <a:pt x="221" y="90"/>
                    <a:pt x="221" y="93"/>
                  </a:cubicBezTo>
                  <a:cubicBezTo>
                    <a:pt x="221" y="97"/>
                    <a:pt x="219" y="99"/>
                    <a:pt x="216" y="99"/>
                  </a:cubicBezTo>
                  <a:cubicBezTo>
                    <a:pt x="146" y="99"/>
                    <a:pt x="146" y="99"/>
                    <a:pt x="146" y="99"/>
                  </a:cubicBezTo>
                  <a:cubicBezTo>
                    <a:pt x="143" y="99"/>
                    <a:pt x="140" y="97"/>
                    <a:pt x="140" y="93"/>
                  </a:cubicBezTo>
                  <a:cubicBezTo>
                    <a:pt x="140" y="90"/>
                    <a:pt x="143" y="87"/>
                    <a:pt x="146" y="87"/>
                  </a:cubicBezTo>
                  <a:close/>
                  <a:moveTo>
                    <a:pt x="170" y="142"/>
                  </a:moveTo>
                  <a:cubicBezTo>
                    <a:pt x="146" y="142"/>
                    <a:pt x="146" y="142"/>
                    <a:pt x="146" y="142"/>
                  </a:cubicBezTo>
                  <a:cubicBezTo>
                    <a:pt x="143" y="142"/>
                    <a:pt x="140" y="139"/>
                    <a:pt x="140" y="136"/>
                  </a:cubicBezTo>
                  <a:cubicBezTo>
                    <a:pt x="140" y="133"/>
                    <a:pt x="143" y="130"/>
                    <a:pt x="146" y="130"/>
                  </a:cubicBezTo>
                  <a:cubicBezTo>
                    <a:pt x="170" y="130"/>
                    <a:pt x="170" y="130"/>
                    <a:pt x="170" y="130"/>
                  </a:cubicBezTo>
                  <a:cubicBezTo>
                    <a:pt x="174" y="130"/>
                    <a:pt x="176" y="133"/>
                    <a:pt x="176" y="136"/>
                  </a:cubicBezTo>
                  <a:cubicBezTo>
                    <a:pt x="176" y="139"/>
                    <a:pt x="174" y="142"/>
                    <a:pt x="170" y="142"/>
                  </a:cubicBezTo>
                  <a:close/>
                  <a:moveTo>
                    <a:pt x="261" y="121"/>
                  </a:moveTo>
                  <a:cubicBezTo>
                    <a:pt x="146" y="121"/>
                    <a:pt x="146" y="121"/>
                    <a:pt x="146" y="121"/>
                  </a:cubicBezTo>
                  <a:cubicBezTo>
                    <a:pt x="143" y="121"/>
                    <a:pt x="140" y="118"/>
                    <a:pt x="140" y="115"/>
                  </a:cubicBezTo>
                  <a:cubicBezTo>
                    <a:pt x="140" y="112"/>
                    <a:pt x="143" y="109"/>
                    <a:pt x="146" y="109"/>
                  </a:cubicBezTo>
                  <a:cubicBezTo>
                    <a:pt x="261" y="109"/>
                    <a:pt x="261" y="109"/>
                    <a:pt x="261" y="109"/>
                  </a:cubicBezTo>
                  <a:cubicBezTo>
                    <a:pt x="264" y="109"/>
                    <a:pt x="267" y="112"/>
                    <a:pt x="267" y="115"/>
                  </a:cubicBezTo>
                  <a:cubicBezTo>
                    <a:pt x="267" y="118"/>
                    <a:pt x="264" y="121"/>
                    <a:pt x="261" y="12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105"/>
            <p:cNvSpPr>
              <a:spLocks/>
            </p:cNvSpPr>
            <p:nvPr/>
          </p:nvSpPr>
          <p:spPr bwMode="auto">
            <a:xfrm>
              <a:off x="10497458" y="1760538"/>
              <a:ext cx="87313" cy="188913"/>
            </a:xfrm>
            <a:custGeom>
              <a:avLst/>
              <a:gdLst>
                <a:gd name="T0" fmla="*/ 0 w 23"/>
                <a:gd name="T1" fmla="*/ 12 h 50"/>
                <a:gd name="T2" fmla="*/ 0 w 23"/>
                <a:gd name="T3" fmla="*/ 39 h 50"/>
                <a:gd name="T4" fmla="*/ 11 w 23"/>
                <a:gd name="T5" fmla="*/ 50 h 50"/>
                <a:gd name="T6" fmla="*/ 23 w 23"/>
                <a:gd name="T7" fmla="*/ 39 h 50"/>
                <a:gd name="T8" fmla="*/ 23 w 23"/>
                <a:gd name="T9" fmla="*/ 12 h 50"/>
                <a:gd name="T10" fmla="*/ 11 w 23"/>
                <a:gd name="T11" fmla="*/ 0 h 50"/>
                <a:gd name="T12" fmla="*/ 0 w 23"/>
                <a:gd name="T13" fmla="*/ 12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50">
                  <a:moveTo>
                    <a:pt x="0" y="12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45"/>
                    <a:pt x="5" y="50"/>
                    <a:pt x="11" y="50"/>
                  </a:cubicBezTo>
                  <a:cubicBezTo>
                    <a:pt x="18" y="50"/>
                    <a:pt x="23" y="45"/>
                    <a:pt x="23" y="39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3" y="5"/>
                    <a:pt x="18" y="0"/>
                    <a:pt x="11" y="0"/>
                  </a:cubicBezTo>
                  <a:cubicBezTo>
                    <a:pt x="5" y="0"/>
                    <a:pt x="0" y="5"/>
                    <a:pt x="0" y="1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37" name="组合 136"/>
          <p:cNvGrpSpPr/>
          <p:nvPr/>
        </p:nvGrpSpPr>
        <p:grpSpPr>
          <a:xfrm>
            <a:off x="3053081" y="3079969"/>
            <a:ext cx="795338" cy="942975"/>
            <a:chOff x="10205358" y="5578476"/>
            <a:chExt cx="795338" cy="942975"/>
          </a:xfrm>
        </p:grpSpPr>
        <p:sp>
          <p:nvSpPr>
            <p:cNvPr id="138" name="Freeform 168"/>
            <p:cNvSpPr>
              <a:spLocks noEditPoints="1"/>
            </p:cNvSpPr>
            <p:nvPr/>
          </p:nvSpPr>
          <p:spPr bwMode="auto">
            <a:xfrm>
              <a:off x="10205358" y="5578476"/>
              <a:ext cx="795338" cy="942975"/>
            </a:xfrm>
            <a:custGeom>
              <a:avLst/>
              <a:gdLst>
                <a:gd name="T0" fmla="*/ 198 w 212"/>
                <a:gd name="T1" fmla="*/ 0 h 251"/>
                <a:gd name="T2" fmla="*/ 175 w 212"/>
                <a:gd name="T3" fmla="*/ 0 h 251"/>
                <a:gd name="T4" fmla="*/ 175 w 212"/>
                <a:gd name="T5" fmla="*/ 11 h 251"/>
                <a:gd name="T6" fmla="*/ 179 w 212"/>
                <a:gd name="T7" fmla="*/ 19 h 251"/>
                <a:gd name="T8" fmla="*/ 169 w 212"/>
                <a:gd name="T9" fmla="*/ 29 h 251"/>
                <a:gd name="T10" fmla="*/ 160 w 212"/>
                <a:gd name="T11" fmla="*/ 19 h 251"/>
                <a:gd name="T12" fmla="*/ 164 w 212"/>
                <a:gd name="T13" fmla="*/ 11 h 251"/>
                <a:gd name="T14" fmla="*/ 164 w 212"/>
                <a:gd name="T15" fmla="*/ 0 h 251"/>
                <a:gd name="T16" fmla="*/ 132 w 212"/>
                <a:gd name="T17" fmla="*/ 0 h 251"/>
                <a:gd name="T18" fmla="*/ 132 w 212"/>
                <a:gd name="T19" fmla="*/ 11 h 251"/>
                <a:gd name="T20" fmla="*/ 137 w 212"/>
                <a:gd name="T21" fmla="*/ 19 h 251"/>
                <a:gd name="T22" fmla="*/ 127 w 212"/>
                <a:gd name="T23" fmla="*/ 29 h 251"/>
                <a:gd name="T24" fmla="*/ 117 w 212"/>
                <a:gd name="T25" fmla="*/ 19 h 251"/>
                <a:gd name="T26" fmla="*/ 122 w 212"/>
                <a:gd name="T27" fmla="*/ 11 h 251"/>
                <a:gd name="T28" fmla="*/ 122 w 212"/>
                <a:gd name="T29" fmla="*/ 0 h 251"/>
                <a:gd name="T30" fmla="*/ 90 w 212"/>
                <a:gd name="T31" fmla="*/ 0 h 251"/>
                <a:gd name="T32" fmla="*/ 90 w 212"/>
                <a:gd name="T33" fmla="*/ 11 h 251"/>
                <a:gd name="T34" fmla="*/ 94 w 212"/>
                <a:gd name="T35" fmla="*/ 19 h 251"/>
                <a:gd name="T36" fmla="*/ 85 w 212"/>
                <a:gd name="T37" fmla="*/ 29 h 251"/>
                <a:gd name="T38" fmla="*/ 75 w 212"/>
                <a:gd name="T39" fmla="*/ 19 h 251"/>
                <a:gd name="T40" fmla="*/ 79 w 212"/>
                <a:gd name="T41" fmla="*/ 11 h 251"/>
                <a:gd name="T42" fmla="*/ 79 w 212"/>
                <a:gd name="T43" fmla="*/ 0 h 251"/>
                <a:gd name="T44" fmla="*/ 48 w 212"/>
                <a:gd name="T45" fmla="*/ 0 h 251"/>
                <a:gd name="T46" fmla="*/ 48 w 212"/>
                <a:gd name="T47" fmla="*/ 11 h 251"/>
                <a:gd name="T48" fmla="*/ 52 w 212"/>
                <a:gd name="T49" fmla="*/ 19 h 251"/>
                <a:gd name="T50" fmla="*/ 42 w 212"/>
                <a:gd name="T51" fmla="*/ 29 h 251"/>
                <a:gd name="T52" fmla="*/ 33 w 212"/>
                <a:gd name="T53" fmla="*/ 19 h 251"/>
                <a:gd name="T54" fmla="*/ 37 w 212"/>
                <a:gd name="T55" fmla="*/ 11 h 251"/>
                <a:gd name="T56" fmla="*/ 37 w 212"/>
                <a:gd name="T57" fmla="*/ 0 h 251"/>
                <a:gd name="T58" fmla="*/ 14 w 212"/>
                <a:gd name="T59" fmla="*/ 0 h 251"/>
                <a:gd name="T60" fmla="*/ 0 w 212"/>
                <a:gd name="T61" fmla="*/ 14 h 251"/>
                <a:gd name="T62" fmla="*/ 0 w 212"/>
                <a:gd name="T63" fmla="*/ 237 h 251"/>
                <a:gd name="T64" fmla="*/ 14 w 212"/>
                <a:gd name="T65" fmla="*/ 251 h 251"/>
                <a:gd name="T66" fmla="*/ 152 w 212"/>
                <a:gd name="T67" fmla="*/ 251 h 251"/>
                <a:gd name="T68" fmla="*/ 168 w 212"/>
                <a:gd name="T69" fmla="*/ 244 h 251"/>
                <a:gd name="T70" fmla="*/ 202 w 212"/>
                <a:gd name="T71" fmla="*/ 210 h 251"/>
                <a:gd name="T72" fmla="*/ 212 w 212"/>
                <a:gd name="T73" fmla="*/ 188 h 251"/>
                <a:gd name="T74" fmla="*/ 212 w 212"/>
                <a:gd name="T75" fmla="*/ 14 h 251"/>
                <a:gd name="T76" fmla="*/ 198 w 212"/>
                <a:gd name="T77" fmla="*/ 0 h 251"/>
                <a:gd name="T78" fmla="*/ 200 w 212"/>
                <a:gd name="T79" fmla="*/ 189 h 251"/>
                <a:gd name="T80" fmla="*/ 192 w 212"/>
                <a:gd name="T81" fmla="*/ 197 h 251"/>
                <a:gd name="T82" fmla="*/ 170 w 212"/>
                <a:gd name="T83" fmla="*/ 197 h 251"/>
                <a:gd name="T84" fmla="*/ 159 w 212"/>
                <a:gd name="T85" fmla="*/ 209 h 251"/>
                <a:gd name="T86" fmla="*/ 159 w 212"/>
                <a:gd name="T87" fmla="*/ 230 h 251"/>
                <a:gd name="T88" fmla="*/ 151 w 212"/>
                <a:gd name="T89" fmla="*/ 238 h 251"/>
                <a:gd name="T90" fmla="*/ 23 w 212"/>
                <a:gd name="T91" fmla="*/ 238 h 251"/>
                <a:gd name="T92" fmla="*/ 12 w 212"/>
                <a:gd name="T93" fmla="*/ 227 h 251"/>
                <a:gd name="T94" fmla="*/ 12 w 212"/>
                <a:gd name="T95" fmla="*/ 76 h 251"/>
                <a:gd name="T96" fmla="*/ 23 w 212"/>
                <a:gd name="T97" fmla="*/ 65 h 251"/>
                <a:gd name="T98" fmla="*/ 189 w 212"/>
                <a:gd name="T99" fmla="*/ 65 h 251"/>
                <a:gd name="T100" fmla="*/ 200 w 212"/>
                <a:gd name="T101" fmla="*/ 76 h 251"/>
                <a:gd name="T102" fmla="*/ 200 w 212"/>
                <a:gd name="T103" fmla="*/ 189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12" h="251">
                  <a:moveTo>
                    <a:pt x="198" y="0"/>
                  </a:moveTo>
                  <a:cubicBezTo>
                    <a:pt x="175" y="0"/>
                    <a:pt x="175" y="0"/>
                    <a:pt x="175" y="0"/>
                  </a:cubicBezTo>
                  <a:cubicBezTo>
                    <a:pt x="175" y="11"/>
                    <a:pt x="175" y="11"/>
                    <a:pt x="175" y="11"/>
                  </a:cubicBezTo>
                  <a:cubicBezTo>
                    <a:pt x="177" y="13"/>
                    <a:pt x="179" y="16"/>
                    <a:pt x="179" y="19"/>
                  </a:cubicBezTo>
                  <a:cubicBezTo>
                    <a:pt x="179" y="25"/>
                    <a:pt x="175" y="29"/>
                    <a:pt x="169" y="29"/>
                  </a:cubicBezTo>
                  <a:cubicBezTo>
                    <a:pt x="164" y="29"/>
                    <a:pt x="160" y="25"/>
                    <a:pt x="160" y="19"/>
                  </a:cubicBezTo>
                  <a:cubicBezTo>
                    <a:pt x="160" y="16"/>
                    <a:pt x="161" y="13"/>
                    <a:pt x="164" y="11"/>
                  </a:cubicBezTo>
                  <a:cubicBezTo>
                    <a:pt x="164" y="0"/>
                    <a:pt x="164" y="0"/>
                    <a:pt x="164" y="0"/>
                  </a:cubicBezTo>
                  <a:cubicBezTo>
                    <a:pt x="132" y="0"/>
                    <a:pt x="132" y="0"/>
                    <a:pt x="132" y="0"/>
                  </a:cubicBezTo>
                  <a:cubicBezTo>
                    <a:pt x="132" y="11"/>
                    <a:pt x="132" y="11"/>
                    <a:pt x="132" y="11"/>
                  </a:cubicBezTo>
                  <a:cubicBezTo>
                    <a:pt x="135" y="13"/>
                    <a:pt x="137" y="16"/>
                    <a:pt x="137" y="19"/>
                  </a:cubicBezTo>
                  <a:cubicBezTo>
                    <a:pt x="137" y="25"/>
                    <a:pt x="132" y="29"/>
                    <a:pt x="127" y="29"/>
                  </a:cubicBezTo>
                  <a:cubicBezTo>
                    <a:pt x="122" y="29"/>
                    <a:pt x="117" y="25"/>
                    <a:pt x="117" y="19"/>
                  </a:cubicBezTo>
                  <a:cubicBezTo>
                    <a:pt x="117" y="16"/>
                    <a:pt x="119" y="13"/>
                    <a:pt x="122" y="11"/>
                  </a:cubicBezTo>
                  <a:cubicBezTo>
                    <a:pt x="122" y="0"/>
                    <a:pt x="122" y="0"/>
                    <a:pt x="122" y="0"/>
                  </a:cubicBezTo>
                  <a:cubicBezTo>
                    <a:pt x="90" y="0"/>
                    <a:pt x="90" y="0"/>
                    <a:pt x="90" y="0"/>
                  </a:cubicBezTo>
                  <a:cubicBezTo>
                    <a:pt x="90" y="11"/>
                    <a:pt x="90" y="11"/>
                    <a:pt x="90" y="11"/>
                  </a:cubicBezTo>
                  <a:cubicBezTo>
                    <a:pt x="93" y="13"/>
                    <a:pt x="94" y="16"/>
                    <a:pt x="94" y="19"/>
                  </a:cubicBezTo>
                  <a:cubicBezTo>
                    <a:pt x="94" y="25"/>
                    <a:pt x="90" y="29"/>
                    <a:pt x="85" y="29"/>
                  </a:cubicBezTo>
                  <a:cubicBezTo>
                    <a:pt x="79" y="29"/>
                    <a:pt x="75" y="25"/>
                    <a:pt x="75" y="19"/>
                  </a:cubicBezTo>
                  <a:cubicBezTo>
                    <a:pt x="75" y="16"/>
                    <a:pt x="77" y="13"/>
                    <a:pt x="79" y="11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50" y="13"/>
                    <a:pt x="52" y="16"/>
                    <a:pt x="52" y="19"/>
                  </a:cubicBezTo>
                  <a:cubicBezTo>
                    <a:pt x="52" y="25"/>
                    <a:pt x="48" y="29"/>
                    <a:pt x="42" y="29"/>
                  </a:cubicBezTo>
                  <a:cubicBezTo>
                    <a:pt x="37" y="29"/>
                    <a:pt x="33" y="25"/>
                    <a:pt x="33" y="19"/>
                  </a:cubicBezTo>
                  <a:cubicBezTo>
                    <a:pt x="33" y="16"/>
                    <a:pt x="34" y="13"/>
                    <a:pt x="37" y="11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6"/>
                    <a:pt x="0" y="14"/>
                  </a:cubicBezTo>
                  <a:cubicBezTo>
                    <a:pt x="0" y="237"/>
                    <a:pt x="0" y="237"/>
                    <a:pt x="0" y="237"/>
                  </a:cubicBezTo>
                  <a:cubicBezTo>
                    <a:pt x="0" y="245"/>
                    <a:pt x="6" y="251"/>
                    <a:pt x="14" y="251"/>
                  </a:cubicBezTo>
                  <a:cubicBezTo>
                    <a:pt x="152" y="251"/>
                    <a:pt x="152" y="251"/>
                    <a:pt x="152" y="251"/>
                  </a:cubicBezTo>
                  <a:cubicBezTo>
                    <a:pt x="158" y="251"/>
                    <a:pt x="164" y="248"/>
                    <a:pt x="168" y="244"/>
                  </a:cubicBezTo>
                  <a:cubicBezTo>
                    <a:pt x="202" y="210"/>
                    <a:pt x="202" y="210"/>
                    <a:pt x="202" y="210"/>
                  </a:cubicBezTo>
                  <a:cubicBezTo>
                    <a:pt x="208" y="204"/>
                    <a:pt x="212" y="196"/>
                    <a:pt x="212" y="188"/>
                  </a:cubicBezTo>
                  <a:cubicBezTo>
                    <a:pt x="212" y="14"/>
                    <a:pt x="212" y="14"/>
                    <a:pt x="212" y="14"/>
                  </a:cubicBezTo>
                  <a:cubicBezTo>
                    <a:pt x="212" y="6"/>
                    <a:pt x="206" y="0"/>
                    <a:pt x="198" y="0"/>
                  </a:cubicBezTo>
                  <a:close/>
                  <a:moveTo>
                    <a:pt x="200" y="189"/>
                  </a:moveTo>
                  <a:cubicBezTo>
                    <a:pt x="200" y="194"/>
                    <a:pt x="196" y="197"/>
                    <a:pt x="192" y="197"/>
                  </a:cubicBezTo>
                  <a:cubicBezTo>
                    <a:pt x="170" y="197"/>
                    <a:pt x="170" y="197"/>
                    <a:pt x="170" y="197"/>
                  </a:cubicBezTo>
                  <a:cubicBezTo>
                    <a:pt x="164" y="197"/>
                    <a:pt x="159" y="202"/>
                    <a:pt x="159" y="209"/>
                  </a:cubicBezTo>
                  <a:cubicBezTo>
                    <a:pt x="159" y="230"/>
                    <a:pt x="159" y="230"/>
                    <a:pt x="159" y="230"/>
                  </a:cubicBezTo>
                  <a:cubicBezTo>
                    <a:pt x="159" y="235"/>
                    <a:pt x="155" y="238"/>
                    <a:pt x="151" y="238"/>
                  </a:cubicBezTo>
                  <a:cubicBezTo>
                    <a:pt x="23" y="238"/>
                    <a:pt x="23" y="238"/>
                    <a:pt x="23" y="238"/>
                  </a:cubicBezTo>
                  <a:cubicBezTo>
                    <a:pt x="17" y="238"/>
                    <a:pt x="12" y="233"/>
                    <a:pt x="12" y="227"/>
                  </a:cubicBezTo>
                  <a:cubicBezTo>
                    <a:pt x="12" y="76"/>
                    <a:pt x="12" y="76"/>
                    <a:pt x="12" y="76"/>
                  </a:cubicBezTo>
                  <a:cubicBezTo>
                    <a:pt x="12" y="70"/>
                    <a:pt x="17" y="65"/>
                    <a:pt x="23" y="65"/>
                  </a:cubicBezTo>
                  <a:cubicBezTo>
                    <a:pt x="189" y="65"/>
                    <a:pt x="189" y="65"/>
                    <a:pt x="189" y="65"/>
                  </a:cubicBezTo>
                  <a:cubicBezTo>
                    <a:pt x="195" y="65"/>
                    <a:pt x="200" y="70"/>
                    <a:pt x="200" y="76"/>
                  </a:cubicBezTo>
                  <a:lnTo>
                    <a:pt x="200" y="18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169"/>
            <p:cNvSpPr>
              <a:spLocks/>
            </p:cNvSpPr>
            <p:nvPr/>
          </p:nvSpPr>
          <p:spPr bwMode="auto">
            <a:xfrm>
              <a:off x="10730820" y="5949951"/>
              <a:ext cx="82550" cy="409575"/>
            </a:xfrm>
            <a:custGeom>
              <a:avLst/>
              <a:gdLst>
                <a:gd name="T0" fmla="*/ 11 w 22"/>
                <a:gd name="T1" fmla="*/ 0 h 109"/>
                <a:gd name="T2" fmla="*/ 0 w 22"/>
                <a:gd name="T3" fmla="*/ 11 h 109"/>
                <a:gd name="T4" fmla="*/ 0 w 22"/>
                <a:gd name="T5" fmla="*/ 16 h 109"/>
                <a:gd name="T6" fmla="*/ 0 w 22"/>
                <a:gd name="T7" fmla="*/ 50 h 109"/>
                <a:gd name="T8" fmla="*/ 0 w 22"/>
                <a:gd name="T9" fmla="*/ 55 h 109"/>
                <a:gd name="T10" fmla="*/ 0 w 22"/>
                <a:gd name="T11" fmla="*/ 59 h 109"/>
                <a:gd name="T12" fmla="*/ 0 w 22"/>
                <a:gd name="T13" fmla="*/ 94 h 109"/>
                <a:gd name="T14" fmla="*/ 0 w 22"/>
                <a:gd name="T15" fmla="*/ 99 h 109"/>
                <a:gd name="T16" fmla="*/ 11 w 22"/>
                <a:gd name="T17" fmla="*/ 109 h 109"/>
                <a:gd name="T18" fmla="*/ 22 w 22"/>
                <a:gd name="T19" fmla="*/ 92 h 109"/>
                <a:gd name="T20" fmla="*/ 22 w 22"/>
                <a:gd name="T21" fmla="*/ 59 h 109"/>
                <a:gd name="T22" fmla="*/ 22 w 22"/>
                <a:gd name="T23" fmla="*/ 55 h 109"/>
                <a:gd name="T24" fmla="*/ 22 w 22"/>
                <a:gd name="T25" fmla="*/ 50 h 109"/>
                <a:gd name="T26" fmla="*/ 22 w 22"/>
                <a:gd name="T27" fmla="*/ 16 h 109"/>
                <a:gd name="T28" fmla="*/ 22 w 22"/>
                <a:gd name="T29" fmla="*/ 11 h 109"/>
                <a:gd name="T30" fmla="*/ 11 w 22"/>
                <a:gd name="T31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2" h="109">
                  <a:moveTo>
                    <a:pt x="11" y="0"/>
                  </a:moveTo>
                  <a:cubicBezTo>
                    <a:pt x="5" y="0"/>
                    <a:pt x="0" y="5"/>
                    <a:pt x="0" y="11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0" y="104"/>
                    <a:pt x="5" y="109"/>
                    <a:pt x="11" y="109"/>
                  </a:cubicBezTo>
                  <a:cubicBezTo>
                    <a:pt x="11" y="102"/>
                    <a:pt x="15" y="95"/>
                    <a:pt x="22" y="92"/>
                  </a:cubicBezTo>
                  <a:cubicBezTo>
                    <a:pt x="22" y="59"/>
                    <a:pt x="22" y="59"/>
                    <a:pt x="22" y="59"/>
                  </a:cubicBezTo>
                  <a:cubicBezTo>
                    <a:pt x="22" y="55"/>
                    <a:pt x="22" y="55"/>
                    <a:pt x="22" y="55"/>
                  </a:cubicBezTo>
                  <a:cubicBezTo>
                    <a:pt x="22" y="50"/>
                    <a:pt x="22" y="50"/>
                    <a:pt x="22" y="50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170"/>
            <p:cNvSpPr>
              <a:spLocks/>
            </p:cNvSpPr>
            <p:nvPr/>
          </p:nvSpPr>
          <p:spPr bwMode="auto">
            <a:xfrm>
              <a:off x="10392683" y="5949951"/>
              <a:ext cx="244475" cy="409575"/>
            </a:xfrm>
            <a:custGeom>
              <a:avLst/>
              <a:gdLst>
                <a:gd name="T0" fmla="*/ 54 w 65"/>
                <a:gd name="T1" fmla="*/ 0 h 109"/>
                <a:gd name="T2" fmla="*/ 50 w 65"/>
                <a:gd name="T3" fmla="*/ 0 h 109"/>
                <a:gd name="T4" fmla="*/ 15 w 65"/>
                <a:gd name="T5" fmla="*/ 0 h 109"/>
                <a:gd name="T6" fmla="*/ 11 w 65"/>
                <a:gd name="T7" fmla="*/ 0 h 109"/>
                <a:gd name="T8" fmla="*/ 0 w 65"/>
                <a:gd name="T9" fmla="*/ 11 h 109"/>
                <a:gd name="T10" fmla="*/ 11 w 65"/>
                <a:gd name="T11" fmla="*/ 22 h 109"/>
                <a:gd name="T12" fmla="*/ 15 w 65"/>
                <a:gd name="T13" fmla="*/ 22 h 109"/>
                <a:gd name="T14" fmla="*/ 39 w 65"/>
                <a:gd name="T15" fmla="*/ 22 h 109"/>
                <a:gd name="T16" fmla="*/ 44 w 65"/>
                <a:gd name="T17" fmla="*/ 26 h 109"/>
                <a:gd name="T18" fmla="*/ 44 w 65"/>
                <a:gd name="T19" fmla="*/ 40 h 109"/>
                <a:gd name="T20" fmla="*/ 39 w 65"/>
                <a:gd name="T21" fmla="*/ 44 h 109"/>
                <a:gd name="T22" fmla="*/ 15 w 65"/>
                <a:gd name="T23" fmla="*/ 44 h 109"/>
                <a:gd name="T24" fmla="*/ 11 w 65"/>
                <a:gd name="T25" fmla="*/ 44 h 109"/>
                <a:gd name="T26" fmla="*/ 0 w 65"/>
                <a:gd name="T27" fmla="*/ 55 h 109"/>
                <a:gd name="T28" fmla="*/ 11 w 65"/>
                <a:gd name="T29" fmla="*/ 65 h 109"/>
                <a:gd name="T30" fmla="*/ 15 w 65"/>
                <a:gd name="T31" fmla="*/ 65 h 109"/>
                <a:gd name="T32" fmla="*/ 39 w 65"/>
                <a:gd name="T33" fmla="*/ 65 h 109"/>
                <a:gd name="T34" fmla="*/ 44 w 65"/>
                <a:gd name="T35" fmla="*/ 70 h 109"/>
                <a:gd name="T36" fmla="*/ 44 w 65"/>
                <a:gd name="T37" fmla="*/ 83 h 109"/>
                <a:gd name="T38" fmla="*/ 39 w 65"/>
                <a:gd name="T39" fmla="*/ 88 h 109"/>
                <a:gd name="T40" fmla="*/ 15 w 65"/>
                <a:gd name="T41" fmla="*/ 88 h 109"/>
                <a:gd name="T42" fmla="*/ 11 w 65"/>
                <a:gd name="T43" fmla="*/ 88 h 109"/>
                <a:gd name="T44" fmla="*/ 0 w 65"/>
                <a:gd name="T45" fmla="*/ 99 h 109"/>
                <a:gd name="T46" fmla="*/ 11 w 65"/>
                <a:gd name="T47" fmla="*/ 109 h 109"/>
                <a:gd name="T48" fmla="*/ 15 w 65"/>
                <a:gd name="T49" fmla="*/ 109 h 109"/>
                <a:gd name="T50" fmla="*/ 50 w 65"/>
                <a:gd name="T51" fmla="*/ 109 h 109"/>
                <a:gd name="T52" fmla="*/ 54 w 65"/>
                <a:gd name="T53" fmla="*/ 109 h 109"/>
                <a:gd name="T54" fmla="*/ 65 w 65"/>
                <a:gd name="T55" fmla="*/ 99 h 109"/>
                <a:gd name="T56" fmla="*/ 65 w 65"/>
                <a:gd name="T57" fmla="*/ 94 h 109"/>
                <a:gd name="T58" fmla="*/ 65 w 65"/>
                <a:gd name="T59" fmla="*/ 59 h 109"/>
                <a:gd name="T60" fmla="*/ 65 w 65"/>
                <a:gd name="T61" fmla="*/ 55 h 109"/>
                <a:gd name="T62" fmla="*/ 65 w 65"/>
                <a:gd name="T63" fmla="*/ 50 h 109"/>
                <a:gd name="T64" fmla="*/ 65 w 65"/>
                <a:gd name="T65" fmla="*/ 16 h 109"/>
                <a:gd name="T66" fmla="*/ 65 w 65"/>
                <a:gd name="T67" fmla="*/ 11 h 109"/>
                <a:gd name="T68" fmla="*/ 54 w 65"/>
                <a:gd name="T69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5" h="109">
                  <a:moveTo>
                    <a:pt x="54" y="0"/>
                  </a:moveTo>
                  <a:cubicBezTo>
                    <a:pt x="50" y="0"/>
                    <a:pt x="50" y="0"/>
                    <a:pt x="50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17"/>
                    <a:pt x="5" y="22"/>
                    <a:pt x="11" y="22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39" y="22"/>
                    <a:pt x="39" y="22"/>
                    <a:pt x="39" y="22"/>
                  </a:cubicBezTo>
                  <a:cubicBezTo>
                    <a:pt x="42" y="22"/>
                    <a:pt x="44" y="24"/>
                    <a:pt x="44" y="26"/>
                  </a:cubicBezTo>
                  <a:cubicBezTo>
                    <a:pt x="44" y="40"/>
                    <a:pt x="44" y="40"/>
                    <a:pt x="44" y="40"/>
                  </a:cubicBezTo>
                  <a:cubicBezTo>
                    <a:pt x="44" y="42"/>
                    <a:pt x="42" y="44"/>
                    <a:pt x="39" y="44"/>
                  </a:cubicBezTo>
                  <a:cubicBezTo>
                    <a:pt x="15" y="44"/>
                    <a:pt x="15" y="44"/>
                    <a:pt x="15" y="44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5" y="44"/>
                    <a:pt x="0" y="49"/>
                    <a:pt x="0" y="55"/>
                  </a:cubicBezTo>
                  <a:cubicBezTo>
                    <a:pt x="0" y="61"/>
                    <a:pt x="5" y="65"/>
                    <a:pt x="11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39" y="65"/>
                    <a:pt x="39" y="65"/>
                    <a:pt x="39" y="65"/>
                  </a:cubicBezTo>
                  <a:cubicBezTo>
                    <a:pt x="42" y="65"/>
                    <a:pt x="44" y="68"/>
                    <a:pt x="44" y="70"/>
                  </a:cubicBezTo>
                  <a:cubicBezTo>
                    <a:pt x="44" y="83"/>
                    <a:pt x="44" y="83"/>
                    <a:pt x="44" y="83"/>
                  </a:cubicBezTo>
                  <a:cubicBezTo>
                    <a:pt x="44" y="86"/>
                    <a:pt x="42" y="88"/>
                    <a:pt x="39" y="88"/>
                  </a:cubicBezTo>
                  <a:cubicBezTo>
                    <a:pt x="15" y="88"/>
                    <a:pt x="15" y="88"/>
                    <a:pt x="15" y="88"/>
                  </a:cubicBezTo>
                  <a:cubicBezTo>
                    <a:pt x="11" y="88"/>
                    <a:pt x="11" y="88"/>
                    <a:pt x="11" y="88"/>
                  </a:cubicBezTo>
                  <a:cubicBezTo>
                    <a:pt x="5" y="88"/>
                    <a:pt x="0" y="93"/>
                    <a:pt x="0" y="99"/>
                  </a:cubicBezTo>
                  <a:cubicBezTo>
                    <a:pt x="0" y="104"/>
                    <a:pt x="5" y="109"/>
                    <a:pt x="11" y="109"/>
                  </a:cubicBezTo>
                  <a:cubicBezTo>
                    <a:pt x="15" y="109"/>
                    <a:pt x="15" y="109"/>
                    <a:pt x="15" y="109"/>
                  </a:cubicBezTo>
                  <a:cubicBezTo>
                    <a:pt x="50" y="109"/>
                    <a:pt x="50" y="109"/>
                    <a:pt x="50" y="109"/>
                  </a:cubicBezTo>
                  <a:cubicBezTo>
                    <a:pt x="54" y="109"/>
                    <a:pt x="54" y="109"/>
                    <a:pt x="54" y="109"/>
                  </a:cubicBezTo>
                  <a:cubicBezTo>
                    <a:pt x="60" y="109"/>
                    <a:pt x="65" y="104"/>
                    <a:pt x="65" y="99"/>
                  </a:cubicBezTo>
                  <a:cubicBezTo>
                    <a:pt x="65" y="94"/>
                    <a:pt x="65" y="94"/>
                    <a:pt x="65" y="94"/>
                  </a:cubicBezTo>
                  <a:cubicBezTo>
                    <a:pt x="65" y="59"/>
                    <a:pt x="65" y="59"/>
                    <a:pt x="65" y="59"/>
                  </a:cubicBezTo>
                  <a:cubicBezTo>
                    <a:pt x="65" y="55"/>
                    <a:pt x="65" y="55"/>
                    <a:pt x="65" y="55"/>
                  </a:cubicBezTo>
                  <a:cubicBezTo>
                    <a:pt x="65" y="50"/>
                    <a:pt x="65" y="50"/>
                    <a:pt x="65" y="50"/>
                  </a:cubicBezTo>
                  <a:cubicBezTo>
                    <a:pt x="65" y="16"/>
                    <a:pt x="65" y="16"/>
                    <a:pt x="65" y="16"/>
                  </a:cubicBezTo>
                  <a:cubicBezTo>
                    <a:pt x="65" y="11"/>
                    <a:pt x="65" y="11"/>
                    <a:pt x="65" y="11"/>
                  </a:cubicBezTo>
                  <a:cubicBezTo>
                    <a:pt x="65" y="5"/>
                    <a:pt x="60" y="0"/>
                    <a:pt x="5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52" name="组合 151"/>
          <p:cNvGrpSpPr/>
          <p:nvPr/>
        </p:nvGrpSpPr>
        <p:grpSpPr>
          <a:xfrm>
            <a:off x="9634314" y="3154703"/>
            <a:ext cx="1779588" cy="917575"/>
            <a:chOff x="5168901" y="5233988"/>
            <a:chExt cx="1779588" cy="917575"/>
          </a:xfrm>
        </p:grpSpPr>
        <p:sp>
          <p:nvSpPr>
            <p:cNvPr id="153" name="Freeform 31"/>
            <p:cNvSpPr>
              <a:spLocks/>
            </p:cNvSpPr>
            <p:nvPr/>
          </p:nvSpPr>
          <p:spPr bwMode="auto">
            <a:xfrm>
              <a:off x="5246688" y="5888038"/>
              <a:ext cx="504825" cy="263525"/>
            </a:xfrm>
            <a:custGeom>
              <a:avLst/>
              <a:gdLst>
                <a:gd name="T0" fmla="*/ 131 w 134"/>
                <a:gd name="T1" fmla="*/ 47 h 70"/>
                <a:gd name="T2" fmla="*/ 91 w 134"/>
                <a:gd name="T3" fmla="*/ 0 h 70"/>
                <a:gd name="T4" fmla="*/ 78 w 134"/>
                <a:gd name="T5" fmla="*/ 32 h 70"/>
                <a:gd name="T6" fmla="*/ 76 w 134"/>
                <a:gd name="T7" fmla="*/ 32 h 70"/>
                <a:gd name="T8" fmla="*/ 73 w 134"/>
                <a:gd name="T9" fmla="*/ 18 h 70"/>
                <a:gd name="T10" fmla="*/ 74 w 134"/>
                <a:gd name="T11" fmla="*/ 12 h 70"/>
                <a:gd name="T12" fmla="*/ 76 w 134"/>
                <a:gd name="T13" fmla="*/ 10 h 70"/>
                <a:gd name="T14" fmla="*/ 76 w 134"/>
                <a:gd name="T15" fmla="*/ 5 h 70"/>
                <a:gd name="T16" fmla="*/ 71 w 134"/>
                <a:gd name="T17" fmla="*/ 1 h 70"/>
                <a:gd name="T18" fmla="*/ 71 w 134"/>
                <a:gd name="T19" fmla="*/ 1 h 70"/>
                <a:gd name="T20" fmla="*/ 64 w 134"/>
                <a:gd name="T21" fmla="*/ 1 h 70"/>
                <a:gd name="T22" fmla="*/ 64 w 134"/>
                <a:gd name="T23" fmla="*/ 1 h 70"/>
                <a:gd name="T24" fmla="*/ 58 w 134"/>
                <a:gd name="T25" fmla="*/ 5 h 70"/>
                <a:gd name="T26" fmla="*/ 59 w 134"/>
                <a:gd name="T27" fmla="*/ 10 h 70"/>
                <a:gd name="T28" fmla="*/ 60 w 134"/>
                <a:gd name="T29" fmla="*/ 12 h 70"/>
                <a:gd name="T30" fmla="*/ 62 w 134"/>
                <a:gd name="T31" fmla="*/ 18 h 70"/>
                <a:gd name="T32" fmla="*/ 58 w 134"/>
                <a:gd name="T33" fmla="*/ 32 h 70"/>
                <a:gd name="T34" fmla="*/ 56 w 134"/>
                <a:gd name="T35" fmla="*/ 32 h 70"/>
                <a:gd name="T36" fmla="*/ 44 w 134"/>
                <a:gd name="T37" fmla="*/ 0 h 70"/>
                <a:gd name="T38" fmla="*/ 4 w 134"/>
                <a:gd name="T39" fmla="*/ 44 h 70"/>
                <a:gd name="T40" fmla="*/ 1 w 134"/>
                <a:gd name="T41" fmla="*/ 54 h 70"/>
                <a:gd name="T42" fmla="*/ 8 w 134"/>
                <a:gd name="T43" fmla="*/ 65 h 70"/>
                <a:gd name="T44" fmla="*/ 67 w 134"/>
                <a:gd name="T45" fmla="*/ 70 h 70"/>
                <a:gd name="T46" fmla="*/ 126 w 134"/>
                <a:gd name="T47" fmla="*/ 65 h 70"/>
                <a:gd name="T48" fmla="*/ 133 w 134"/>
                <a:gd name="T49" fmla="*/ 54 h 70"/>
                <a:gd name="T50" fmla="*/ 131 w 134"/>
                <a:gd name="T51" fmla="*/ 47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34" h="70">
                  <a:moveTo>
                    <a:pt x="131" y="47"/>
                  </a:moveTo>
                  <a:cubicBezTo>
                    <a:pt x="124" y="26"/>
                    <a:pt x="113" y="8"/>
                    <a:pt x="91" y="0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78" y="34"/>
                    <a:pt x="77" y="34"/>
                    <a:pt x="76" y="32"/>
                  </a:cubicBezTo>
                  <a:cubicBezTo>
                    <a:pt x="73" y="18"/>
                    <a:pt x="73" y="18"/>
                    <a:pt x="73" y="18"/>
                  </a:cubicBezTo>
                  <a:cubicBezTo>
                    <a:pt x="72" y="16"/>
                    <a:pt x="73" y="14"/>
                    <a:pt x="74" y="12"/>
                  </a:cubicBezTo>
                  <a:cubicBezTo>
                    <a:pt x="76" y="10"/>
                    <a:pt x="76" y="10"/>
                    <a:pt x="76" y="10"/>
                  </a:cubicBezTo>
                  <a:cubicBezTo>
                    <a:pt x="77" y="9"/>
                    <a:pt x="77" y="6"/>
                    <a:pt x="76" y="5"/>
                  </a:cubicBezTo>
                  <a:cubicBezTo>
                    <a:pt x="75" y="3"/>
                    <a:pt x="73" y="1"/>
                    <a:pt x="71" y="1"/>
                  </a:cubicBezTo>
                  <a:cubicBezTo>
                    <a:pt x="71" y="1"/>
                    <a:pt x="71" y="1"/>
                    <a:pt x="71" y="1"/>
                  </a:cubicBezTo>
                  <a:cubicBezTo>
                    <a:pt x="69" y="0"/>
                    <a:pt x="66" y="0"/>
                    <a:pt x="64" y="1"/>
                  </a:cubicBezTo>
                  <a:cubicBezTo>
                    <a:pt x="64" y="1"/>
                    <a:pt x="64" y="1"/>
                    <a:pt x="64" y="1"/>
                  </a:cubicBezTo>
                  <a:cubicBezTo>
                    <a:pt x="62" y="1"/>
                    <a:pt x="59" y="3"/>
                    <a:pt x="58" y="5"/>
                  </a:cubicBezTo>
                  <a:cubicBezTo>
                    <a:pt x="57" y="6"/>
                    <a:pt x="57" y="9"/>
                    <a:pt x="59" y="10"/>
                  </a:cubicBezTo>
                  <a:cubicBezTo>
                    <a:pt x="60" y="12"/>
                    <a:pt x="60" y="12"/>
                    <a:pt x="60" y="12"/>
                  </a:cubicBezTo>
                  <a:cubicBezTo>
                    <a:pt x="61" y="14"/>
                    <a:pt x="62" y="16"/>
                    <a:pt x="62" y="18"/>
                  </a:cubicBezTo>
                  <a:cubicBezTo>
                    <a:pt x="58" y="32"/>
                    <a:pt x="58" y="32"/>
                    <a:pt x="58" y="32"/>
                  </a:cubicBezTo>
                  <a:cubicBezTo>
                    <a:pt x="58" y="34"/>
                    <a:pt x="57" y="34"/>
                    <a:pt x="56" y="32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23" y="7"/>
                    <a:pt x="11" y="25"/>
                    <a:pt x="4" y="44"/>
                  </a:cubicBezTo>
                  <a:cubicBezTo>
                    <a:pt x="2" y="50"/>
                    <a:pt x="1" y="54"/>
                    <a:pt x="1" y="54"/>
                  </a:cubicBezTo>
                  <a:cubicBezTo>
                    <a:pt x="0" y="59"/>
                    <a:pt x="3" y="64"/>
                    <a:pt x="8" y="65"/>
                  </a:cubicBezTo>
                  <a:cubicBezTo>
                    <a:pt x="8" y="65"/>
                    <a:pt x="30" y="70"/>
                    <a:pt x="67" y="70"/>
                  </a:cubicBezTo>
                  <a:cubicBezTo>
                    <a:pt x="104" y="70"/>
                    <a:pt x="126" y="65"/>
                    <a:pt x="126" y="65"/>
                  </a:cubicBezTo>
                  <a:cubicBezTo>
                    <a:pt x="131" y="64"/>
                    <a:pt x="134" y="59"/>
                    <a:pt x="133" y="54"/>
                  </a:cubicBezTo>
                  <a:cubicBezTo>
                    <a:pt x="133" y="54"/>
                    <a:pt x="133" y="52"/>
                    <a:pt x="131" y="4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32"/>
            <p:cNvSpPr>
              <a:spLocks noEditPoints="1"/>
            </p:cNvSpPr>
            <p:nvPr/>
          </p:nvSpPr>
          <p:spPr bwMode="auto">
            <a:xfrm>
              <a:off x="5303838" y="5475288"/>
              <a:ext cx="398463" cy="390525"/>
            </a:xfrm>
            <a:custGeom>
              <a:avLst/>
              <a:gdLst>
                <a:gd name="T0" fmla="*/ 92 w 106"/>
                <a:gd name="T1" fmla="*/ 7 h 104"/>
                <a:gd name="T2" fmla="*/ 89 w 106"/>
                <a:gd name="T3" fmla="*/ 6 h 104"/>
                <a:gd name="T4" fmla="*/ 50 w 106"/>
                <a:gd name="T5" fmla="*/ 4 h 104"/>
                <a:gd name="T6" fmla="*/ 13 w 106"/>
                <a:gd name="T7" fmla="*/ 15 h 104"/>
                <a:gd name="T8" fmla="*/ 11 w 106"/>
                <a:gd name="T9" fmla="*/ 17 h 104"/>
                <a:gd name="T10" fmla="*/ 7 w 106"/>
                <a:gd name="T11" fmla="*/ 32 h 104"/>
                <a:gd name="T12" fmla="*/ 0 w 106"/>
                <a:gd name="T13" fmla="*/ 44 h 104"/>
                <a:gd name="T14" fmla="*/ 7 w 106"/>
                <a:gd name="T15" fmla="*/ 57 h 104"/>
                <a:gd name="T16" fmla="*/ 53 w 106"/>
                <a:gd name="T17" fmla="*/ 104 h 104"/>
                <a:gd name="T18" fmla="*/ 96 w 106"/>
                <a:gd name="T19" fmla="*/ 77 h 104"/>
                <a:gd name="T20" fmla="*/ 93 w 106"/>
                <a:gd name="T21" fmla="*/ 10 h 104"/>
                <a:gd name="T22" fmla="*/ 92 w 106"/>
                <a:gd name="T23" fmla="*/ 7 h 104"/>
                <a:gd name="T24" fmla="*/ 91 w 106"/>
                <a:gd name="T25" fmla="*/ 75 h 104"/>
                <a:gd name="T26" fmla="*/ 53 w 106"/>
                <a:gd name="T27" fmla="*/ 99 h 104"/>
                <a:gd name="T28" fmla="*/ 13 w 106"/>
                <a:gd name="T29" fmla="*/ 55 h 104"/>
                <a:gd name="T30" fmla="*/ 12 w 106"/>
                <a:gd name="T31" fmla="*/ 53 h 104"/>
                <a:gd name="T32" fmla="*/ 10 w 106"/>
                <a:gd name="T33" fmla="*/ 52 h 104"/>
                <a:gd name="T34" fmla="*/ 6 w 106"/>
                <a:gd name="T35" fmla="*/ 44 h 104"/>
                <a:gd name="T36" fmla="*/ 11 w 106"/>
                <a:gd name="T37" fmla="*/ 36 h 104"/>
                <a:gd name="T38" fmla="*/ 12 w 106"/>
                <a:gd name="T39" fmla="*/ 36 h 104"/>
                <a:gd name="T40" fmla="*/ 12 w 106"/>
                <a:gd name="T41" fmla="*/ 35 h 104"/>
                <a:gd name="T42" fmla="*/ 42 w 106"/>
                <a:gd name="T43" fmla="*/ 11 h 104"/>
                <a:gd name="T44" fmla="*/ 90 w 106"/>
                <a:gd name="T45" fmla="*/ 17 h 104"/>
                <a:gd name="T46" fmla="*/ 91 w 106"/>
                <a:gd name="T47" fmla="*/ 75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06" h="104">
                  <a:moveTo>
                    <a:pt x="92" y="7"/>
                  </a:moveTo>
                  <a:cubicBezTo>
                    <a:pt x="91" y="7"/>
                    <a:pt x="90" y="6"/>
                    <a:pt x="89" y="6"/>
                  </a:cubicBezTo>
                  <a:cubicBezTo>
                    <a:pt x="82" y="3"/>
                    <a:pt x="67" y="2"/>
                    <a:pt x="50" y="4"/>
                  </a:cubicBezTo>
                  <a:cubicBezTo>
                    <a:pt x="34" y="6"/>
                    <a:pt x="20" y="11"/>
                    <a:pt x="13" y="15"/>
                  </a:cubicBezTo>
                  <a:cubicBezTo>
                    <a:pt x="12" y="16"/>
                    <a:pt x="12" y="16"/>
                    <a:pt x="11" y="17"/>
                  </a:cubicBezTo>
                  <a:cubicBezTo>
                    <a:pt x="9" y="21"/>
                    <a:pt x="8" y="26"/>
                    <a:pt x="7" y="32"/>
                  </a:cubicBezTo>
                  <a:cubicBezTo>
                    <a:pt x="4" y="34"/>
                    <a:pt x="0" y="39"/>
                    <a:pt x="0" y="44"/>
                  </a:cubicBezTo>
                  <a:cubicBezTo>
                    <a:pt x="0" y="50"/>
                    <a:pt x="4" y="55"/>
                    <a:pt x="7" y="57"/>
                  </a:cubicBezTo>
                  <a:cubicBezTo>
                    <a:pt x="9" y="80"/>
                    <a:pt x="33" y="104"/>
                    <a:pt x="53" y="104"/>
                  </a:cubicBezTo>
                  <a:cubicBezTo>
                    <a:pt x="68" y="104"/>
                    <a:pt x="86" y="101"/>
                    <a:pt x="96" y="77"/>
                  </a:cubicBezTo>
                  <a:cubicBezTo>
                    <a:pt x="106" y="55"/>
                    <a:pt x="102" y="27"/>
                    <a:pt x="93" y="10"/>
                  </a:cubicBezTo>
                  <a:cubicBezTo>
                    <a:pt x="93" y="9"/>
                    <a:pt x="92" y="8"/>
                    <a:pt x="92" y="7"/>
                  </a:cubicBezTo>
                  <a:close/>
                  <a:moveTo>
                    <a:pt x="91" y="75"/>
                  </a:moveTo>
                  <a:cubicBezTo>
                    <a:pt x="82" y="96"/>
                    <a:pt x="67" y="99"/>
                    <a:pt x="53" y="99"/>
                  </a:cubicBezTo>
                  <a:cubicBezTo>
                    <a:pt x="35" y="99"/>
                    <a:pt x="14" y="76"/>
                    <a:pt x="13" y="55"/>
                  </a:cubicBezTo>
                  <a:cubicBezTo>
                    <a:pt x="13" y="54"/>
                    <a:pt x="12" y="53"/>
                    <a:pt x="12" y="53"/>
                  </a:cubicBezTo>
                  <a:cubicBezTo>
                    <a:pt x="11" y="53"/>
                    <a:pt x="11" y="52"/>
                    <a:pt x="10" y="52"/>
                  </a:cubicBezTo>
                  <a:cubicBezTo>
                    <a:pt x="9" y="52"/>
                    <a:pt x="6" y="49"/>
                    <a:pt x="6" y="44"/>
                  </a:cubicBezTo>
                  <a:cubicBezTo>
                    <a:pt x="6" y="40"/>
                    <a:pt x="9" y="37"/>
                    <a:pt x="11" y="36"/>
                  </a:cubicBezTo>
                  <a:cubicBezTo>
                    <a:pt x="11" y="36"/>
                    <a:pt x="11" y="36"/>
                    <a:pt x="12" y="36"/>
                  </a:cubicBezTo>
                  <a:cubicBezTo>
                    <a:pt x="12" y="36"/>
                    <a:pt x="12" y="36"/>
                    <a:pt x="12" y="35"/>
                  </a:cubicBezTo>
                  <a:cubicBezTo>
                    <a:pt x="22" y="35"/>
                    <a:pt x="35" y="34"/>
                    <a:pt x="42" y="11"/>
                  </a:cubicBezTo>
                  <a:cubicBezTo>
                    <a:pt x="49" y="26"/>
                    <a:pt x="72" y="0"/>
                    <a:pt x="90" y="17"/>
                  </a:cubicBezTo>
                  <a:cubicBezTo>
                    <a:pt x="96" y="33"/>
                    <a:pt x="99" y="56"/>
                    <a:pt x="91" y="7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33"/>
            <p:cNvSpPr>
              <a:spLocks/>
            </p:cNvSpPr>
            <p:nvPr/>
          </p:nvSpPr>
          <p:spPr bwMode="auto">
            <a:xfrm>
              <a:off x="6010276" y="5233988"/>
              <a:ext cx="938213" cy="747713"/>
            </a:xfrm>
            <a:custGeom>
              <a:avLst/>
              <a:gdLst>
                <a:gd name="T0" fmla="*/ 226 w 250"/>
                <a:gd name="T1" fmla="*/ 0 h 199"/>
                <a:gd name="T2" fmla="*/ 25 w 250"/>
                <a:gd name="T3" fmla="*/ 0 h 199"/>
                <a:gd name="T4" fmla="*/ 0 w 250"/>
                <a:gd name="T5" fmla="*/ 25 h 199"/>
                <a:gd name="T6" fmla="*/ 0 w 250"/>
                <a:gd name="T7" fmla="*/ 75 h 199"/>
                <a:gd name="T8" fmla="*/ 2 w 250"/>
                <a:gd name="T9" fmla="*/ 71 h 199"/>
                <a:gd name="T10" fmla="*/ 8 w 250"/>
                <a:gd name="T11" fmla="*/ 66 h 199"/>
                <a:gd name="T12" fmla="*/ 8 w 250"/>
                <a:gd name="T13" fmla="*/ 25 h 199"/>
                <a:gd name="T14" fmla="*/ 25 w 250"/>
                <a:gd name="T15" fmla="*/ 8 h 199"/>
                <a:gd name="T16" fmla="*/ 226 w 250"/>
                <a:gd name="T17" fmla="*/ 8 h 199"/>
                <a:gd name="T18" fmla="*/ 243 w 250"/>
                <a:gd name="T19" fmla="*/ 25 h 199"/>
                <a:gd name="T20" fmla="*/ 243 w 250"/>
                <a:gd name="T21" fmla="*/ 175 h 199"/>
                <a:gd name="T22" fmla="*/ 226 w 250"/>
                <a:gd name="T23" fmla="*/ 192 h 199"/>
                <a:gd name="T24" fmla="*/ 25 w 250"/>
                <a:gd name="T25" fmla="*/ 192 h 199"/>
                <a:gd name="T26" fmla="*/ 8 w 250"/>
                <a:gd name="T27" fmla="*/ 175 h 199"/>
                <a:gd name="T28" fmla="*/ 8 w 250"/>
                <a:gd name="T29" fmla="*/ 104 h 199"/>
                <a:gd name="T30" fmla="*/ 0 w 250"/>
                <a:gd name="T31" fmla="*/ 121 h 199"/>
                <a:gd name="T32" fmla="*/ 0 w 250"/>
                <a:gd name="T33" fmla="*/ 175 h 199"/>
                <a:gd name="T34" fmla="*/ 25 w 250"/>
                <a:gd name="T35" fmla="*/ 199 h 199"/>
                <a:gd name="T36" fmla="*/ 226 w 250"/>
                <a:gd name="T37" fmla="*/ 199 h 199"/>
                <a:gd name="T38" fmla="*/ 250 w 250"/>
                <a:gd name="T39" fmla="*/ 175 h 199"/>
                <a:gd name="T40" fmla="*/ 250 w 250"/>
                <a:gd name="T41" fmla="*/ 25 h 199"/>
                <a:gd name="T42" fmla="*/ 226 w 250"/>
                <a:gd name="T43" fmla="*/ 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50" h="199">
                  <a:moveTo>
                    <a:pt x="226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11" y="0"/>
                    <a:pt x="0" y="11"/>
                    <a:pt x="0" y="2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2" y="71"/>
                    <a:pt x="2" y="71"/>
                    <a:pt x="2" y="71"/>
                  </a:cubicBezTo>
                  <a:cubicBezTo>
                    <a:pt x="3" y="69"/>
                    <a:pt x="5" y="67"/>
                    <a:pt x="8" y="66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15"/>
                    <a:pt x="15" y="8"/>
                    <a:pt x="25" y="8"/>
                  </a:cubicBezTo>
                  <a:cubicBezTo>
                    <a:pt x="226" y="8"/>
                    <a:pt x="226" y="8"/>
                    <a:pt x="226" y="8"/>
                  </a:cubicBezTo>
                  <a:cubicBezTo>
                    <a:pt x="235" y="8"/>
                    <a:pt x="243" y="15"/>
                    <a:pt x="243" y="25"/>
                  </a:cubicBezTo>
                  <a:cubicBezTo>
                    <a:pt x="243" y="175"/>
                    <a:pt x="243" y="175"/>
                    <a:pt x="243" y="175"/>
                  </a:cubicBezTo>
                  <a:cubicBezTo>
                    <a:pt x="243" y="184"/>
                    <a:pt x="235" y="192"/>
                    <a:pt x="226" y="192"/>
                  </a:cubicBezTo>
                  <a:cubicBezTo>
                    <a:pt x="25" y="192"/>
                    <a:pt x="25" y="192"/>
                    <a:pt x="25" y="192"/>
                  </a:cubicBezTo>
                  <a:cubicBezTo>
                    <a:pt x="15" y="192"/>
                    <a:pt x="8" y="184"/>
                    <a:pt x="8" y="175"/>
                  </a:cubicBezTo>
                  <a:cubicBezTo>
                    <a:pt x="8" y="104"/>
                    <a:pt x="8" y="104"/>
                    <a:pt x="8" y="104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0" y="175"/>
                    <a:pt x="0" y="175"/>
                    <a:pt x="0" y="175"/>
                  </a:cubicBezTo>
                  <a:cubicBezTo>
                    <a:pt x="0" y="188"/>
                    <a:pt x="11" y="199"/>
                    <a:pt x="25" y="199"/>
                  </a:cubicBezTo>
                  <a:cubicBezTo>
                    <a:pt x="226" y="199"/>
                    <a:pt x="226" y="199"/>
                    <a:pt x="226" y="199"/>
                  </a:cubicBezTo>
                  <a:cubicBezTo>
                    <a:pt x="239" y="199"/>
                    <a:pt x="250" y="188"/>
                    <a:pt x="250" y="175"/>
                  </a:cubicBezTo>
                  <a:cubicBezTo>
                    <a:pt x="250" y="25"/>
                    <a:pt x="250" y="25"/>
                    <a:pt x="250" y="25"/>
                  </a:cubicBezTo>
                  <a:cubicBezTo>
                    <a:pt x="250" y="11"/>
                    <a:pt x="239" y="0"/>
                    <a:pt x="22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34"/>
            <p:cNvSpPr>
              <a:spLocks/>
            </p:cNvSpPr>
            <p:nvPr/>
          </p:nvSpPr>
          <p:spPr bwMode="auto">
            <a:xfrm>
              <a:off x="5765801" y="6091238"/>
              <a:ext cx="41275" cy="49213"/>
            </a:xfrm>
            <a:custGeom>
              <a:avLst/>
              <a:gdLst>
                <a:gd name="T0" fmla="*/ 1 w 11"/>
                <a:gd name="T1" fmla="*/ 8 h 13"/>
                <a:gd name="T2" fmla="*/ 3 w 11"/>
                <a:gd name="T3" fmla="*/ 13 h 13"/>
                <a:gd name="T4" fmla="*/ 8 w 11"/>
                <a:gd name="T5" fmla="*/ 11 h 13"/>
                <a:gd name="T6" fmla="*/ 11 w 11"/>
                <a:gd name="T7" fmla="*/ 3 h 13"/>
                <a:gd name="T8" fmla="*/ 4 w 11"/>
                <a:gd name="T9" fmla="*/ 0 h 13"/>
                <a:gd name="T10" fmla="*/ 1 w 11"/>
                <a:gd name="T11" fmla="*/ 8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13">
                  <a:moveTo>
                    <a:pt x="1" y="8"/>
                  </a:moveTo>
                  <a:cubicBezTo>
                    <a:pt x="0" y="10"/>
                    <a:pt x="1" y="12"/>
                    <a:pt x="3" y="13"/>
                  </a:cubicBezTo>
                  <a:cubicBezTo>
                    <a:pt x="5" y="13"/>
                    <a:pt x="7" y="12"/>
                    <a:pt x="8" y="11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9" y="3"/>
                    <a:pt x="6" y="2"/>
                    <a:pt x="4" y="0"/>
                  </a:cubicBezTo>
                  <a:lnTo>
                    <a:pt x="1" y="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35"/>
            <p:cNvSpPr>
              <a:spLocks/>
            </p:cNvSpPr>
            <p:nvPr/>
          </p:nvSpPr>
          <p:spPr bwMode="auto">
            <a:xfrm>
              <a:off x="5845176" y="5500688"/>
              <a:ext cx="220663" cy="455613"/>
            </a:xfrm>
            <a:custGeom>
              <a:avLst/>
              <a:gdLst>
                <a:gd name="T0" fmla="*/ 58 w 59"/>
                <a:gd name="T1" fmla="*/ 5 h 121"/>
                <a:gd name="T2" fmla="*/ 56 w 59"/>
                <a:gd name="T3" fmla="*/ 1 h 121"/>
                <a:gd name="T4" fmla="*/ 51 w 59"/>
                <a:gd name="T5" fmla="*/ 2 h 121"/>
                <a:gd name="T6" fmla="*/ 0 w 59"/>
                <a:gd name="T7" fmla="*/ 119 h 121"/>
                <a:gd name="T8" fmla="*/ 2 w 59"/>
                <a:gd name="T9" fmla="*/ 119 h 121"/>
                <a:gd name="T10" fmla="*/ 7 w 59"/>
                <a:gd name="T11" fmla="*/ 121 h 121"/>
                <a:gd name="T12" fmla="*/ 58 w 59"/>
                <a:gd name="T13" fmla="*/ 5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121">
                  <a:moveTo>
                    <a:pt x="58" y="5"/>
                  </a:moveTo>
                  <a:cubicBezTo>
                    <a:pt x="59" y="4"/>
                    <a:pt x="58" y="1"/>
                    <a:pt x="56" y="1"/>
                  </a:cubicBezTo>
                  <a:cubicBezTo>
                    <a:pt x="54" y="0"/>
                    <a:pt x="52" y="1"/>
                    <a:pt x="51" y="2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1" y="119"/>
                    <a:pt x="2" y="119"/>
                    <a:pt x="2" y="119"/>
                  </a:cubicBezTo>
                  <a:cubicBezTo>
                    <a:pt x="4" y="120"/>
                    <a:pt x="5" y="121"/>
                    <a:pt x="7" y="121"/>
                  </a:cubicBezTo>
                  <a:lnTo>
                    <a:pt x="58" y="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36"/>
            <p:cNvSpPr>
              <a:spLocks/>
            </p:cNvSpPr>
            <p:nvPr/>
          </p:nvSpPr>
          <p:spPr bwMode="auto">
            <a:xfrm>
              <a:off x="5768976" y="5956301"/>
              <a:ext cx="123825" cy="138113"/>
            </a:xfrm>
            <a:custGeom>
              <a:avLst/>
              <a:gdLst>
                <a:gd name="T0" fmla="*/ 28 w 33"/>
                <a:gd name="T1" fmla="*/ 5 h 37"/>
                <a:gd name="T2" fmla="*/ 18 w 33"/>
                <a:gd name="T3" fmla="*/ 1 h 37"/>
                <a:gd name="T4" fmla="*/ 18 w 33"/>
                <a:gd name="T5" fmla="*/ 1 h 37"/>
                <a:gd name="T6" fmla="*/ 18 w 33"/>
                <a:gd name="T7" fmla="*/ 1 h 37"/>
                <a:gd name="T8" fmla="*/ 18 w 33"/>
                <a:gd name="T9" fmla="*/ 1 h 37"/>
                <a:gd name="T10" fmla="*/ 9 w 33"/>
                <a:gd name="T11" fmla="*/ 3 h 37"/>
                <a:gd name="T12" fmla="*/ 0 w 33"/>
                <a:gd name="T13" fmla="*/ 22 h 37"/>
                <a:gd name="T14" fmla="*/ 4 w 33"/>
                <a:gd name="T15" fmla="*/ 32 h 37"/>
                <a:gd name="T16" fmla="*/ 14 w 33"/>
                <a:gd name="T17" fmla="*/ 37 h 37"/>
                <a:gd name="T18" fmla="*/ 23 w 33"/>
                <a:gd name="T19" fmla="*/ 34 h 37"/>
                <a:gd name="T20" fmla="*/ 22 w 33"/>
                <a:gd name="T21" fmla="*/ 27 h 37"/>
                <a:gd name="T22" fmla="*/ 27 w 33"/>
                <a:gd name="T23" fmla="*/ 24 h 37"/>
                <a:gd name="T24" fmla="*/ 26 w 33"/>
                <a:gd name="T25" fmla="*/ 17 h 37"/>
                <a:gd name="T26" fmla="*/ 32 w 33"/>
                <a:gd name="T27" fmla="*/ 14 h 37"/>
                <a:gd name="T28" fmla="*/ 28 w 33"/>
                <a:gd name="T29" fmla="*/ 5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3" h="37">
                  <a:moveTo>
                    <a:pt x="28" y="5"/>
                  </a:moveTo>
                  <a:cubicBezTo>
                    <a:pt x="24" y="2"/>
                    <a:pt x="18" y="1"/>
                    <a:pt x="18" y="1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8" y="1"/>
                    <a:pt x="22" y="1"/>
                    <a:pt x="18" y="1"/>
                  </a:cubicBezTo>
                  <a:cubicBezTo>
                    <a:pt x="14" y="0"/>
                    <a:pt x="11" y="1"/>
                    <a:pt x="9" y="3"/>
                  </a:cubicBezTo>
                  <a:cubicBezTo>
                    <a:pt x="2" y="12"/>
                    <a:pt x="1" y="18"/>
                    <a:pt x="0" y="22"/>
                  </a:cubicBezTo>
                  <a:cubicBezTo>
                    <a:pt x="0" y="25"/>
                    <a:pt x="2" y="30"/>
                    <a:pt x="4" y="32"/>
                  </a:cubicBezTo>
                  <a:cubicBezTo>
                    <a:pt x="6" y="34"/>
                    <a:pt x="10" y="36"/>
                    <a:pt x="14" y="37"/>
                  </a:cubicBezTo>
                  <a:cubicBezTo>
                    <a:pt x="17" y="37"/>
                    <a:pt x="22" y="37"/>
                    <a:pt x="23" y="34"/>
                  </a:cubicBezTo>
                  <a:cubicBezTo>
                    <a:pt x="24" y="32"/>
                    <a:pt x="23" y="29"/>
                    <a:pt x="22" y="27"/>
                  </a:cubicBezTo>
                  <a:cubicBezTo>
                    <a:pt x="24" y="27"/>
                    <a:pt x="26" y="26"/>
                    <a:pt x="27" y="24"/>
                  </a:cubicBezTo>
                  <a:cubicBezTo>
                    <a:pt x="28" y="22"/>
                    <a:pt x="28" y="19"/>
                    <a:pt x="26" y="17"/>
                  </a:cubicBezTo>
                  <a:cubicBezTo>
                    <a:pt x="29" y="17"/>
                    <a:pt x="31" y="16"/>
                    <a:pt x="32" y="14"/>
                  </a:cubicBezTo>
                  <a:cubicBezTo>
                    <a:pt x="33" y="11"/>
                    <a:pt x="31" y="8"/>
                    <a:pt x="28" y="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37"/>
            <p:cNvSpPr>
              <a:spLocks/>
            </p:cNvSpPr>
            <p:nvPr/>
          </p:nvSpPr>
          <p:spPr bwMode="auto">
            <a:xfrm>
              <a:off x="5229226" y="5305426"/>
              <a:ext cx="592138" cy="406400"/>
            </a:xfrm>
            <a:custGeom>
              <a:avLst/>
              <a:gdLst>
                <a:gd name="T0" fmla="*/ 7 w 158"/>
                <a:gd name="T1" fmla="*/ 107 h 108"/>
                <a:gd name="T2" fmla="*/ 7 w 158"/>
                <a:gd name="T3" fmla="*/ 104 h 108"/>
                <a:gd name="T4" fmla="*/ 8 w 158"/>
                <a:gd name="T5" fmla="*/ 102 h 108"/>
                <a:gd name="T6" fmla="*/ 7 w 158"/>
                <a:gd name="T7" fmla="*/ 82 h 108"/>
                <a:gd name="T8" fmla="*/ 8 w 158"/>
                <a:gd name="T9" fmla="*/ 77 h 108"/>
                <a:gd name="T10" fmla="*/ 7 w 158"/>
                <a:gd name="T11" fmla="*/ 73 h 108"/>
                <a:gd name="T12" fmla="*/ 6 w 158"/>
                <a:gd name="T13" fmla="*/ 72 h 108"/>
                <a:gd name="T14" fmla="*/ 6 w 158"/>
                <a:gd name="T15" fmla="*/ 30 h 108"/>
                <a:gd name="T16" fmla="*/ 6 w 158"/>
                <a:gd name="T17" fmla="*/ 30 h 108"/>
                <a:gd name="T18" fmla="*/ 7 w 158"/>
                <a:gd name="T19" fmla="*/ 29 h 108"/>
                <a:gd name="T20" fmla="*/ 7 w 158"/>
                <a:gd name="T21" fmla="*/ 30 h 108"/>
                <a:gd name="T22" fmla="*/ 7 w 158"/>
                <a:gd name="T23" fmla="*/ 47 h 108"/>
                <a:gd name="T24" fmla="*/ 28 w 158"/>
                <a:gd name="T25" fmla="*/ 51 h 108"/>
                <a:gd name="T26" fmla="*/ 28 w 158"/>
                <a:gd name="T27" fmla="*/ 58 h 108"/>
                <a:gd name="T28" fmla="*/ 29 w 158"/>
                <a:gd name="T29" fmla="*/ 59 h 108"/>
                <a:gd name="T30" fmla="*/ 31 w 158"/>
                <a:gd name="T31" fmla="*/ 58 h 108"/>
                <a:gd name="T32" fmla="*/ 34 w 158"/>
                <a:gd name="T33" fmla="*/ 56 h 108"/>
                <a:gd name="T34" fmla="*/ 70 w 158"/>
                <a:gd name="T35" fmla="*/ 47 h 108"/>
                <a:gd name="T36" fmla="*/ 112 w 158"/>
                <a:gd name="T37" fmla="*/ 51 h 108"/>
                <a:gd name="T38" fmla="*/ 113 w 158"/>
                <a:gd name="T39" fmla="*/ 52 h 108"/>
                <a:gd name="T40" fmla="*/ 113 w 158"/>
                <a:gd name="T41" fmla="*/ 52 h 108"/>
                <a:gd name="T42" fmla="*/ 114 w 158"/>
                <a:gd name="T43" fmla="*/ 52 h 108"/>
                <a:gd name="T44" fmla="*/ 114 w 158"/>
                <a:gd name="T45" fmla="*/ 41 h 108"/>
                <a:gd name="T46" fmla="*/ 114 w 158"/>
                <a:gd name="T47" fmla="*/ 33 h 108"/>
                <a:gd name="T48" fmla="*/ 70 w 158"/>
                <a:gd name="T49" fmla="*/ 26 h 108"/>
                <a:gd name="T50" fmla="*/ 38 w 158"/>
                <a:gd name="T51" fmla="*/ 33 h 108"/>
                <a:gd name="T52" fmla="*/ 72 w 158"/>
                <a:gd name="T53" fmla="*/ 24 h 108"/>
                <a:gd name="T54" fmla="*/ 115 w 158"/>
                <a:gd name="T55" fmla="*/ 30 h 108"/>
                <a:gd name="T56" fmla="*/ 115 w 158"/>
                <a:gd name="T57" fmla="*/ 39 h 108"/>
                <a:gd name="T58" fmla="*/ 158 w 158"/>
                <a:gd name="T59" fmla="*/ 8 h 108"/>
                <a:gd name="T60" fmla="*/ 54 w 158"/>
                <a:gd name="T61" fmla="*/ 0 h 108"/>
                <a:gd name="T62" fmla="*/ 9 w 158"/>
                <a:gd name="T63" fmla="*/ 28 h 108"/>
                <a:gd name="T64" fmla="*/ 5 w 158"/>
                <a:gd name="T65" fmla="*/ 27 h 108"/>
                <a:gd name="T66" fmla="*/ 5 w 158"/>
                <a:gd name="T67" fmla="*/ 27 h 108"/>
                <a:gd name="T68" fmla="*/ 4 w 158"/>
                <a:gd name="T69" fmla="*/ 27 h 108"/>
                <a:gd name="T70" fmla="*/ 4 w 158"/>
                <a:gd name="T71" fmla="*/ 27 h 108"/>
                <a:gd name="T72" fmla="*/ 4 w 158"/>
                <a:gd name="T73" fmla="*/ 27 h 108"/>
                <a:gd name="T74" fmla="*/ 4 w 158"/>
                <a:gd name="T75" fmla="*/ 27 h 108"/>
                <a:gd name="T76" fmla="*/ 4 w 158"/>
                <a:gd name="T77" fmla="*/ 27 h 108"/>
                <a:gd name="T78" fmla="*/ 3 w 158"/>
                <a:gd name="T79" fmla="*/ 27 h 108"/>
                <a:gd name="T80" fmla="*/ 3 w 158"/>
                <a:gd name="T81" fmla="*/ 27 h 108"/>
                <a:gd name="T82" fmla="*/ 3 w 158"/>
                <a:gd name="T83" fmla="*/ 28 h 108"/>
                <a:gd name="T84" fmla="*/ 3 w 158"/>
                <a:gd name="T85" fmla="*/ 28 h 108"/>
                <a:gd name="T86" fmla="*/ 3 w 158"/>
                <a:gd name="T87" fmla="*/ 28 h 108"/>
                <a:gd name="T88" fmla="*/ 3 w 158"/>
                <a:gd name="T89" fmla="*/ 28 h 108"/>
                <a:gd name="T90" fmla="*/ 3 w 158"/>
                <a:gd name="T91" fmla="*/ 31 h 108"/>
                <a:gd name="T92" fmla="*/ 3 w 158"/>
                <a:gd name="T93" fmla="*/ 72 h 108"/>
                <a:gd name="T94" fmla="*/ 2 w 158"/>
                <a:gd name="T95" fmla="*/ 73 h 108"/>
                <a:gd name="T96" fmla="*/ 1 w 158"/>
                <a:gd name="T97" fmla="*/ 77 h 108"/>
                <a:gd name="T98" fmla="*/ 2 w 158"/>
                <a:gd name="T99" fmla="*/ 81 h 108"/>
                <a:gd name="T100" fmla="*/ 0 w 158"/>
                <a:gd name="T101" fmla="*/ 99 h 108"/>
                <a:gd name="T102" fmla="*/ 1 w 158"/>
                <a:gd name="T103" fmla="*/ 101 h 108"/>
                <a:gd name="T104" fmla="*/ 2 w 158"/>
                <a:gd name="T105" fmla="*/ 101 h 108"/>
                <a:gd name="T106" fmla="*/ 2 w 158"/>
                <a:gd name="T107" fmla="*/ 101 h 108"/>
                <a:gd name="T108" fmla="*/ 2 w 158"/>
                <a:gd name="T109" fmla="*/ 104 h 108"/>
                <a:gd name="T110" fmla="*/ 3 w 158"/>
                <a:gd name="T111" fmla="*/ 105 h 108"/>
                <a:gd name="T112" fmla="*/ 3 w 158"/>
                <a:gd name="T113" fmla="*/ 105 h 108"/>
                <a:gd name="T114" fmla="*/ 3 w 158"/>
                <a:gd name="T115" fmla="*/ 105 h 108"/>
                <a:gd name="T116" fmla="*/ 3 w 158"/>
                <a:gd name="T117" fmla="*/ 107 h 108"/>
                <a:gd name="T118" fmla="*/ 5 w 158"/>
                <a:gd name="T119" fmla="*/ 108 h 108"/>
                <a:gd name="T120" fmla="*/ 5 w 158"/>
                <a:gd name="T121" fmla="*/ 108 h 108"/>
                <a:gd name="T122" fmla="*/ 7 w 158"/>
                <a:gd name="T123" fmla="*/ 107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58" h="108">
                  <a:moveTo>
                    <a:pt x="7" y="107"/>
                  </a:moveTo>
                  <a:cubicBezTo>
                    <a:pt x="7" y="104"/>
                    <a:pt x="7" y="104"/>
                    <a:pt x="7" y="104"/>
                  </a:cubicBezTo>
                  <a:cubicBezTo>
                    <a:pt x="8" y="103"/>
                    <a:pt x="8" y="103"/>
                    <a:pt x="8" y="102"/>
                  </a:cubicBezTo>
                  <a:cubicBezTo>
                    <a:pt x="7" y="82"/>
                    <a:pt x="7" y="82"/>
                    <a:pt x="7" y="82"/>
                  </a:cubicBezTo>
                  <a:cubicBezTo>
                    <a:pt x="7" y="81"/>
                    <a:pt x="8" y="79"/>
                    <a:pt x="8" y="77"/>
                  </a:cubicBezTo>
                  <a:cubicBezTo>
                    <a:pt x="8" y="76"/>
                    <a:pt x="8" y="74"/>
                    <a:pt x="7" y="73"/>
                  </a:cubicBezTo>
                  <a:cubicBezTo>
                    <a:pt x="6" y="73"/>
                    <a:pt x="6" y="73"/>
                    <a:pt x="6" y="72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7" y="47"/>
                    <a:pt x="7" y="47"/>
                    <a:pt x="7" y="47"/>
                  </a:cubicBezTo>
                  <a:cubicBezTo>
                    <a:pt x="28" y="51"/>
                    <a:pt x="28" y="51"/>
                    <a:pt x="28" y="51"/>
                  </a:cubicBezTo>
                  <a:cubicBezTo>
                    <a:pt x="28" y="58"/>
                    <a:pt x="28" y="58"/>
                    <a:pt x="28" y="58"/>
                  </a:cubicBezTo>
                  <a:cubicBezTo>
                    <a:pt x="28" y="59"/>
                    <a:pt x="29" y="59"/>
                    <a:pt x="29" y="59"/>
                  </a:cubicBezTo>
                  <a:cubicBezTo>
                    <a:pt x="30" y="58"/>
                    <a:pt x="30" y="58"/>
                    <a:pt x="31" y="58"/>
                  </a:cubicBezTo>
                  <a:cubicBezTo>
                    <a:pt x="31" y="57"/>
                    <a:pt x="33" y="56"/>
                    <a:pt x="34" y="56"/>
                  </a:cubicBezTo>
                  <a:cubicBezTo>
                    <a:pt x="41" y="52"/>
                    <a:pt x="54" y="49"/>
                    <a:pt x="70" y="47"/>
                  </a:cubicBezTo>
                  <a:cubicBezTo>
                    <a:pt x="89" y="45"/>
                    <a:pt x="106" y="47"/>
                    <a:pt x="112" y="51"/>
                  </a:cubicBezTo>
                  <a:cubicBezTo>
                    <a:pt x="112" y="51"/>
                    <a:pt x="113" y="52"/>
                    <a:pt x="113" y="52"/>
                  </a:cubicBezTo>
                  <a:cubicBezTo>
                    <a:pt x="113" y="52"/>
                    <a:pt x="113" y="52"/>
                    <a:pt x="113" y="52"/>
                  </a:cubicBezTo>
                  <a:cubicBezTo>
                    <a:pt x="113" y="53"/>
                    <a:pt x="114" y="53"/>
                    <a:pt x="114" y="52"/>
                  </a:cubicBezTo>
                  <a:cubicBezTo>
                    <a:pt x="114" y="41"/>
                    <a:pt x="114" y="41"/>
                    <a:pt x="114" y="41"/>
                  </a:cubicBezTo>
                  <a:cubicBezTo>
                    <a:pt x="114" y="33"/>
                    <a:pt x="114" y="33"/>
                    <a:pt x="114" y="33"/>
                  </a:cubicBezTo>
                  <a:cubicBezTo>
                    <a:pt x="113" y="27"/>
                    <a:pt x="94" y="24"/>
                    <a:pt x="70" y="26"/>
                  </a:cubicBezTo>
                  <a:cubicBezTo>
                    <a:pt x="57" y="27"/>
                    <a:pt x="45" y="30"/>
                    <a:pt x="38" y="33"/>
                  </a:cubicBezTo>
                  <a:cubicBezTo>
                    <a:pt x="45" y="29"/>
                    <a:pt x="58" y="26"/>
                    <a:pt x="72" y="24"/>
                  </a:cubicBezTo>
                  <a:cubicBezTo>
                    <a:pt x="96" y="21"/>
                    <a:pt x="115" y="24"/>
                    <a:pt x="115" y="30"/>
                  </a:cubicBezTo>
                  <a:cubicBezTo>
                    <a:pt x="115" y="39"/>
                    <a:pt x="115" y="39"/>
                    <a:pt x="115" y="39"/>
                  </a:cubicBezTo>
                  <a:cubicBezTo>
                    <a:pt x="158" y="8"/>
                    <a:pt x="158" y="8"/>
                    <a:pt x="158" y="8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4" y="27"/>
                    <a:pt x="3" y="27"/>
                    <a:pt x="3" y="27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3" y="72"/>
                    <a:pt x="3" y="72"/>
                    <a:pt x="3" y="72"/>
                  </a:cubicBezTo>
                  <a:cubicBezTo>
                    <a:pt x="3" y="73"/>
                    <a:pt x="2" y="73"/>
                    <a:pt x="2" y="73"/>
                  </a:cubicBezTo>
                  <a:cubicBezTo>
                    <a:pt x="1" y="74"/>
                    <a:pt x="1" y="76"/>
                    <a:pt x="1" y="77"/>
                  </a:cubicBezTo>
                  <a:cubicBezTo>
                    <a:pt x="1" y="79"/>
                    <a:pt x="1" y="80"/>
                    <a:pt x="2" y="81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0" y="100"/>
                    <a:pt x="0" y="101"/>
                    <a:pt x="1" y="101"/>
                  </a:cubicBezTo>
                  <a:cubicBezTo>
                    <a:pt x="1" y="101"/>
                    <a:pt x="2" y="101"/>
                    <a:pt x="2" y="101"/>
                  </a:cubicBezTo>
                  <a:cubicBezTo>
                    <a:pt x="2" y="101"/>
                    <a:pt x="2" y="101"/>
                    <a:pt x="2" y="101"/>
                  </a:cubicBezTo>
                  <a:cubicBezTo>
                    <a:pt x="2" y="104"/>
                    <a:pt x="2" y="104"/>
                    <a:pt x="2" y="104"/>
                  </a:cubicBezTo>
                  <a:cubicBezTo>
                    <a:pt x="2" y="104"/>
                    <a:pt x="2" y="105"/>
                    <a:pt x="3" y="105"/>
                  </a:cubicBezTo>
                  <a:cubicBezTo>
                    <a:pt x="3" y="105"/>
                    <a:pt x="3" y="105"/>
                    <a:pt x="3" y="105"/>
                  </a:cubicBezTo>
                  <a:cubicBezTo>
                    <a:pt x="3" y="105"/>
                    <a:pt x="3" y="105"/>
                    <a:pt x="3" y="105"/>
                  </a:cubicBezTo>
                  <a:cubicBezTo>
                    <a:pt x="3" y="107"/>
                    <a:pt x="3" y="107"/>
                    <a:pt x="3" y="107"/>
                  </a:cubicBezTo>
                  <a:cubicBezTo>
                    <a:pt x="3" y="108"/>
                    <a:pt x="4" y="108"/>
                    <a:pt x="5" y="108"/>
                  </a:cubicBezTo>
                  <a:cubicBezTo>
                    <a:pt x="5" y="108"/>
                    <a:pt x="5" y="108"/>
                    <a:pt x="5" y="108"/>
                  </a:cubicBezTo>
                  <a:cubicBezTo>
                    <a:pt x="6" y="108"/>
                    <a:pt x="7" y="107"/>
                    <a:pt x="7" y="10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38"/>
            <p:cNvSpPr>
              <a:spLocks/>
            </p:cNvSpPr>
            <p:nvPr/>
          </p:nvSpPr>
          <p:spPr bwMode="auto">
            <a:xfrm>
              <a:off x="5168901" y="5426076"/>
              <a:ext cx="66675" cy="52388"/>
            </a:xfrm>
            <a:custGeom>
              <a:avLst/>
              <a:gdLst>
                <a:gd name="T0" fmla="*/ 42 w 42"/>
                <a:gd name="T1" fmla="*/ 0 h 33"/>
                <a:gd name="T2" fmla="*/ 0 w 42"/>
                <a:gd name="T3" fmla="*/ 26 h 33"/>
                <a:gd name="T4" fmla="*/ 42 w 42"/>
                <a:gd name="T5" fmla="*/ 33 h 33"/>
                <a:gd name="T6" fmla="*/ 42 w 42"/>
                <a:gd name="T7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33">
                  <a:moveTo>
                    <a:pt x="42" y="0"/>
                  </a:moveTo>
                  <a:lnTo>
                    <a:pt x="0" y="26"/>
                  </a:lnTo>
                  <a:lnTo>
                    <a:pt x="42" y="33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39"/>
            <p:cNvSpPr>
              <a:spLocks/>
            </p:cNvSpPr>
            <p:nvPr/>
          </p:nvSpPr>
          <p:spPr bwMode="auto">
            <a:xfrm>
              <a:off x="6092826" y="5456238"/>
              <a:ext cx="165100" cy="255588"/>
            </a:xfrm>
            <a:custGeom>
              <a:avLst/>
              <a:gdLst>
                <a:gd name="T0" fmla="*/ 23 w 44"/>
                <a:gd name="T1" fmla="*/ 28 h 68"/>
                <a:gd name="T2" fmla="*/ 18 w 44"/>
                <a:gd name="T3" fmla="*/ 37 h 68"/>
                <a:gd name="T4" fmla="*/ 3 w 44"/>
                <a:gd name="T5" fmla="*/ 60 h 68"/>
                <a:gd name="T6" fmla="*/ 0 w 44"/>
                <a:gd name="T7" fmla="*/ 66 h 68"/>
                <a:gd name="T8" fmla="*/ 5 w 44"/>
                <a:gd name="T9" fmla="*/ 68 h 68"/>
                <a:gd name="T10" fmla="*/ 39 w 44"/>
                <a:gd name="T11" fmla="*/ 68 h 68"/>
                <a:gd name="T12" fmla="*/ 44 w 44"/>
                <a:gd name="T13" fmla="*/ 62 h 68"/>
                <a:gd name="T14" fmla="*/ 44 w 44"/>
                <a:gd name="T15" fmla="*/ 62 h 68"/>
                <a:gd name="T16" fmla="*/ 39 w 44"/>
                <a:gd name="T17" fmla="*/ 57 h 68"/>
                <a:gd name="T18" fmla="*/ 24 w 44"/>
                <a:gd name="T19" fmla="*/ 57 h 68"/>
                <a:gd name="T20" fmla="*/ 21 w 44"/>
                <a:gd name="T21" fmla="*/ 53 h 68"/>
                <a:gd name="T22" fmla="*/ 30 w 44"/>
                <a:gd name="T23" fmla="*/ 40 h 68"/>
                <a:gd name="T24" fmla="*/ 34 w 44"/>
                <a:gd name="T25" fmla="*/ 31 h 68"/>
                <a:gd name="T26" fmla="*/ 38 w 44"/>
                <a:gd name="T27" fmla="*/ 22 h 68"/>
                <a:gd name="T28" fmla="*/ 38 w 44"/>
                <a:gd name="T29" fmla="*/ 12 h 68"/>
                <a:gd name="T30" fmla="*/ 36 w 44"/>
                <a:gd name="T31" fmla="*/ 9 h 68"/>
                <a:gd name="T32" fmla="*/ 29 w 44"/>
                <a:gd name="T33" fmla="*/ 2 h 68"/>
                <a:gd name="T34" fmla="*/ 23 w 44"/>
                <a:gd name="T35" fmla="*/ 1 h 68"/>
                <a:gd name="T36" fmla="*/ 13 w 44"/>
                <a:gd name="T37" fmla="*/ 1 h 68"/>
                <a:gd name="T38" fmla="*/ 12 w 44"/>
                <a:gd name="T39" fmla="*/ 1 h 68"/>
                <a:gd name="T40" fmla="*/ 3 w 44"/>
                <a:gd name="T41" fmla="*/ 6 h 68"/>
                <a:gd name="T42" fmla="*/ 3 w 44"/>
                <a:gd name="T43" fmla="*/ 7 h 68"/>
                <a:gd name="T44" fmla="*/ 3 w 44"/>
                <a:gd name="T45" fmla="*/ 14 h 68"/>
                <a:gd name="T46" fmla="*/ 11 w 44"/>
                <a:gd name="T47" fmla="*/ 14 h 68"/>
                <a:gd name="T48" fmla="*/ 14 w 44"/>
                <a:gd name="T49" fmla="*/ 12 h 68"/>
                <a:gd name="T50" fmla="*/ 22 w 44"/>
                <a:gd name="T51" fmla="*/ 13 h 68"/>
                <a:gd name="T52" fmla="*/ 24 w 44"/>
                <a:gd name="T53" fmla="*/ 14 h 68"/>
                <a:gd name="T54" fmla="*/ 26 w 44"/>
                <a:gd name="T55" fmla="*/ 22 h 68"/>
                <a:gd name="T56" fmla="*/ 23 w 44"/>
                <a:gd name="T57" fmla="*/ 2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4" h="68">
                  <a:moveTo>
                    <a:pt x="23" y="28"/>
                  </a:moveTo>
                  <a:cubicBezTo>
                    <a:pt x="22" y="31"/>
                    <a:pt x="20" y="35"/>
                    <a:pt x="18" y="37"/>
                  </a:cubicBezTo>
                  <a:cubicBezTo>
                    <a:pt x="3" y="60"/>
                    <a:pt x="3" y="60"/>
                    <a:pt x="3" y="60"/>
                  </a:cubicBezTo>
                  <a:cubicBezTo>
                    <a:pt x="1" y="62"/>
                    <a:pt x="0" y="65"/>
                    <a:pt x="0" y="66"/>
                  </a:cubicBezTo>
                  <a:cubicBezTo>
                    <a:pt x="0" y="67"/>
                    <a:pt x="2" y="68"/>
                    <a:pt x="5" y="68"/>
                  </a:cubicBezTo>
                  <a:cubicBezTo>
                    <a:pt x="39" y="68"/>
                    <a:pt x="39" y="68"/>
                    <a:pt x="39" y="68"/>
                  </a:cubicBezTo>
                  <a:cubicBezTo>
                    <a:pt x="42" y="68"/>
                    <a:pt x="44" y="65"/>
                    <a:pt x="44" y="62"/>
                  </a:cubicBezTo>
                  <a:cubicBezTo>
                    <a:pt x="44" y="62"/>
                    <a:pt x="44" y="62"/>
                    <a:pt x="44" y="62"/>
                  </a:cubicBezTo>
                  <a:cubicBezTo>
                    <a:pt x="44" y="59"/>
                    <a:pt x="42" y="57"/>
                    <a:pt x="39" y="57"/>
                  </a:cubicBezTo>
                  <a:cubicBezTo>
                    <a:pt x="24" y="57"/>
                    <a:pt x="24" y="57"/>
                    <a:pt x="24" y="57"/>
                  </a:cubicBezTo>
                  <a:cubicBezTo>
                    <a:pt x="21" y="57"/>
                    <a:pt x="20" y="55"/>
                    <a:pt x="21" y="53"/>
                  </a:cubicBezTo>
                  <a:cubicBezTo>
                    <a:pt x="30" y="40"/>
                    <a:pt x="30" y="40"/>
                    <a:pt x="30" y="40"/>
                  </a:cubicBezTo>
                  <a:cubicBezTo>
                    <a:pt x="31" y="38"/>
                    <a:pt x="33" y="34"/>
                    <a:pt x="34" y="31"/>
                  </a:cubicBezTo>
                  <a:cubicBezTo>
                    <a:pt x="38" y="22"/>
                    <a:pt x="38" y="22"/>
                    <a:pt x="38" y="22"/>
                  </a:cubicBezTo>
                  <a:cubicBezTo>
                    <a:pt x="39" y="19"/>
                    <a:pt x="39" y="15"/>
                    <a:pt x="38" y="12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5" y="6"/>
                    <a:pt x="32" y="3"/>
                    <a:pt x="29" y="2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0" y="0"/>
                    <a:pt x="16" y="0"/>
                    <a:pt x="13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9" y="2"/>
                    <a:pt x="5" y="4"/>
                    <a:pt x="3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1" y="9"/>
                    <a:pt x="1" y="12"/>
                    <a:pt x="3" y="14"/>
                  </a:cubicBezTo>
                  <a:cubicBezTo>
                    <a:pt x="5" y="15"/>
                    <a:pt x="9" y="15"/>
                    <a:pt x="11" y="14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6" y="11"/>
                    <a:pt x="20" y="11"/>
                    <a:pt x="22" y="13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6" y="15"/>
                    <a:pt x="27" y="19"/>
                    <a:pt x="26" y="22"/>
                  </a:cubicBezTo>
                  <a:lnTo>
                    <a:pt x="23" y="2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40"/>
            <p:cNvSpPr>
              <a:spLocks/>
            </p:cNvSpPr>
            <p:nvPr/>
          </p:nvSpPr>
          <p:spPr bwMode="auto">
            <a:xfrm>
              <a:off x="6299201" y="5524501"/>
              <a:ext cx="153988" cy="153988"/>
            </a:xfrm>
            <a:custGeom>
              <a:avLst/>
              <a:gdLst>
                <a:gd name="T0" fmla="*/ 21 w 41"/>
                <a:gd name="T1" fmla="*/ 0 h 41"/>
                <a:gd name="T2" fmla="*/ 16 w 41"/>
                <a:gd name="T3" fmla="*/ 5 h 41"/>
                <a:gd name="T4" fmla="*/ 16 w 41"/>
                <a:gd name="T5" fmla="*/ 11 h 41"/>
                <a:gd name="T6" fmla="*/ 11 w 41"/>
                <a:gd name="T7" fmla="*/ 16 h 41"/>
                <a:gd name="T8" fmla="*/ 5 w 41"/>
                <a:gd name="T9" fmla="*/ 16 h 41"/>
                <a:gd name="T10" fmla="*/ 0 w 41"/>
                <a:gd name="T11" fmla="*/ 20 h 41"/>
                <a:gd name="T12" fmla="*/ 5 w 41"/>
                <a:gd name="T13" fmla="*/ 25 h 41"/>
                <a:gd name="T14" fmla="*/ 11 w 41"/>
                <a:gd name="T15" fmla="*/ 25 h 41"/>
                <a:gd name="T16" fmla="*/ 16 w 41"/>
                <a:gd name="T17" fmla="*/ 30 h 41"/>
                <a:gd name="T18" fmla="*/ 16 w 41"/>
                <a:gd name="T19" fmla="*/ 36 h 41"/>
                <a:gd name="T20" fmla="*/ 21 w 41"/>
                <a:gd name="T21" fmla="*/ 41 h 41"/>
                <a:gd name="T22" fmla="*/ 25 w 41"/>
                <a:gd name="T23" fmla="*/ 36 h 41"/>
                <a:gd name="T24" fmla="*/ 25 w 41"/>
                <a:gd name="T25" fmla="*/ 30 h 41"/>
                <a:gd name="T26" fmla="*/ 31 w 41"/>
                <a:gd name="T27" fmla="*/ 25 h 41"/>
                <a:gd name="T28" fmla="*/ 36 w 41"/>
                <a:gd name="T29" fmla="*/ 25 h 41"/>
                <a:gd name="T30" fmla="*/ 41 w 41"/>
                <a:gd name="T31" fmla="*/ 20 h 41"/>
                <a:gd name="T32" fmla="*/ 36 w 41"/>
                <a:gd name="T33" fmla="*/ 16 h 41"/>
                <a:gd name="T34" fmla="*/ 31 w 41"/>
                <a:gd name="T35" fmla="*/ 16 h 41"/>
                <a:gd name="T36" fmla="*/ 25 w 41"/>
                <a:gd name="T37" fmla="*/ 11 h 41"/>
                <a:gd name="T38" fmla="*/ 25 w 41"/>
                <a:gd name="T39" fmla="*/ 5 h 41"/>
                <a:gd name="T40" fmla="*/ 21 w 41"/>
                <a:gd name="T4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1" h="41">
                  <a:moveTo>
                    <a:pt x="21" y="0"/>
                  </a:moveTo>
                  <a:cubicBezTo>
                    <a:pt x="18" y="0"/>
                    <a:pt x="16" y="2"/>
                    <a:pt x="16" y="5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14"/>
                    <a:pt x="14" y="16"/>
                    <a:pt x="11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3" y="16"/>
                    <a:pt x="0" y="18"/>
                    <a:pt x="0" y="20"/>
                  </a:cubicBezTo>
                  <a:cubicBezTo>
                    <a:pt x="0" y="23"/>
                    <a:pt x="3" y="25"/>
                    <a:pt x="5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4" y="25"/>
                    <a:pt x="16" y="27"/>
                    <a:pt x="16" y="30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39"/>
                    <a:pt x="18" y="41"/>
                    <a:pt x="21" y="41"/>
                  </a:cubicBezTo>
                  <a:cubicBezTo>
                    <a:pt x="23" y="41"/>
                    <a:pt x="25" y="39"/>
                    <a:pt x="25" y="36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27"/>
                    <a:pt x="28" y="25"/>
                    <a:pt x="31" y="25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9" y="25"/>
                    <a:pt x="41" y="23"/>
                    <a:pt x="41" y="20"/>
                  </a:cubicBezTo>
                  <a:cubicBezTo>
                    <a:pt x="41" y="18"/>
                    <a:pt x="39" y="16"/>
                    <a:pt x="36" y="16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28" y="16"/>
                    <a:pt x="25" y="14"/>
                    <a:pt x="25" y="11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5" y="2"/>
                    <a:pt x="23" y="0"/>
                    <a:pt x="2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41"/>
            <p:cNvSpPr>
              <a:spLocks/>
            </p:cNvSpPr>
            <p:nvPr/>
          </p:nvSpPr>
          <p:spPr bwMode="auto">
            <a:xfrm>
              <a:off x="6716713" y="5618163"/>
              <a:ext cx="153988" cy="36513"/>
            </a:xfrm>
            <a:custGeom>
              <a:avLst/>
              <a:gdLst>
                <a:gd name="T0" fmla="*/ 5 w 41"/>
                <a:gd name="T1" fmla="*/ 10 h 10"/>
                <a:gd name="T2" fmla="*/ 36 w 41"/>
                <a:gd name="T3" fmla="*/ 10 h 10"/>
                <a:gd name="T4" fmla="*/ 41 w 41"/>
                <a:gd name="T5" fmla="*/ 5 h 10"/>
                <a:gd name="T6" fmla="*/ 36 w 41"/>
                <a:gd name="T7" fmla="*/ 0 h 10"/>
                <a:gd name="T8" fmla="*/ 5 w 41"/>
                <a:gd name="T9" fmla="*/ 0 h 10"/>
                <a:gd name="T10" fmla="*/ 0 w 41"/>
                <a:gd name="T11" fmla="*/ 5 h 10"/>
                <a:gd name="T12" fmla="*/ 5 w 41"/>
                <a:gd name="T1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10">
                  <a:moveTo>
                    <a:pt x="5" y="10"/>
                  </a:moveTo>
                  <a:cubicBezTo>
                    <a:pt x="36" y="10"/>
                    <a:pt x="36" y="10"/>
                    <a:pt x="36" y="10"/>
                  </a:cubicBezTo>
                  <a:cubicBezTo>
                    <a:pt x="39" y="10"/>
                    <a:pt x="41" y="8"/>
                    <a:pt x="41" y="5"/>
                  </a:cubicBezTo>
                  <a:cubicBezTo>
                    <a:pt x="41" y="3"/>
                    <a:pt x="39" y="0"/>
                    <a:pt x="36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5"/>
                  </a:cubicBezTo>
                  <a:cubicBezTo>
                    <a:pt x="0" y="8"/>
                    <a:pt x="2" y="10"/>
                    <a:pt x="5" y="1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Freeform 42"/>
            <p:cNvSpPr>
              <a:spLocks/>
            </p:cNvSpPr>
            <p:nvPr/>
          </p:nvSpPr>
          <p:spPr bwMode="auto">
            <a:xfrm>
              <a:off x="6716713" y="5546726"/>
              <a:ext cx="153988" cy="33338"/>
            </a:xfrm>
            <a:custGeom>
              <a:avLst/>
              <a:gdLst>
                <a:gd name="T0" fmla="*/ 5 w 41"/>
                <a:gd name="T1" fmla="*/ 9 h 9"/>
                <a:gd name="T2" fmla="*/ 36 w 41"/>
                <a:gd name="T3" fmla="*/ 9 h 9"/>
                <a:gd name="T4" fmla="*/ 41 w 41"/>
                <a:gd name="T5" fmla="*/ 5 h 9"/>
                <a:gd name="T6" fmla="*/ 36 w 41"/>
                <a:gd name="T7" fmla="*/ 0 h 9"/>
                <a:gd name="T8" fmla="*/ 5 w 41"/>
                <a:gd name="T9" fmla="*/ 0 h 9"/>
                <a:gd name="T10" fmla="*/ 0 w 41"/>
                <a:gd name="T11" fmla="*/ 5 h 9"/>
                <a:gd name="T12" fmla="*/ 5 w 41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9">
                  <a:moveTo>
                    <a:pt x="5" y="9"/>
                  </a:moveTo>
                  <a:cubicBezTo>
                    <a:pt x="36" y="9"/>
                    <a:pt x="36" y="9"/>
                    <a:pt x="36" y="9"/>
                  </a:cubicBezTo>
                  <a:cubicBezTo>
                    <a:pt x="39" y="9"/>
                    <a:pt x="41" y="7"/>
                    <a:pt x="41" y="5"/>
                  </a:cubicBezTo>
                  <a:cubicBezTo>
                    <a:pt x="41" y="2"/>
                    <a:pt x="39" y="0"/>
                    <a:pt x="36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7"/>
                    <a:pt x="2" y="9"/>
                    <a:pt x="5" y="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43"/>
            <p:cNvSpPr>
              <a:spLocks/>
            </p:cNvSpPr>
            <p:nvPr/>
          </p:nvSpPr>
          <p:spPr bwMode="auto">
            <a:xfrm>
              <a:off x="6475413" y="5467351"/>
              <a:ext cx="195263" cy="244475"/>
            </a:xfrm>
            <a:custGeom>
              <a:avLst/>
              <a:gdLst>
                <a:gd name="T0" fmla="*/ 1 w 52"/>
                <a:gd name="T1" fmla="*/ 62 h 65"/>
                <a:gd name="T2" fmla="*/ 3 w 52"/>
                <a:gd name="T3" fmla="*/ 65 h 65"/>
                <a:gd name="T4" fmla="*/ 7 w 52"/>
                <a:gd name="T5" fmla="*/ 65 h 65"/>
                <a:gd name="T6" fmla="*/ 13 w 52"/>
                <a:gd name="T7" fmla="*/ 62 h 65"/>
                <a:gd name="T8" fmla="*/ 23 w 52"/>
                <a:gd name="T9" fmla="*/ 45 h 65"/>
                <a:gd name="T10" fmla="*/ 27 w 52"/>
                <a:gd name="T11" fmla="*/ 45 h 65"/>
                <a:gd name="T12" fmla="*/ 38 w 52"/>
                <a:gd name="T13" fmla="*/ 62 h 65"/>
                <a:gd name="T14" fmla="*/ 44 w 52"/>
                <a:gd name="T15" fmla="*/ 65 h 65"/>
                <a:gd name="T16" fmla="*/ 49 w 52"/>
                <a:gd name="T17" fmla="*/ 65 h 65"/>
                <a:gd name="T18" fmla="*/ 51 w 52"/>
                <a:gd name="T19" fmla="*/ 62 h 65"/>
                <a:gd name="T20" fmla="*/ 34 w 52"/>
                <a:gd name="T21" fmla="*/ 35 h 65"/>
                <a:gd name="T22" fmla="*/ 34 w 52"/>
                <a:gd name="T23" fmla="*/ 28 h 65"/>
                <a:gd name="T24" fmla="*/ 50 w 52"/>
                <a:gd name="T25" fmla="*/ 4 h 65"/>
                <a:gd name="T26" fmla="*/ 48 w 52"/>
                <a:gd name="T27" fmla="*/ 0 h 65"/>
                <a:gd name="T28" fmla="*/ 44 w 52"/>
                <a:gd name="T29" fmla="*/ 0 h 65"/>
                <a:gd name="T30" fmla="*/ 38 w 52"/>
                <a:gd name="T31" fmla="*/ 4 h 65"/>
                <a:gd name="T32" fmla="*/ 28 w 52"/>
                <a:gd name="T33" fmla="*/ 19 h 65"/>
                <a:gd name="T34" fmla="*/ 24 w 52"/>
                <a:gd name="T35" fmla="*/ 19 h 65"/>
                <a:gd name="T36" fmla="*/ 14 w 52"/>
                <a:gd name="T37" fmla="*/ 4 h 65"/>
                <a:gd name="T38" fmla="*/ 9 w 52"/>
                <a:gd name="T39" fmla="*/ 0 h 65"/>
                <a:gd name="T40" fmla="*/ 5 w 52"/>
                <a:gd name="T41" fmla="*/ 0 h 65"/>
                <a:gd name="T42" fmla="*/ 3 w 52"/>
                <a:gd name="T43" fmla="*/ 4 h 65"/>
                <a:gd name="T44" fmla="*/ 17 w 52"/>
                <a:gd name="T45" fmla="*/ 28 h 65"/>
                <a:gd name="T46" fmla="*/ 17 w 52"/>
                <a:gd name="T47" fmla="*/ 35 h 65"/>
                <a:gd name="T48" fmla="*/ 1 w 52"/>
                <a:gd name="T49" fmla="*/ 6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2" h="65">
                  <a:moveTo>
                    <a:pt x="1" y="62"/>
                  </a:moveTo>
                  <a:cubicBezTo>
                    <a:pt x="0" y="63"/>
                    <a:pt x="1" y="65"/>
                    <a:pt x="3" y="65"/>
                  </a:cubicBezTo>
                  <a:cubicBezTo>
                    <a:pt x="7" y="65"/>
                    <a:pt x="7" y="65"/>
                    <a:pt x="7" y="65"/>
                  </a:cubicBezTo>
                  <a:cubicBezTo>
                    <a:pt x="9" y="65"/>
                    <a:pt x="12" y="63"/>
                    <a:pt x="13" y="62"/>
                  </a:cubicBezTo>
                  <a:cubicBezTo>
                    <a:pt x="23" y="45"/>
                    <a:pt x="23" y="45"/>
                    <a:pt x="23" y="45"/>
                  </a:cubicBezTo>
                  <a:cubicBezTo>
                    <a:pt x="24" y="43"/>
                    <a:pt x="26" y="43"/>
                    <a:pt x="27" y="45"/>
                  </a:cubicBezTo>
                  <a:cubicBezTo>
                    <a:pt x="38" y="62"/>
                    <a:pt x="38" y="62"/>
                    <a:pt x="38" y="62"/>
                  </a:cubicBezTo>
                  <a:cubicBezTo>
                    <a:pt x="40" y="64"/>
                    <a:pt x="42" y="65"/>
                    <a:pt x="44" y="65"/>
                  </a:cubicBezTo>
                  <a:cubicBezTo>
                    <a:pt x="49" y="65"/>
                    <a:pt x="49" y="65"/>
                    <a:pt x="49" y="65"/>
                  </a:cubicBezTo>
                  <a:cubicBezTo>
                    <a:pt x="51" y="65"/>
                    <a:pt x="52" y="64"/>
                    <a:pt x="51" y="62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32" y="33"/>
                    <a:pt x="32" y="30"/>
                    <a:pt x="34" y="28"/>
                  </a:cubicBezTo>
                  <a:cubicBezTo>
                    <a:pt x="50" y="4"/>
                    <a:pt x="50" y="4"/>
                    <a:pt x="50" y="4"/>
                  </a:cubicBezTo>
                  <a:cubicBezTo>
                    <a:pt x="51" y="2"/>
                    <a:pt x="50" y="0"/>
                    <a:pt x="48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2" y="0"/>
                    <a:pt x="39" y="2"/>
                    <a:pt x="38" y="4"/>
                  </a:cubicBezTo>
                  <a:cubicBezTo>
                    <a:pt x="28" y="19"/>
                    <a:pt x="28" y="19"/>
                    <a:pt x="28" y="19"/>
                  </a:cubicBezTo>
                  <a:cubicBezTo>
                    <a:pt x="27" y="21"/>
                    <a:pt x="25" y="21"/>
                    <a:pt x="24" y="19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3" y="2"/>
                    <a:pt x="11" y="0"/>
                    <a:pt x="9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2" y="2"/>
                    <a:pt x="3" y="4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8" y="30"/>
                    <a:pt x="18" y="33"/>
                    <a:pt x="17" y="35"/>
                  </a:cubicBezTo>
                  <a:lnTo>
                    <a:pt x="1" y="6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1560302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695700" y="3581400"/>
            <a:ext cx="49142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收集整理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44607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9</Words>
  <Application>Microsoft Office PowerPoint</Application>
  <PresentationFormat>宽屏</PresentationFormat>
  <Paragraphs>1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1" baseType="lpstr">
      <vt:lpstr>宋体</vt:lpstr>
      <vt:lpstr>Arial</vt:lpstr>
      <vt:lpstr>Calibri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51PPT模板网</dc:title>
  <dc:creator>51PPT模板网</dc:creator>
  <cp:keywords>www.51pptmoban.com</cp:keywords>
  <cp:lastModifiedBy>YANGS</cp:lastModifiedBy>
  <cp:revision>11</cp:revision>
  <dcterms:created xsi:type="dcterms:W3CDTF">2018-06-26T13:05:07Z</dcterms:created>
  <dcterms:modified xsi:type="dcterms:W3CDTF">2018-06-26T13:19:38Z</dcterms:modified>
</cp:coreProperties>
</file>