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63" r:id="rId2"/>
    <p:sldId id="275" r:id="rId3"/>
    <p:sldId id="259" r:id="rId4"/>
    <p:sldId id="280" r:id="rId5"/>
    <p:sldId id="285" r:id="rId6"/>
    <p:sldId id="286" r:id="rId7"/>
    <p:sldId id="281" r:id="rId8"/>
    <p:sldId id="288" r:id="rId9"/>
    <p:sldId id="279" r:id="rId10"/>
    <p:sldId id="287" r:id="rId11"/>
    <p:sldId id="282" r:id="rId12"/>
    <p:sldId id="289" r:id="rId13"/>
    <p:sldId id="278" r:id="rId14"/>
    <p:sldId id="276" r:id="rId15"/>
    <p:sldId id="283" r:id="rId16"/>
    <p:sldId id="294" r:id="rId17"/>
    <p:sldId id="293" r:id="rId18"/>
    <p:sldId id="292" r:id="rId19"/>
    <p:sldId id="284" r:id="rId20"/>
    <p:sldId id="297" r:id="rId21"/>
    <p:sldId id="296" r:id="rId22"/>
    <p:sldId id="295" r:id="rId23"/>
    <p:sldId id="262" r:id="rId24"/>
    <p:sldId id="265" r:id="rId25"/>
    <p:sldId id="266" r:id="rId26"/>
    <p:sldId id="267" r:id="rId27"/>
    <p:sldId id="29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B69"/>
    <a:srgbClr val="CC4B4A"/>
    <a:srgbClr val="4E5261"/>
    <a:srgbClr val="3E4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622" y="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90BC-B506-4944-94E0-74770609E595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EF182-2FCB-4867-99A2-224514D13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5c438d84-5c0c-4c5b-b446-913423a8619c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520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879b3d6e-e3dd-4152-b13b-3f12535cb0c7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5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c074e70a-5c46-4920-9f1a-e80964e6ebde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799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c00be869-fbeb-4d6a-b83a-6ed6593252e2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07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61b9161c-c1ee-484b-b14d-5535e55879cb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64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09360450-82b3-4fab-8886-2367e95963da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941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210a0831-6160-49ec-b703-da8b8b98bc9a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82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3a1904e7-761a-44f4-80fb-0168a4b83e1b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04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c991d67f-5615-4747-95ca-707b248d3f0a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96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6a337055-f7d0-446e-9d3d-b2b02ebaf2cc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79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4f1aaf70-5538-402d-bb52-22d0f7e9640e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888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3942643b-bf58-4531-bdae-3dea8ceca241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11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9f732450-9334-4998-b3a7-9404ce08039e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10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f3b8f67e-e73e-4ccf-9b2d-f782c537062b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434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1ae53848-8e13-4824-bbfe-6f39b74a5cc0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63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323d812d-d0c5-4bb0-b026-8e96a7b4c97e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5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f90fafd8-b9ef-4e2c-bbda-53b11f27759c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95f560ce-d126-41db-b506-f567c1aea4ff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514ff9b9-79a9-4b29-9f73-4cca7fd78310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513391c5-a4a6-486a-86cf-3c469c5ff557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1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61330725-fe69-4c55-b8a6-378f4b24735a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1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07355402-525b-42a3-8404-1e23c0cd3286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526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adc40589-5f04-4436-b4a9-07ed5ed7089f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60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212ca7c8-daf7-4805-a2fc-8d9899342316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01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de42a61b-ac45-4eb6-bc7c-3e1f16e8b82f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64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b282bf42-cc35-4a72-8b2d-f3ab4e962d3e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90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217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1750"/>
            <a:ext cx="12218988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xmlns="" id="{08522930-E8C1-4B9F-9AA7-9CA09B8D38E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01650" y="104775"/>
            <a:ext cx="14060488" cy="789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xmlns="" id="{02FB63EA-CCB5-4949-B251-6E80A12CD80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616200" y="8004175"/>
            <a:ext cx="1922463" cy="0"/>
          </a:xfrm>
          <a:custGeom>
            <a:avLst/>
            <a:gdLst>
              <a:gd name="T0" fmla="*/ 29 w 1211"/>
              <a:gd name="T1" fmla="*/ 0 w 1211"/>
              <a:gd name="T2" fmla="*/ 0 w 1211"/>
              <a:gd name="T3" fmla="*/ 29 w 1211"/>
              <a:gd name="T4" fmla="*/ 29 w 1211"/>
              <a:gd name="T5" fmla="*/ 616 w 1211"/>
              <a:gd name="T6" fmla="*/ 597 w 1211"/>
              <a:gd name="T7" fmla="*/ 597 w 1211"/>
              <a:gd name="T8" fmla="*/ 616 w 1211"/>
              <a:gd name="T9" fmla="*/ 616 w 1211"/>
              <a:gd name="T10" fmla="*/ 1211 w 1211"/>
              <a:gd name="T11" fmla="*/ 1183 w 1211"/>
              <a:gd name="T12" fmla="*/ 1183 w 1211"/>
              <a:gd name="T13" fmla="*/ 1211 w 1211"/>
              <a:gd name="T14" fmla="*/ 1211 w 12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</a:cxnLst>
            <a:rect l="0" t="0" r="r" b="b"/>
            <a:pathLst>
              <a:path w="1211">
                <a:moveTo>
                  <a:pt x="29" y="0"/>
                </a:moveTo>
                <a:lnTo>
                  <a:pt x="0" y="0"/>
                </a:lnTo>
                <a:lnTo>
                  <a:pt x="0" y="0"/>
                </a:lnTo>
                <a:lnTo>
                  <a:pt x="29" y="0"/>
                </a:lnTo>
                <a:lnTo>
                  <a:pt x="29" y="0"/>
                </a:lnTo>
                <a:close/>
                <a:moveTo>
                  <a:pt x="616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16" y="0"/>
                </a:lnTo>
                <a:close/>
                <a:moveTo>
                  <a:pt x="1211" y="0"/>
                </a:moveTo>
                <a:lnTo>
                  <a:pt x="1183" y="0"/>
                </a:lnTo>
                <a:lnTo>
                  <a:pt x="1183" y="0"/>
                </a:lnTo>
                <a:lnTo>
                  <a:pt x="1211" y="0"/>
                </a:lnTo>
                <a:lnTo>
                  <a:pt x="1211" y="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D24125F8-E18B-4AFD-9655-37108B3078E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616200" y="8004175"/>
            <a:ext cx="1922463" cy="0"/>
          </a:xfrm>
          <a:custGeom>
            <a:avLst/>
            <a:gdLst>
              <a:gd name="T0" fmla="*/ 29 w 1211"/>
              <a:gd name="T1" fmla="*/ 0 w 1211"/>
              <a:gd name="T2" fmla="*/ 0 w 1211"/>
              <a:gd name="T3" fmla="*/ 29 w 1211"/>
              <a:gd name="T4" fmla="*/ 29 w 1211"/>
              <a:gd name="T5" fmla="*/ 616 w 1211"/>
              <a:gd name="T6" fmla="*/ 597 w 1211"/>
              <a:gd name="T7" fmla="*/ 597 w 1211"/>
              <a:gd name="T8" fmla="*/ 616 w 1211"/>
              <a:gd name="T9" fmla="*/ 616 w 1211"/>
              <a:gd name="T10" fmla="*/ 1211 w 1211"/>
              <a:gd name="T11" fmla="*/ 1183 w 1211"/>
              <a:gd name="T12" fmla="*/ 1183 w 1211"/>
              <a:gd name="T13" fmla="*/ 1211 w 1211"/>
              <a:gd name="T14" fmla="*/ 1211 w 12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</a:cxnLst>
            <a:rect l="0" t="0" r="r" b="b"/>
            <a:pathLst>
              <a:path w="1211">
                <a:moveTo>
                  <a:pt x="29" y="0"/>
                </a:moveTo>
                <a:lnTo>
                  <a:pt x="0" y="0"/>
                </a:lnTo>
                <a:lnTo>
                  <a:pt x="0" y="0"/>
                </a:lnTo>
                <a:lnTo>
                  <a:pt x="29" y="0"/>
                </a:lnTo>
                <a:lnTo>
                  <a:pt x="29" y="0"/>
                </a:lnTo>
                <a:moveTo>
                  <a:pt x="616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16" y="0"/>
                </a:lnTo>
                <a:moveTo>
                  <a:pt x="1211" y="0"/>
                </a:moveTo>
                <a:lnTo>
                  <a:pt x="1183" y="0"/>
                </a:lnTo>
                <a:lnTo>
                  <a:pt x="1183" y="0"/>
                </a:lnTo>
                <a:lnTo>
                  <a:pt x="1211" y="0"/>
                </a:lnTo>
                <a:lnTo>
                  <a:pt x="12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标题 1">
            <a:extLst>
              <a:ext uri="{FF2B5EF4-FFF2-40B4-BE49-F238E27FC236}">
                <a16:creationId xmlns:a16="http://schemas.microsoft.com/office/drawing/2014/main" xmlns="" id="{5F0A6BB7-D520-46EC-A967-2964AD60E4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6778" y="3124202"/>
            <a:ext cx="5550708" cy="656792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14" name="文本占位符 2">
            <a:extLst>
              <a:ext uri="{FF2B5EF4-FFF2-40B4-BE49-F238E27FC236}">
                <a16:creationId xmlns:a16="http://schemas.microsoft.com/office/drawing/2014/main" xmlns="" id="{D1C772BF-38DB-45F2-8F39-085CE0E52F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946778" y="3823077"/>
            <a:ext cx="5550708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95325" y="2933700"/>
            <a:ext cx="6372225" cy="752637"/>
          </a:xfrm>
        </p:spPr>
        <p:txBody>
          <a:bodyPr anchor="ctr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95325" y="3686337"/>
            <a:ext cx="6372225" cy="1095375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52D6578-0C16-440A-9C49-B282690E38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246564">
            <a:off x="7583096" y="75577"/>
            <a:ext cx="5201550" cy="524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1ABB36-052E-48B3-9BF6-0E3AC9505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7B7BDA-04DF-42AC-930D-C6FA59F1F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F7508B-D0E9-4944-AA2C-02CBF2807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72F659-DAE0-42FA-8CA3-C1935D77E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702A73F1-1153-4DAA-9827-E0441BBFC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B2F762AF-F524-48F6-86A4-FF91119A7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7A89AFCB-D357-419E-966D-F96551AC7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661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5325" y="4019289"/>
            <a:ext cx="10801350" cy="655784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63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95325" y="4957530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5273164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1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324" y="1"/>
            <a:ext cx="10801349" cy="10159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325" y="1125538"/>
            <a:ext cx="10801350" cy="5051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5325" y="6240463"/>
            <a:ext cx="4114800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88607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8FF09A4-7876-4685-BAFE-5151A7F3D081}"/>
              </a:ext>
            </a:extLst>
          </p:cNvPr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7BFB98-FB85-4103-9B51-30272356E22B}"/>
              </a:ext>
            </a:extLst>
          </p:cNvPr>
          <p:cNvSpPr/>
          <p:nvPr userDrawn="1"/>
        </p:nvSpPr>
        <p:spPr>
          <a:xfrm>
            <a:off x="669923" y="1028700"/>
            <a:ext cx="10850563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64" r:id="rId4"/>
    <p:sldLayoutId id="2147483655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4.jpg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A1F9065-7D8E-46AA-A335-E1D8A18987B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3251200" y="1592176"/>
            <a:chExt cx="14060488" cy="7899400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xmlns="" id="{41F76459-5D99-4020-8E0C-A0AA4F3AB5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51200" y="1592176"/>
              <a:ext cx="14060488" cy="7899400"/>
            </a:xfrm>
            <a:prstGeom prst="rect">
              <a:avLst/>
            </a:prstGeom>
            <a:solidFill>
              <a:srgbClr val="3C4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2C0E6CDA-E411-4144-8006-6908D16357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1200" y="1592176"/>
              <a:ext cx="6838950" cy="7899400"/>
            </a:xfrm>
            <a:custGeom>
              <a:avLst/>
              <a:gdLst>
                <a:gd name="T0" fmla="*/ 1850 w 3113"/>
                <a:gd name="T1" fmla="*/ 3445 h 3600"/>
                <a:gd name="T2" fmla="*/ 1864 w 3113"/>
                <a:gd name="T3" fmla="*/ 2980 h 3600"/>
                <a:gd name="T4" fmla="*/ 1237 w 3113"/>
                <a:gd name="T5" fmla="*/ 3443 h 3600"/>
                <a:gd name="T6" fmla="*/ 1237 w 3113"/>
                <a:gd name="T7" fmla="*/ 3443 h 3600"/>
                <a:gd name="T8" fmla="*/ 3083 w 3113"/>
                <a:gd name="T9" fmla="*/ 2973 h 3600"/>
                <a:gd name="T10" fmla="*/ 2436 w 3113"/>
                <a:gd name="T11" fmla="*/ 2461 h 3600"/>
                <a:gd name="T12" fmla="*/ 606 w 3113"/>
                <a:gd name="T13" fmla="*/ 2954 h 3600"/>
                <a:gd name="T14" fmla="*/ 606 w 3113"/>
                <a:gd name="T15" fmla="*/ 2954 h 3600"/>
                <a:gd name="T16" fmla="*/ 1850 w 3113"/>
                <a:gd name="T17" fmla="*/ 2018 h 3600"/>
                <a:gd name="T18" fmla="*/ 1864 w 3113"/>
                <a:gd name="T19" fmla="*/ 2951 h 3600"/>
                <a:gd name="T20" fmla="*/ 1864 w 3113"/>
                <a:gd name="T21" fmla="*/ 2951 h 3600"/>
                <a:gd name="T22" fmla="*/ 1840 w 3113"/>
                <a:gd name="T23" fmla="*/ 2010 h 3600"/>
                <a:gd name="T24" fmla="*/ 1855 w 3113"/>
                <a:gd name="T25" fmla="*/ 1991 h 3600"/>
                <a:gd name="T26" fmla="*/ 1855 w 3113"/>
                <a:gd name="T27" fmla="*/ 1991 h 3600"/>
                <a:gd name="T28" fmla="*/ 2465 w 3113"/>
                <a:gd name="T29" fmla="*/ 1530 h 3600"/>
                <a:gd name="T30" fmla="*/ 1233 w 3113"/>
                <a:gd name="T31" fmla="*/ 1529 h 3600"/>
                <a:gd name="T32" fmla="*/ 606 w 3113"/>
                <a:gd name="T33" fmla="*/ 1992 h 3600"/>
                <a:gd name="T34" fmla="*/ 606 w 3113"/>
                <a:gd name="T35" fmla="*/ 1992 h 3600"/>
                <a:gd name="T36" fmla="*/ 1216 w 3113"/>
                <a:gd name="T37" fmla="*/ 1527 h 3600"/>
                <a:gd name="T38" fmla="*/ 606 w 3113"/>
                <a:gd name="T39" fmla="*/ 1055 h 3600"/>
                <a:gd name="T40" fmla="*/ 620 w 3113"/>
                <a:gd name="T41" fmla="*/ 1516 h 3600"/>
                <a:gd name="T42" fmla="*/ 620 w 3113"/>
                <a:gd name="T43" fmla="*/ 1516 h 3600"/>
                <a:gd name="T44" fmla="*/ 1855 w 3113"/>
                <a:gd name="T45" fmla="*/ 1519 h 3600"/>
                <a:gd name="T46" fmla="*/ 1869 w 3113"/>
                <a:gd name="T47" fmla="*/ 1053 h 3600"/>
                <a:gd name="T48" fmla="*/ 1242 w 3113"/>
                <a:gd name="T49" fmla="*/ 1516 h 3600"/>
                <a:gd name="T50" fmla="*/ 1242 w 3113"/>
                <a:gd name="T51" fmla="*/ 1516 h 3600"/>
                <a:gd name="T52" fmla="*/ 3088 w 3113"/>
                <a:gd name="T53" fmla="*/ 1047 h 3600"/>
                <a:gd name="T54" fmla="*/ 2441 w 3113"/>
                <a:gd name="T55" fmla="*/ 535 h 3600"/>
                <a:gd name="T56" fmla="*/ 611 w 3113"/>
                <a:gd name="T57" fmla="*/ 1028 h 3600"/>
                <a:gd name="T58" fmla="*/ 611 w 3113"/>
                <a:gd name="T59" fmla="*/ 1028 h 3600"/>
                <a:gd name="T60" fmla="*/ 1855 w 3113"/>
                <a:gd name="T61" fmla="*/ 92 h 3600"/>
                <a:gd name="T62" fmla="*/ 1869 w 3113"/>
                <a:gd name="T63" fmla="*/ 1025 h 3600"/>
                <a:gd name="T64" fmla="*/ 1869 w 3113"/>
                <a:gd name="T65" fmla="*/ 1025 h 3600"/>
                <a:gd name="T66" fmla="*/ 1845 w 3113"/>
                <a:gd name="T67" fmla="*/ 84 h 3600"/>
                <a:gd name="T68" fmla="*/ 1771 w 3113"/>
                <a:gd name="T69" fmla="*/ 0 h 3600"/>
                <a:gd name="T70" fmla="*/ 637 w 3113"/>
                <a:gd name="T71" fmla="*/ 72 h 3600"/>
                <a:gd name="T72" fmla="*/ 626 w 3113"/>
                <a:gd name="T73" fmla="*/ 66 h 3600"/>
                <a:gd name="T74" fmla="*/ 611 w 3113"/>
                <a:gd name="T75" fmla="*/ 66 h 3600"/>
                <a:gd name="T76" fmla="*/ 599 w 3113"/>
                <a:gd name="T77" fmla="*/ 72 h 3600"/>
                <a:gd name="T78" fmla="*/ 604 w 3113"/>
                <a:gd name="T79" fmla="*/ 84 h 3600"/>
                <a:gd name="T80" fmla="*/ 0 w 3113"/>
                <a:gd name="T81" fmla="*/ 570 h 3600"/>
                <a:gd name="T82" fmla="*/ 0 w 3113"/>
                <a:gd name="T83" fmla="*/ 1535 h 3600"/>
                <a:gd name="T84" fmla="*/ 0 w 3113"/>
                <a:gd name="T85" fmla="*/ 2010 h 3600"/>
                <a:gd name="T86" fmla="*/ 0 w 3113"/>
                <a:gd name="T87" fmla="*/ 2485 h 3600"/>
                <a:gd name="T88" fmla="*/ 608 w 3113"/>
                <a:gd name="T89" fmla="*/ 2972 h 3600"/>
                <a:gd name="T90" fmla="*/ 1254 w 3113"/>
                <a:gd name="T91" fmla="*/ 3456 h 3600"/>
                <a:gd name="T92" fmla="*/ 1864 w 3113"/>
                <a:gd name="T93" fmla="*/ 3600 h 3600"/>
                <a:gd name="T94" fmla="*/ 2274 w 3113"/>
                <a:gd name="T95" fmla="*/ 3600 h 3600"/>
                <a:gd name="T96" fmla="*/ 3107 w 3113"/>
                <a:gd name="T97" fmla="*/ 2970 h 3600"/>
                <a:gd name="T98" fmla="*/ 1870 w 3113"/>
                <a:gd name="T99" fmla="*/ 2006 h 3600"/>
                <a:gd name="T100" fmla="*/ 3112 w 3113"/>
                <a:gd name="T101" fmla="*/ 1039 h 3600"/>
                <a:gd name="T102" fmla="*/ 1867 w 3113"/>
                <a:gd name="T103" fmla="*/ 74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3" h="3600">
                  <a:moveTo>
                    <a:pt x="1254" y="3445"/>
                  </a:moveTo>
                  <a:cubicBezTo>
                    <a:pt x="1850" y="2980"/>
                    <a:pt x="1850" y="2980"/>
                    <a:pt x="1850" y="2980"/>
                  </a:cubicBezTo>
                  <a:cubicBezTo>
                    <a:pt x="1850" y="3445"/>
                    <a:pt x="1850" y="3445"/>
                    <a:pt x="1850" y="3445"/>
                  </a:cubicBezTo>
                  <a:cubicBezTo>
                    <a:pt x="1254" y="3445"/>
                    <a:pt x="1254" y="3445"/>
                    <a:pt x="1254" y="3445"/>
                  </a:cubicBezTo>
                  <a:moveTo>
                    <a:pt x="1864" y="3445"/>
                  </a:moveTo>
                  <a:cubicBezTo>
                    <a:pt x="1864" y="2980"/>
                    <a:pt x="1864" y="2980"/>
                    <a:pt x="1864" y="2980"/>
                  </a:cubicBezTo>
                  <a:cubicBezTo>
                    <a:pt x="2460" y="3445"/>
                    <a:pt x="2460" y="3445"/>
                    <a:pt x="2460" y="3445"/>
                  </a:cubicBezTo>
                  <a:cubicBezTo>
                    <a:pt x="1864" y="3445"/>
                    <a:pt x="1864" y="3445"/>
                    <a:pt x="1864" y="3445"/>
                  </a:cubicBezTo>
                  <a:moveTo>
                    <a:pt x="1237" y="3443"/>
                  </a:moveTo>
                  <a:cubicBezTo>
                    <a:pt x="631" y="2973"/>
                    <a:pt x="631" y="2973"/>
                    <a:pt x="631" y="2973"/>
                  </a:cubicBezTo>
                  <a:cubicBezTo>
                    <a:pt x="1838" y="2973"/>
                    <a:pt x="1838" y="2973"/>
                    <a:pt x="1838" y="2973"/>
                  </a:cubicBezTo>
                  <a:cubicBezTo>
                    <a:pt x="1237" y="3443"/>
                    <a:pt x="1237" y="3443"/>
                    <a:pt x="1237" y="3443"/>
                  </a:cubicBezTo>
                  <a:moveTo>
                    <a:pt x="2477" y="3443"/>
                  </a:moveTo>
                  <a:cubicBezTo>
                    <a:pt x="1876" y="2973"/>
                    <a:pt x="1876" y="2973"/>
                    <a:pt x="1876" y="2973"/>
                  </a:cubicBezTo>
                  <a:cubicBezTo>
                    <a:pt x="3083" y="2973"/>
                    <a:pt x="3083" y="2973"/>
                    <a:pt x="3083" y="2973"/>
                  </a:cubicBezTo>
                  <a:cubicBezTo>
                    <a:pt x="2477" y="3443"/>
                    <a:pt x="2477" y="3443"/>
                    <a:pt x="2477" y="3443"/>
                  </a:cubicBezTo>
                  <a:moveTo>
                    <a:pt x="1871" y="2962"/>
                  </a:moveTo>
                  <a:cubicBezTo>
                    <a:pt x="2436" y="2461"/>
                    <a:pt x="2436" y="2461"/>
                    <a:pt x="2436" y="2461"/>
                  </a:cubicBezTo>
                  <a:cubicBezTo>
                    <a:pt x="3083" y="2962"/>
                    <a:pt x="3083" y="2962"/>
                    <a:pt x="3083" y="2962"/>
                  </a:cubicBezTo>
                  <a:cubicBezTo>
                    <a:pt x="1871" y="2962"/>
                    <a:pt x="1871" y="2962"/>
                    <a:pt x="1871" y="2962"/>
                  </a:cubicBezTo>
                  <a:moveTo>
                    <a:pt x="606" y="2954"/>
                  </a:moveTo>
                  <a:cubicBezTo>
                    <a:pt x="44" y="2519"/>
                    <a:pt x="44" y="2519"/>
                    <a:pt x="44" y="2519"/>
                  </a:cubicBezTo>
                  <a:cubicBezTo>
                    <a:pt x="606" y="2021"/>
                    <a:pt x="606" y="2021"/>
                    <a:pt x="606" y="2021"/>
                  </a:cubicBezTo>
                  <a:cubicBezTo>
                    <a:pt x="606" y="2954"/>
                    <a:pt x="606" y="2954"/>
                    <a:pt x="606" y="2954"/>
                  </a:cubicBezTo>
                  <a:moveTo>
                    <a:pt x="631" y="2962"/>
                  </a:moveTo>
                  <a:cubicBezTo>
                    <a:pt x="1240" y="2490"/>
                    <a:pt x="1240" y="2490"/>
                    <a:pt x="1240" y="2490"/>
                  </a:cubicBezTo>
                  <a:cubicBezTo>
                    <a:pt x="1850" y="2018"/>
                    <a:pt x="1850" y="2018"/>
                    <a:pt x="1850" y="2018"/>
                  </a:cubicBezTo>
                  <a:cubicBezTo>
                    <a:pt x="1850" y="2962"/>
                    <a:pt x="1850" y="2962"/>
                    <a:pt x="1850" y="2962"/>
                  </a:cubicBezTo>
                  <a:cubicBezTo>
                    <a:pt x="631" y="2962"/>
                    <a:pt x="631" y="2962"/>
                    <a:pt x="631" y="2962"/>
                  </a:cubicBezTo>
                  <a:moveTo>
                    <a:pt x="1864" y="2951"/>
                  </a:moveTo>
                  <a:cubicBezTo>
                    <a:pt x="1864" y="2018"/>
                    <a:pt x="1864" y="2018"/>
                    <a:pt x="1864" y="2018"/>
                  </a:cubicBezTo>
                  <a:cubicBezTo>
                    <a:pt x="2426" y="2453"/>
                    <a:pt x="2426" y="2453"/>
                    <a:pt x="2426" y="2453"/>
                  </a:cubicBezTo>
                  <a:cubicBezTo>
                    <a:pt x="1864" y="2951"/>
                    <a:pt x="1864" y="2951"/>
                    <a:pt x="1864" y="2951"/>
                  </a:cubicBezTo>
                  <a:moveTo>
                    <a:pt x="620" y="2954"/>
                  </a:moveTo>
                  <a:cubicBezTo>
                    <a:pt x="620" y="2010"/>
                    <a:pt x="620" y="2010"/>
                    <a:pt x="620" y="2010"/>
                  </a:cubicBezTo>
                  <a:cubicBezTo>
                    <a:pt x="1840" y="2010"/>
                    <a:pt x="1840" y="2010"/>
                    <a:pt x="1840" y="2010"/>
                  </a:cubicBezTo>
                  <a:cubicBezTo>
                    <a:pt x="1230" y="2482"/>
                    <a:pt x="1230" y="2482"/>
                    <a:pt x="1230" y="2482"/>
                  </a:cubicBezTo>
                  <a:cubicBezTo>
                    <a:pt x="620" y="2954"/>
                    <a:pt x="620" y="2954"/>
                    <a:pt x="620" y="2954"/>
                  </a:cubicBezTo>
                  <a:moveTo>
                    <a:pt x="1855" y="1991"/>
                  </a:moveTo>
                  <a:cubicBezTo>
                    <a:pt x="1259" y="1530"/>
                    <a:pt x="1259" y="1530"/>
                    <a:pt x="1259" y="1530"/>
                  </a:cubicBezTo>
                  <a:cubicBezTo>
                    <a:pt x="1855" y="1530"/>
                    <a:pt x="1855" y="1530"/>
                    <a:pt x="1855" y="1530"/>
                  </a:cubicBezTo>
                  <a:cubicBezTo>
                    <a:pt x="1855" y="1991"/>
                    <a:pt x="1855" y="1991"/>
                    <a:pt x="1855" y="1991"/>
                  </a:cubicBezTo>
                  <a:moveTo>
                    <a:pt x="1869" y="1991"/>
                  </a:moveTo>
                  <a:cubicBezTo>
                    <a:pt x="1869" y="1530"/>
                    <a:pt x="1869" y="1530"/>
                    <a:pt x="1869" y="1530"/>
                  </a:cubicBezTo>
                  <a:cubicBezTo>
                    <a:pt x="2465" y="1530"/>
                    <a:pt x="2465" y="1530"/>
                    <a:pt x="2465" y="1530"/>
                  </a:cubicBezTo>
                  <a:cubicBezTo>
                    <a:pt x="1869" y="1991"/>
                    <a:pt x="1869" y="1991"/>
                    <a:pt x="1869" y="1991"/>
                  </a:cubicBezTo>
                  <a:moveTo>
                    <a:pt x="632" y="1999"/>
                  </a:moveTo>
                  <a:cubicBezTo>
                    <a:pt x="1233" y="1529"/>
                    <a:pt x="1233" y="1529"/>
                    <a:pt x="1233" y="1529"/>
                  </a:cubicBezTo>
                  <a:cubicBezTo>
                    <a:pt x="1840" y="1999"/>
                    <a:pt x="1840" y="1999"/>
                    <a:pt x="1840" y="1999"/>
                  </a:cubicBezTo>
                  <a:cubicBezTo>
                    <a:pt x="632" y="1999"/>
                    <a:pt x="632" y="1999"/>
                    <a:pt x="632" y="1999"/>
                  </a:cubicBezTo>
                  <a:moveTo>
                    <a:pt x="606" y="1992"/>
                  </a:moveTo>
                  <a:cubicBezTo>
                    <a:pt x="11" y="1527"/>
                    <a:pt x="11" y="1527"/>
                    <a:pt x="11" y="1527"/>
                  </a:cubicBezTo>
                  <a:cubicBezTo>
                    <a:pt x="606" y="1527"/>
                    <a:pt x="606" y="1527"/>
                    <a:pt x="606" y="1527"/>
                  </a:cubicBezTo>
                  <a:cubicBezTo>
                    <a:pt x="606" y="1992"/>
                    <a:pt x="606" y="1992"/>
                    <a:pt x="606" y="1992"/>
                  </a:cubicBezTo>
                  <a:moveTo>
                    <a:pt x="620" y="1992"/>
                  </a:moveTo>
                  <a:cubicBezTo>
                    <a:pt x="620" y="1527"/>
                    <a:pt x="620" y="1527"/>
                    <a:pt x="620" y="1527"/>
                  </a:cubicBezTo>
                  <a:cubicBezTo>
                    <a:pt x="1216" y="1527"/>
                    <a:pt x="1216" y="1527"/>
                    <a:pt x="1216" y="1527"/>
                  </a:cubicBezTo>
                  <a:cubicBezTo>
                    <a:pt x="620" y="1992"/>
                    <a:pt x="620" y="1992"/>
                    <a:pt x="620" y="1992"/>
                  </a:cubicBezTo>
                  <a:moveTo>
                    <a:pt x="11" y="1516"/>
                  </a:moveTo>
                  <a:cubicBezTo>
                    <a:pt x="606" y="1055"/>
                    <a:pt x="606" y="1055"/>
                    <a:pt x="606" y="1055"/>
                  </a:cubicBezTo>
                  <a:cubicBezTo>
                    <a:pt x="606" y="1516"/>
                    <a:pt x="606" y="1516"/>
                    <a:pt x="606" y="1516"/>
                  </a:cubicBezTo>
                  <a:cubicBezTo>
                    <a:pt x="11" y="1516"/>
                    <a:pt x="11" y="1516"/>
                    <a:pt x="11" y="1516"/>
                  </a:cubicBezTo>
                  <a:moveTo>
                    <a:pt x="620" y="1516"/>
                  </a:moveTo>
                  <a:cubicBezTo>
                    <a:pt x="620" y="1055"/>
                    <a:pt x="620" y="1055"/>
                    <a:pt x="620" y="1055"/>
                  </a:cubicBezTo>
                  <a:cubicBezTo>
                    <a:pt x="1216" y="1516"/>
                    <a:pt x="1216" y="1516"/>
                    <a:pt x="1216" y="1516"/>
                  </a:cubicBezTo>
                  <a:cubicBezTo>
                    <a:pt x="620" y="1516"/>
                    <a:pt x="620" y="1516"/>
                    <a:pt x="620" y="1516"/>
                  </a:cubicBezTo>
                  <a:moveTo>
                    <a:pt x="1259" y="1519"/>
                  </a:moveTo>
                  <a:cubicBezTo>
                    <a:pt x="1855" y="1053"/>
                    <a:pt x="1855" y="1053"/>
                    <a:pt x="1855" y="1053"/>
                  </a:cubicBezTo>
                  <a:cubicBezTo>
                    <a:pt x="1855" y="1519"/>
                    <a:pt x="1855" y="1519"/>
                    <a:pt x="1855" y="1519"/>
                  </a:cubicBezTo>
                  <a:cubicBezTo>
                    <a:pt x="1259" y="1519"/>
                    <a:pt x="1259" y="1519"/>
                    <a:pt x="1259" y="1519"/>
                  </a:cubicBezTo>
                  <a:moveTo>
                    <a:pt x="1869" y="1519"/>
                  </a:moveTo>
                  <a:cubicBezTo>
                    <a:pt x="1869" y="1053"/>
                    <a:pt x="1869" y="1053"/>
                    <a:pt x="1869" y="1053"/>
                  </a:cubicBezTo>
                  <a:cubicBezTo>
                    <a:pt x="2465" y="1519"/>
                    <a:pt x="2465" y="1519"/>
                    <a:pt x="2465" y="1519"/>
                  </a:cubicBezTo>
                  <a:cubicBezTo>
                    <a:pt x="1869" y="1519"/>
                    <a:pt x="1869" y="1519"/>
                    <a:pt x="1869" y="1519"/>
                  </a:cubicBezTo>
                  <a:moveTo>
                    <a:pt x="1242" y="1516"/>
                  </a:moveTo>
                  <a:cubicBezTo>
                    <a:pt x="636" y="1047"/>
                    <a:pt x="636" y="1047"/>
                    <a:pt x="636" y="1047"/>
                  </a:cubicBezTo>
                  <a:cubicBezTo>
                    <a:pt x="1843" y="1047"/>
                    <a:pt x="1843" y="1047"/>
                    <a:pt x="1843" y="1047"/>
                  </a:cubicBezTo>
                  <a:cubicBezTo>
                    <a:pt x="1242" y="1516"/>
                    <a:pt x="1242" y="1516"/>
                    <a:pt x="1242" y="1516"/>
                  </a:cubicBezTo>
                  <a:moveTo>
                    <a:pt x="2482" y="1516"/>
                  </a:moveTo>
                  <a:cubicBezTo>
                    <a:pt x="1881" y="1047"/>
                    <a:pt x="1881" y="1047"/>
                    <a:pt x="1881" y="1047"/>
                  </a:cubicBezTo>
                  <a:cubicBezTo>
                    <a:pt x="3088" y="1047"/>
                    <a:pt x="3088" y="1047"/>
                    <a:pt x="3088" y="1047"/>
                  </a:cubicBezTo>
                  <a:cubicBezTo>
                    <a:pt x="2482" y="1516"/>
                    <a:pt x="2482" y="1516"/>
                    <a:pt x="2482" y="1516"/>
                  </a:cubicBezTo>
                  <a:moveTo>
                    <a:pt x="1876" y="1036"/>
                  </a:moveTo>
                  <a:cubicBezTo>
                    <a:pt x="2441" y="535"/>
                    <a:pt x="2441" y="535"/>
                    <a:pt x="2441" y="535"/>
                  </a:cubicBezTo>
                  <a:cubicBezTo>
                    <a:pt x="3088" y="1036"/>
                    <a:pt x="3088" y="1036"/>
                    <a:pt x="3088" y="1036"/>
                  </a:cubicBezTo>
                  <a:cubicBezTo>
                    <a:pt x="1876" y="1036"/>
                    <a:pt x="1876" y="1036"/>
                    <a:pt x="1876" y="1036"/>
                  </a:cubicBezTo>
                  <a:moveTo>
                    <a:pt x="611" y="1028"/>
                  </a:moveTo>
                  <a:cubicBezTo>
                    <a:pt x="49" y="593"/>
                    <a:pt x="49" y="593"/>
                    <a:pt x="49" y="593"/>
                  </a:cubicBezTo>
                  <a:cubicBezTo>
                    <a:pt x="611" y="94"/>
                    <a:pt x="611" y="94"/>
                    <a:pt x="611" y="94"/>
                  </a:cubicBezTo>
                  <a:cubicBezTo>
                    <a:pt x="611" y="1028"/>
                    <a:pt x="611" y="1028"/>
                    <a:pt x="611" y="1028"/>
                  </a:cubicBezTo>
                  <a:moveTo>
                    <a:pt x="636" y="1036"/>
                  </a:moveTo>
                  <a:cubicBezTo>
                    <a:pt x="1245" y="564"/>
                    <a:pt x="1245" y="564"/>
                    <a:pt x="1245" y="564"/>
                  </a:cubicBezTo>
                  <a:cubicBezTo>
                    <a:pt x="1855" y="92"/>
                    <a:pt x="1855" y="92"/>
                    <a:pt x="1855" y="92"/>
                  </a:cubicBezTo>
                  <a:cubicBezTo>
                    <a:pt x="1855" y="1036"/>
                    <a:pt x="1855" y="1036"/>
                    <a:pt x="1855" y="1036"/>
                  </a:cubicBezTo>
                  <a:cubicBezTo>
                    <a:pt x="636" y="1036"/>
                    <a:pt x="636" y="1036"/>
                    <a:pt x="636" y="1036"/>
                  </a:cubicBezTo>
                  <a:moveTo>
                    <a:pt x="1869" y="1025"/>
                  </a:moveTo>
                  <a:cubicBezTo>
                    <a:pt x="1869" y="92"/>
                    <a:pt x="1869" y="92"/>
                    <a:pt x="1869" y="92"/>
                  </a:cubicBezTo>
                  <a:cubicBezTo>
                    <a:pt x="2431" y="527"/>
                    <a:pt x="2431" y="527"/>
                    <a:pt x="2431" y="527"/>
                  </a:cubicBezTo>
                  <a:cubicBezTo>
                    <a:pt x="1869" y="1025"/>
                    <a:pt x="1869" y="1025"/>
                    <a:pt x="1869" y="1025"/>
                  </a:cubicBezTo>
                  <a:moveTo>
                    <a:pt x="626" y="1028"/>
                  </a:moveTo>
                  <a:cubicBezTo>
                    <a:pt x="626" y="84"/>
                    <a:pt x="626" y="84"/>
                    <a:pt x="626" y="84"/>
                  </a:cubicBezTo>
                  <a:cubicBezTo>
                    <a:pt x="1845" y="84"/>
                    <a:pt x="1845" y="84"/>
                    <a:pt x="1845" y="84"/>
                  </a:cubicBezTo>
                  <a:cubicBezTo>
                    <a:pt x="1235" y="556"/>
                    <a:pt x="1235" y="556"/>
                    <a:pt x="1235" y="556"/>
                  </a:cubicBezTo>
                  <a:cubicBezTo>
                    <a:pt x="626" y="1028"/>
                    <a:pt x="626" y="1028"/>
                    <a:pt x="626" y="1028"/>
                  </a:cubicBezTo>
                  <a:moveTo>
                    <a:pt x="1771" y="0"/>
                  </a:moveTo>
                  <a:cubicBezTo>
                    <a:pt x="1751" y="0"/>
                    <a:pt x="1751" y="0"/>
                    <a:pt x="1751" y="0"/>
                  </a:cubicBezTo>
                  <a:cubicBezTo>
                    <a:pt x="1845" y="72"/>
                    <a:pt x="1845" y="72"/>
                    <a:pt x="1845" y="72"/>
                  </a:cubicBezTo>
                  <a:cubicBezTo>
                    <a:pt x="637" y="72"/>
                    <a:pt x="637" y="72"/>
                    <a:pt x="637" y="72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26" y="66"/>
                    <a:pt x="626" y="66"/>
                    <a:pt x="626" y="66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11" y="66"/>
                    <a:pt x="611" y="66"/>
                    <a:pt x="611" y="66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99" y="72"/>
                    <a:pt x="599" y="72"/>
                    <a:pt x="599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04" y="84"/>
                    <a:pt x="604" y="84"/>
                    <a:pt x="604" y="84"/>
                  </a:cubicBezTo>
                  <a:cubicBezTo>
                    <a:pt x="39" y="585"/>
                    <a:pt x="39" y="585"/>
                    <a:pt x="39" y="58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606" y="1039"/>
                    <a:pt x="606" y="1039"/>
                    <a:pt x="606" y="1039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1535"/>
                    <a:pt x="0" y="1535"/>
                    <a:pt x="0" y="1535"/>
                  </a:cubicBezTo>
                  <a:cubicBezTo>
                    <a:pt x="594" y="1999"/>
                    <a:pt x="594" y="1999"/>
                    <a:pt x="594" y="1999"/>
                  </a:cubicBezTo>
                  <a:cubicBezTo>
                    <a:pt x="0" y="1999"/>
                    <a:pt x="0" y="1999"/>
                    <a:pt x="0" y="1999"/>
                  </a:cubicBezTo>
                  <a:cubicBezTo>
                    <a:pt x="0" y="2010"/>
                    <a:pt x="0" y="2010"/>
                    <a:pt x="0" y="2010"/>
                  </a:cubicBezTo>
                  <a:cubicBezTo>
                    <a:pt x="599" y="2010"/>
                    <a:pt x="599" y="2010"/>
                    <a:pt x="599" y="2010"/>
                  </a:cubicBezTo>
                  <a:cubicBezTo>
                    <a:pt x="34" y="2511"/>
                    <a:pt x="34" y="2511"/>
                    <a:pt x="34" y="2511"/>
                  </a:cubicBezTo>
                  <a:cubicBezTo>
                    <a:pt x="0" y="2485"/>
                    <a:pt x="0" y="2485"/>
                    <a:pt x="0" y="2485"/>
                  </a:cubicBezTo>
                  <a:cubicBezTo>
                    <a:pt x="0" y="2501"/>
                    <a:pt x="0" y="2501"/>
                    <a:pt x="0" y="2501"/>
                  </a:cubicBezTo>
                  <a:cubicBezTo>
                    <a:pt x="608" y="2972"/>
                    <a:pt x="608" y="2972"/>
                    <a:pt x="608" y="2972"/>
                  </a:cubicBezTo>
                  <a:cubicBezTo>
                    <a:pt x="608" y="2972"/>
                    <a:pt x="608" y="2972"/>
                    <a:pt x="608" y="2972"/>
                  </a:cubicBezTo>
                  <a:cubicBezTo>
                    <a:pt x="1419" y="3600"/>
                    <a:pt x="1419" y="3600"/>
                    <a:pt x="1419" y="3600"/>
                  </a:cubicBezTo>
                  <a:cubicBezTo>
                    <a:pt x="1440" y="3600"/>
                    <a:pt x="1440" y="3600"/>
                    <a:pt x="1440" y="3600"/>
                  </a:cubicBezTo>
                  <a:cubicBezTo>
                    <a:pt x="1254" y="3456"/>
                    <a:pt x="1254" y="3456"/>
                    <a:pt x="1254" y="3456"/>
                  </a:cubicBezTo>
                  <a:cubicBezTo>
                    <a:pt x="1850" y="3456"/>
                    <a:pt x="1850" y="3456"/>
                    <a:pt x="1850" y="3456"/>
                  </a:cubicBezTo>
                  <a:cubicBezTo>
                    <a:pt x="1850" y="3600"/>
                    <a:pt x="1850" y="3600"/>
                    <a:pt x="1850" y="3600"/>
                  </a:cubicBezTo>
                  <a:cubicBezTo>
                    <a:pt x="1864" y="3600"/>
                    <a:pt x="1864" y="3600"/>
                    <a:pt x="1864" y="3600"/>
                  </a:cubicBezTo>
                  <a:cubicBezTo>
                    <a:pt x="1864" y="3456"/>
                    <a:pt x="1864" y="3456"/>
                    <a:pt x="1864" y="3456"/>
                  </a:cubicBezTo>
                  <a:cubicBezTo>
                    <a:pt x="2460" y="3456"/>
                    <a:pt x="2460" y="3456"/>
                    <a:pt x="2460" y="3456"/>
                  </a:cubicBezTo>
                  <a:cubicBezTo>
                    <a:pt x="2274" y="3600"/>
                    <a:pt x="2274" y="3600"/>
                    <a:pt x="2274" y="3600"/>
                  </a:cubicBezTo>
                  <a:cubicBezTo>
                    <a:pt x="2294" y="3600"/>
                    <a:pt x="2294" y="3600"/>
                    <a:pt x="2294" y="3600"/>
                  </a:cubicBezTo>
                  <a:cubicBezTo>
                    <a:pt x="3106" y="2972"/>
                    <a:pt x="3106" y="2972"/>
                    <a:pt x="3106" y="2972"/>
                  </a:cubicBezTo>
                  <a:cubicBezTo>
                    <a:pt x="3106" y="2971"/>
                    <a:pt x="3107" y="2971"/>
                    <a:pt x="3107" y="2970"/>
                  </a:cubicBezTo>
                  <a:cubicBezTo>
                    <a:pt x="3108" y="2969"/>
                    <a:pt x="3108" y="2967"/>
                    <a:pt x="3107" y="2966"/>
                  </a:cubicBezTo>
                  <a:cubicBezTo>
                    <a:pt x="3107" y="2965"/>
                    <a:pt x="3106" y="2964"/>
                    <a:pt x="3106" y="2964"/>
                  </a:cubicBezTo>
                  <a:cubicBezTo>
                    <a:pt x="1870" y="2006"/>
                    <a:pt x="1870" y="2006"/>
                    <a:pt x="1870" y="2006"/>
                  </a:cubicBezTo>
                  <a:cubicBezTo>
                    <a:pt x="3111" y="1045"/>
                    <a:pt x="3111" y="1045"/>
                    <a:pt x="3111" y="1045"/>
                  </a:cubicBezTo>
                  <a:cubicBezTo>
                    <a:pt x="3112" y="1045"/>
                    <a:pt x="3112" y="1044"/>
                    <a:pt x="3112" y="1043"/>
                  </a:cubicBezTo>
                  <a:cubicBezTo>
                    <a:pt x="3113" y="1042"/>
                    <a:pt x="3113" y="1041"/>
                    <a:pt x="3112" y="1039"/>
                  </a:cubicBezTo>
                  <a:cubicBezTo>
                    <a:pt x="3112" y="1038"/>
                    <a:pt x="3112" y="1038"/>
                    <a:pt x="3111" y="1037"/>
                  </a:cubicBezTo>
                  <a:cubicBezTo>
                    <a:pt x="1867" y="74"/>
                    <a:pt x="1867" y="74"/>
                    <a:pt x="1867" y="74"/>
                  </a:cubicBezTo>
                  <a:cubicBezTo>
                    <a:pt x="1867" y="74"/>
                    <a:pt x="1867" y="74"/>
                    <a:pt x="1867" y="74"/>
                  </a:cubicBezTo>
                  <a:cubicBezTo>
                    <a:pt x="1771" y="0"/>
                    <a:pt x="1771" y="0"/>
                    <a:pt x="1771" y="0"/>
                  </a:cubicBezTo>
                </a:path>
              </a:pathLst>
            </a:custGeom>
            <a:solidFill>
              <a:srgbClr val="4A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12748B6A-0CE4-4912-9BB5-27D3999427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148638" y="1725526"/>
              <a:ext cx="9163050" cy="6405563"/>
            </a:xfrm>
            <a:custGeom>
              <a:avLst/>
              <a:gdLst>
                <a:gd name="T0" fmla="*/ 621 w 4171"/>
                <a:gd name="T1" fmla="*/ 1966 h 2919"/>
                <a:gd name="T2" fmla="*/ 650 w 4171"/>
                <a:gd name="T3" fmla="*/ 2440 h 2919"/>
                <a:gd name="T4" fmla="*/ 1283 w 4171"/>
                <a:gd name="T5" fmla="*/ 2900 h 2919"/>
                <a:gd name="T6" fmla="*/ 1283 w 4171"/>
                <a:gd name="T7" fmla="*/ 2900 h 2919"/>
                <a:gd name="T8" fmla="*/ 1236 w 4171"/>
                <a:gd name="T9" fmla="*/ 1957 h 2919"/>
                <a:gd name="T10" fmla="*/ 1272 w 4171"/>
                <a:gd name="T11" fmla="*/ 1956 h 2919"/>
                <a:gd name="T12" fmla="*/ 3119 w 4171"/>
                <a:gd name="T13" fmla="*/ 2393 h 2919"/>
                <a:gd name="T14" fmla="*/ 3119 w 4171"/>
                <a:gd name="T15" fmla="*/ 2393 h 2919"/>
                <a:gd name="T16" fmla="*/ 3732 w 4171"/>
                <a:gd name="T17" fmla="*/ 1932 h 2919"/>
                <a:gd name="T18" fmla="*/ 3122 w 4171"/>
                <a:gd name="T19" fmla="*/ 1932 h 2919"/>
                <a:gd name="T20" fmla="*/ 25 w 4171"/>
                <a:gd name="T21" fmla="*/ 1964 h 2919"/>
                <a:gd name="T22" fmla="*/ 25 w 4171"/>
                <a:gd name="T23" fmla="*/ 1964 h 2919"/>
                <a:gd name="T24" fmla="*/ 1235 w 4171"/>
                <a:gd name="T25" fmla="*/ 1945 h 2919"/>
                <a:gd name="T26" fmla="*/ 3096 w 4171"/>
                <a:gd name="T27" fmla="*/ 1460 h 2919"/>
                <a:gd name="T28" fmla="*/ 3122 w 4171"/>
                <a:gd name="T29" fmla="*/ 1921 h 2919"/>
                <a:gd name="T30" fmla="*/ 3122 w 4171"/>
                <a:gd name="T31" fmla="*/ 1921 h 2919"/>
                <a:gd name="T32" fmla="*/ 1220 w 4171"/>
                <a:gd name="T33" fmla="*/ 1001 h 2919"/>
                <a:gd name="T34" fmla="*/ 1234 w 4171"/>
                <a:gd name="T35" fmla="*/ 1001 h 2919"/>
                <a:gd name="T36" fmla="*/ 1258 w 4171"/>
                <a:gd name="T37" fmla="*/ 1945 h 2919"/>
                <a:gd name="T38" fmla="*/ 3096 w 4171"/>
                <a:gd name="T39" fmla="*/ 1440 h 2919"/>
                <a:gd name="T40" fmla="*/ 1866 w 4171"/>
                <a:gd name="T41" fmla="*/ 1456 h 2919"/>
                <a:gd name="T42" fmla="*/ 2487 w 4171"/>
                <a:gd name="T43" fmla="*/ 1918 h 2919"/>
                <a:gd name="T44" fmla="*/ 3707 w 4171"/>
                <a:gd name="T45" fmla="*/ 967 h 2919"/>
                <a:gd name="T46" fmla="*/ 2486 w 4171"/>
                <a:gd name="T47" fmla="*/ 974 h 2919"/>
                <a:gd name="T48" fmla="*/ 3113 w 4171"/>
                <a:gd name="T49" fmla="*/ 1426 h 2919"/>
                <a:gd name="T50" fmla="*/ 3113 w 4171"/>
                <a:gd name="T51" fmla="*/ 1426 h 2919"/>
                <a:gd name="T52" fmla="*/ 2449 w 4171"/>
                <a:gd name="T53" fmla="*/ 964 h 2919"/>
                <a:gd name="T54" fmla="*/ 3075 w 4171"/>
                <a:gd name="T55" fmla="*/ 493 h 2919"/>
                <a:gd name="T56" fmla="*/ 3101 w 4171"/>
                <a:gd name="T57" fmla="*/ 954 h 2919"/>
                <a:gd name="T58" fmla="*/ 3101 w 4171"/>
                <a:gd name="T59" fmla="*/ 954 h 2919"/>
                <a:gd name="T60" fmla="*/ 2439 w 4171"/>
                <a:gd name="T61" fmla="*/ 19 h 2919"/>
                <a:gd name="T62" fmla="*/ 2453 w 4171"/>
                <a:gd name="T63" fmla="*/ 19 h 2919"/>
                <a:gd name="T64" fmla="*/ 2446 w 4171"/>
                <a:gd name="T65" fmla="*/ 0 h 2919"/>
                <a:gd name="T66" fmla="*/ 1222 w 4171"/>
                <a:gd name="T67" fmla="*/ 984 h 2919"/>
                <a:gd name="T68" fmla="*/ 1 w 4171"/>
                <a:gd name="T69" fmla="*/ 1968 h 2919"/>
                <a:gd name="T70" fmla="*/ 1271 w 4171"/>
                <a:gd name="T71" fmla="*/ 2918 h 2919"/>
                <a:gd name="T72" fmla="*/ 1279 w 4171"/>
                <a:gd name="T73" fmla="*/ 2919 h 2919"/>
                <a:gd name="T74" fmla="*/ 3758 w 4171"/>
                <a:gd name="T75" fmla="*/ 2884 h 2919"/>
                <a:gd name="T76" fmla="*/ 3766 w 4171"/>
                <a:gd name="T77" fmla="*/ 2885 h 2919"/>
                <a:gd name="T78" fmla="*/ 4171 w 4171"/>
                <a:gd name="T79" fmla="*/ 2543 h 2919"/>
                <a:gd name="T80" fmla="*/ 4171 w 4171"/>
                <a:gd name="T81" fmla="*/ 2204 h 2919"/>
                <a:gd name="T82" fmla="*/ 4171 w 4171"/>
                <a:gd name="T83" fmla="*/ 1916 h 2919"/>
                <a:gd name="T84" fmla="*/ 3721 w 4171"/>
                <a:gd name="T85" fmla="*/ 967 h 2919"/>
                <a:gd name="T86" fmla="*/ 3731 w 4171"/>
                <a:gd name="T87" fmla="*/ 959 h 2919"/>
                <a:gd name="T88" fmla="*/ 3731 w 4171"/>
                <a:gd name="T89" fmla="*/ 948 h 2919"/>
                <a:gd name="T90" fmla="*/ 3716 w 4171"/>
                <a:gd name="T91" fmla="*/ 944 h 2919"/>
                <a:gd name="T92" fmla="*/ 2446 w 4171"/>
                <a:gd name="T93" fmla="*/ 0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71" h="2919">
                  <a:moveTo>
                    <a:pt x="632" y="2427"/>
                  </a:moveTo>
                  <a:cubicBezTo>
                    <a:pt x="25" y="1975"/>
                    <a:pt x="25" y="1975"/>
                    <a:pt x="25" y="1975"/>
                  </a:cubicBezTo>
                  <a:cubicBezTo>
                    <a:pt x="621" y="1966"/>
                    <a:pt x="621" y="1966"/>
                    <a:pt x="621" y="1966"/>
                  </a:cubicBezTo>
                  <a:cubicBezTo>
                    <a:pt x="632" y="2427"/>
                    <a:pt x="632" y="2427"/>
                    <a:pt x="632" y="2427"/>
                  </a:cubicBezTo>
                  <a:moveTo>
                    <a:pt x="1268" y="2900"/>
                  </a:moveTo>
                  <a:cubicBezTo>
                    <a:pt x="650" y="2440"/>
                    <a:pt x="650" y="2440"/>
                    <a:pt x="650" y="2440"/>
                  </a:cubicBezTo>
                  <a:cubicBezTo>
                    <a:pt x="1244" y="1966"/>
                    <a:pt x="1244" y="1966"/>
                    <a:pt x="1244" y="1966"/>
                  </a:cubicBezTo>
                  <a:cubicBezTo>
                    <a:pt x="1268" y="2900"/>
                    <a:pt x="1268" y="2900"/>
                    <a:pt x="1268" y="2900"/>
                  </a:cubicBezTo>
                  <a:moveTo>
                    <a:pt x="1283" y="2900"/>
                  </a:moveTo>
                  <a:cubicBezTo>
                    <a:pt x="1259" y="1962"/>
                    <a:pt x="1259" y="1962"/>
                    <a:pt x="1259" y="1962"/>
                  </a:cubicBezTo>
                  <a:cubicBezTo>
                    <a:pt x="1917" y="2389"/>
                    <a:pt x="1917" y="2389"/>
                    <a:pt x="1917" y="2389"/>
                  </a:cubicBezTo>
                  <a:cubicBezTo>
                    <a:pt x="1283" y="2900"/>
                    <a:pt x="1283" y="2900"/>
                    <a:pt x="1283" y="2900"/>
                  </a:cubicBezTo>
                  <a:moveTo>
                    <a:pt x="647" y="2427"/>
                  </a:moveTo>
                  <a:cubicBezTo>
                    <a:pt x="635" y="1966"/>
                    <a:pt x="635" y="1966"/>
                    <a:pt x="635" y="1966"/>
                  </a:cubicBezTo>
                  <a:cubicBezTo>
                    <a:pt x="1236" y="1957"/>
                    <a:pt x="1236" y="1957"/>
                    <a:pt x="1236" y="1957"/>
                  </a:cubicBezTo>
                  <a:cubicBezTo>
                    <a:pt x="647" y="2427"/>
                    <a:pt x="647" y="2427"/>
                    <a:pt x="647" y="2427"/>
                  </a:cubicBezTo>
                  <a:moveTo>
                    <a:pt x="1927" y="2381"/>
                  </a:moveTo>
                  <a:cubicBezTo>
                    <a:pt x="1272" y="1956"/>
                    <a:pt x="1272" y="1956"/>
                    <a:pt x="1272" y="1956"/>
                  </a:cubicBezTo>
                  <a:cubicBezTo>
                    <a:pt x="2477" y="1938"/>
                    <a:pt x="2477" y="1938"/>
                    <a:pt x="2477" y="1938"/>
                  </a:cubicBezTo>
                  <a:cubicBezTo>
                    <a:pt x="1927" y="2381"/>
                    <a:pt x="1927" y="2381"/>
                    <a:pt x="1927" y="2381"/>
                  </a:cubicBezTo>
                  <a:moveTo>
                    <a:pt x="3119" y="2393"/>
                  </a:moveTo>
                  <a:cubicBezTo>
                    <a:pt x="2512" y="1941"/>
                    <a:pt x="2512" y="1941"/>
                    <a:pt x="2512" y="1941"/>
                  </a:cubicBezTo>
                  <a:cubicBezTo>
                    <a:pt x="3108" y="1932"/>
                    <a:pt x="3108" y="1932"/>
                    <a:pt x="3108" y="1932"/>
                  </a:cubicBezTo>
                  <a:cubicBezTo>
                    <a:pt x="3119" y="2393"/>
                    <a:pt x="3119" y="2393"/>
                    <a:pt x="3119" y="2393"/>
                  </a:cubicBezTo>
                  <a:moveTo>
                    <a:pt x="3755" y="2866"/>
                  </a:moveTo>
                  <a:cubicBezTo>
                    <a:pt x="3137" y="2406"/>
                    <a:pt x="3137" y="2406"/>
                    <a:pt x="3137" y="2406"/>
                  </a:cubicBezTo>
                  <a:cubicBezTo>
                    <a:pt x="3732" y="1932"/>
                    <a:pt x="3732" y="1932"/>
                    <a:pt x="3732" y="1932"/>
                  </a:cubicBezTo>
                  <a:cubicBezTo>
                    <a:pt x="3755" y="2866"/>
                    <a:pt x="3755" y="2866"/>
                    <a:pt x="3755" y="2866"/>
                  </a:cubicBezTo>
                  <a:moveTo>
                    <a:pt x="3134" y="2393"/>
                  </a:moveTo>
                  <a:cubicBezTo>
                    <a:pt x="3122" y="1932"/>
                    <a:pt x="3122" y="1932"/>
                    <a:pt x="3122" y="1932"/>
                  </a:cubicBezTo>
                  <a:cubicBezTo>
                    <a:pt x="3723" y="1923"/>
                    <a:pt x="3723" y="1923"/>
                    <a:pt x="3723" y="1923"/>
                  </a:cubicBezTo>
                  <a:cubicBezTo>
                    <a:pt x="3134" y="2393"/>
                    <a:pt x="3134" y="2393"/>
                    <a:pt x="3134" y="2393"/>
                  </a:cubicBezTo>
                  <a:moveTo>
                    <a:pt x="25" y="1964"/>
                  </a:moveTo>
                  <a:cubicBezTo>
                    <a:pt x="609" y="1494"/>
                    <a:pt x="609" y="1494"/>
                    <a:pt x="609" y="1494"/>
                  </a:cubicBezTo>
                  <a:cubicBezTo>
                    <a:pt x="620" y="1955"/>
                    <a:pt x="620" y="1955"/>
                    <a:pt x="620" y="1955"/>
                  </a:cubicBezTo>
                  <a:cubicBezTo>
                    <a:pt x="25" y="1964"/>
                    <a:pt x="25" y="1964"/>
                    <a:pt x="25" y="1964"/>
                  </a:cubicBezTo>
                  <a:moveTo>
                    <a:pt x="635" y="1955"/>
                  </a:moveTo>
                  <a:cubicBezTo>
                    <a:pt x="623" y="1493"/>
                    <a:pt x="623" y="1493"/>
                    <a:pt x="623" y="1493"/>
                  </a:cubicBezTo>
                  <a:cubicBezTo>
                    <a:pt x="1235" y="1945"/>
                    <a:pt x="1235" y="1945"/>
                    <a:pt x="1235" y="1945"/>
                  </a:cubicBezTo>
                  <a:cubicBezTo>
                    <a:pt x="635" y="1955"/>
                    <a:pt x="635" y="1955"/>
                    <a:pt x="635" y="1955"/>
                  </a:cubicBezTo>
                  <a:moveTo>
                    <a:pt x="2512" y="1930"/>
                  </a:moveTo>
                  <a:cubicBezTo>
                    <a:pt x="3096" y="1460"/>
                    <a:pt x="3096" y="1460"/>
                    <a:pt x="3096" y="1460"/>
                  </a:cubicBezTo>
                  <a:cubicBezTo>
                    <a:pt x="3107" y="1921"/>
                    <a:pt x="3107" y="1921"/>
                    <a:pt x="3107" y="1921"/>
                  </a:cubicBezTo>
                  <a:cubicBezTo>
                    <a:pt x="2512" y="1930"/>
                    <a:pt x="2512" y="1930"/>
                    <a:pt x="2512" y="1930"/>
                  </a:cubicBezTo>
                  <a:moveTo>
                    <a:pt x="3122" y="1921"/>
                  </a:moveTo>
                  <a:cubicBezTo>
                    <a:pt x="3110" y="1460"/>
                    <a:pt x="3110" y="1460"/>
                    <a:pt x="3110" y="1460"/>
                  </a:cubicBezTo>
                  <a:cubicBezTo>
                    <a:pt x="3722" y="1911"/>
                    <a:pt x="3722" y="1911"/>
                    <a:pt x="3722" y="1911"/>
                  </a:cubicBezTo>
                  <a:cubicBezTo>
                    <a:pt x="3122" y="1921"/>
                    <a:pt x="3122" y="1921"/>
                    <a:pt x="3122" y="1921"/>
                  </a:cubicBezTo>
                  <a:moveTo>
                    <a:pt x="1244" y="1936"/>
                  </a:moveTo>
                  <a:cubicBezTo>
                    <a:pt x="626" y="1480"/>
                    <a:pt x="626" y="1480"/>
                    <a:pt x="626" y="1480"/>
                  </a:cubicBezTo>
                  <a:cubicBezTo>
                    <a:pt x="1220" y="1001"/>
                    <a:pt x="1220" y="1001"/>
                    <a:pt x="1220" y="1001"/>
                  </a:cubicBezTo>
                  <a:cubicBezTo>
                    <a:pt x="1244" y="1936"/>
                    <a:pt x="1244" y="1936"/>
                    <a:pt x="1244" y="1936"/>
                  </a:cubicBezTo>
                  <a:moveTo>
                    <a:pt x="1258" y="1945"/>
                  </a:moveTo>
                  <a:cubicBezTo>
                    <a:pt x="1234" y="1001"/>
                    <a:pt x="1234" y="1001"/>
                    <a:pt x="1234" y="1001"/>
                  </a:cubicBezTo>
                  <a:cubicBezTo>
                    <a:pt x="1856" y="1464"/>
                    <a:pt x="1856" y="1464"/>
                    <a:pt x="1856" y="1464"/>
                  </a:cubicBezTo>
                  <a:cubicBezTo>
                    <a:pt x="2477" y="1927"/>
                    <a:pt x="2477" y="1927"/>
                    <a:pt x="2477" y="1927"/>
                  </a:cubicBezTo>
                  <a:cubicBezTo>
                    <a:pt x="1258" y="1945"/>
                    <a:pt x="1258" y="1945"/>
                    <a:pt x="1258" y="1945"/>
                  </a:cubicBezTo>
                  <a:moveTo>
                    <a:pt x="2502" y="1918"/>
                  </a:moveTo>
                  <a:cubicBezTo>
                    <a:pt x="2478" y="983"/>
                    <a:pt x="2478" y="983"/>
                    <a:pt x="2478" y="983"/>
                  </a:cubicBezTo>
                  <a:cubicBezTo>
                    <a:pt x="3096" y="1440"/>
                    <a:pt x="3096" y="1440"/>
                    <a:pt x="3096" y="1440"/>
                  </a:cubicBezTo>
                  <a:cubicBezTo>
                    <a:pt x="2502" y="1918"/>
                    <a:pt x="2502" y="1918"/>
                    <a:pt x="2502" y="1918"/>
                  </a:cubicBezTo>
                  <a:moveTo>
                    <a:pt x="2487" y="1918"/>
                  </a:moveTo>
                  <a:cubicBezTo>
                    <a:pt x="1866" y="1456"/>
                    <a:pt x="1866" y="1456"/>
                    <a:pt x="1866" y="1456"/>
                  </a:cubicBezTo>
                  <a:cubicBezTo>
                    <a:pt x="1244" y="993"/>
                    <a:pt x="1244" y="993"/>
                    <a:pt x="1244" y="993"/>
                  </a:cubicBezTo>
                  <a:cubicBezTo>
                    <a:pt x="2463" y="974"/>
                    <a:pt x="2463" y="974"/>
                    <a:pt x="2463" y="974"/>
                  </a:cubicBezTo>
                  <a:cubicBezTo>
                    <a:pt x="2487" y="1918"/>
                    <a:pt x="2487" y="1918"/>
                    <a:pt x="2487" y="1918"/>
                  </a:cubicBezTo>
                  <a:moveTo>
                    <a:pt x="3731" y="1902"/>
                  </a:moveTo>
                  <a:cubicBezTo>
                    <a:pt x="3113" y="1446"/>
                    <a:pt x="3113" y="1446"/>
                    <a:pt x="3113" y="1446"/>
                  </a:cubicBezTo>
                  <a:cubicBezTo>
                    <a:pt x="3707" y="967"/>
                    <a:pt x="3707" y="967"/>
                    <a:pt x="3707" y="967"/>
                  </a:cubicBezTo>
                  <a:cubicBezTo>
                    <a:pt x="3731" y="1902"/>
                    <a:pt x="3731" y="1902"/>
                    <a:pt x="3731" y="1902"/>
                  </a:cubicBezTo>
                  <a:moveTo>
                    <a:pt x="3099" y="1426"/>
                  </a:moveTo>
                  <a:cubicBezTo>
                    <a:pt x="2486" y="974"/>
                    <a:pt x="2486" y="974"/>
                    <a:pt x="2486" y="974"/>
                  </a:cubicBezTo>
                  <a:cubicBezTo>
                    <a:pt x="3087" y="965"/>
                    <a:pt x="3087" y="965"/>
                    <a:pt x="3087" y="965"/>
                  </a:cubicBezTo>
                  <a:cubicBezTo>
                    <a:pt x="3099" y="1426"/>
                    <a:pt x="3099" y="1426"/>
                    <a:pt x="3099" y="1426"/>
                  </a:cubicBezTo>
                  <a:moveTo>
                    <a:pt x="3113" y="1426"/>
                  </a:moveTo>
                  <a:cubicBezTo>
                    <a:pt x="3101" y="965"/>
                    <a:pt x="3101" y="965"/>
                    <a:pt x="3101" y="965"/>
                  </a:cubicBezTo>
                  <a:cubicBezTo>
                    <a:pt x="3697" y="956"/>
                    <a:pt x="3697" y="956"/>
                    <a:pt x="3697" y="956"/>
                  </a:cubicBezTo>
                  <a:cubicBezTo>
                    <a:pt x="3113" y="1426"/>
                    <a:pt x="3113" y="1426"/>
                    <a:pt x="3113" y="1426"/>
                  </a:cubicBezTo>
                  <a:moveTo>
                    <a:pt x="1244" y="982"/>
                  </a:moveTo>
                  <a:cubicBezTo>
                    <a:pt x="1795" y="538"/>
                    <a:pt x="1795" y="538"/>
                    <a:pt x="1795" y="538"/>
                  </a:cubicBezTo>
                  <a:cubicBezTo>
                    <a:pt x="2449" y="964"/>
                    <a:pt x="2449" y="964"/>
                    <a:pt x="2449" y="964"/>
                  </a:cubicBezTo>
                  <a:cubicBezTo>
                    <a:pt x="1244" y="982"/>
                    <a:pt x="1244" y="982"/>
                    <a:pt x="1244" y="982"/>
                  </a:cubicBezTo>
                  <a:moveTo>
                    <a:pt x="2486" y="963"/>
                  </a:moveTo>
                  <a:cubicBezTo>
                    <a:pt x="3075" y="493"/>
                    <a:pt x="3075" y="493"/>
                    <a:pt x="3075" y="493"/>
                  </a:cubicBezTo>
                  <a:cubicBezTo>
                    <a:pt x="3087" y="954"/>
                    <a:pt x="3087" y="954"/>
                    <a:pt x="3087" y="954"/>
                  </a:cubicBezTo>
                  <a:cubicBezTo>
                    <a:pt x="2486" y="963"/>
                    <a:pt x="2486" y="963"/>
                    <a:pt x="2486" y="963"/>
                  </a:cubicBezTo>
                  <a:moveTo>
                    <a:pt x="3101" y="954"/>
                  </a:moveTo>
                  <a:cubicBezTo>
                    <a:pt x="3089" y="493"/>
                    <a:pt x="3089" y="493"/>
                    <a:pt x="3089" y="493"/>
                  </a:cubicBezTo>
                  <a:cubicBezTo>
                    <a:pt x="3696" y="945"/>
                    <a:pt x="3696" y="945"/>
                    <a:pt x="3696" y="945"/>
                  </a:cubicBezTo>
                  <a:cubicBezTo>
                    <a:pt x="3101" y="954"/>
                    <a:pt x="3101" y="954"/>
                    <a:pt x="3101" y="954"/>
                  </a:cubicBezTo>
                  <a:moveTo>
                    <a:pt x="2463" y="958"/>
                  </a:moveTo>
                  <a:cubicBezTo>
                    <a:pt x="1805" y="530"/>
                    <a:pt x="1805" y="530"/>
                    <a:pt x="1805" y="530"/>
                  </a:cubicBezTo>
                  <a:cubicBezTo>
                    <a:pt x="2439" y="19"/>
                    <a:pt x="2439" y="19"/>
                    <a:pt x="2439" y="19"/>
                  </a:cubicBezTo>
                  <a:cubicBezTo>
                    <a:pt x="2463" y="958"/>
                    <a:pt x="2463" y="958"/>
                    <a:pt x="2463" y="958"/>
                  </a:cubicBezTo>
                  <a:moveTo>
                    <a:pt x="2477" y="954"/>
                  </a:moveTo>
                  <a:cubicBezTo>
                    <a:pt x="2453" y="19"/>
                    <a:pt x="2453" y="19"/>
                    <a:pt x="2453" y="19"/>
                  </a:cubicBezTo>
                  <a:cubicBezTo>
                    <a:pt x="3071" y="479"/>
                    <a:pt x="3071" y="479"/>
                    <a:pt x="3071" y="479"/>
                  </a:cubicBezTo>
                  <a:cubicBezTo>
                    <a:pt x="2477" y="954"/>
                    <a:pt x="2477" y="954"/>
                    <a:pt x="2477" y="954"/>
                  </a:cubicBezTo>
                  <a:moveTo>
                    <a:pt x="2446" y="0"/>
                  </a:moveTo>
                  <a:cubicBezTo>
                    <a:pt x="2445" y="0"/>
                    <a:pt x="2444" y="0"/>
                    <a:pt x="2443" y="1"/>
                  </a:cubicBezTo>
                  <a:cubicBezTo>
                    <a:pt x="2442" y="1"/>
                    <a:pt x="2441" y="1"/>
                    <a:pt x="2441" y="2"/>
                  </a:cubicBezTo>
                  <a:cubicBezTo>
                    <a:pt x="1222" y="984"/>
                    <a:pt x="1222" y="984"/>
                    <a:pt x="1222" y="984"/>
                  </a:cubicBezTo>
                  <a:cubicBezTo>
                    <a:pt x="1222" y="984"/>
                    <a:pt x="1222" y="984"/>
                    <a:pt x="1222" y="984"/>
                  </a:cubicBezTo>
                  <a:cubicBezTo>
                    <a:pt x="3" y="1966"/>
                    <a:pt x="3" y="1966"/>
                    <a:pt x="3" y="1966"/>
                  </a:cubicBezTo>
                  <a:cubicBezTo>
                    <a:pt x="2" y="1966"/>
                    <a:pt x="1" y="1967"/>
                    <a:pt x="1" y="1968"/>
                  </a:cubicBezTo>
                  <a:cubicBezTo>
                    <a:pt x="0" y="1969"/>
                    <a:pt x="0" y="1971"/>
                    <a:pt x="1" y="1972"/>
                  </a:cubicBezTo>
                  <a:cubicBezTo>
                    <a:pt x="2" y="1973"/>
                    <a:pt x="2" y="1973"/>
                    <a:pt x="3" y="1974"/>
                  </a:cubicBezTo>
                  <a:cubicBezTo>
                    <a:pt x="1271" y="2918"/>
                    <a:pt x="1271" y="2918"/>
                    <a:pt x="1271" y="2918"/>
                  </a:cubicBezTo>
                  <a:cubicBezTo>
                    <a:pt x="1271" y="2918"/>
                    <a:pt x="1272" y="2919"/>
                    <a:pt x="1273" y="2919"/>
                  </a:cubicBezTo>
                  <a:cubicBezTo>
                    <a:pt x="1274" y="2919"/>
                    <a:pt x="1275" y="2919"/>
                    <a:pt x="1276" y="2919"/>
                  </a:cubicBezTo>
                  <a:cubicBezTo>
                    <a:pt x="1277" y="2919"/>
                    <a:pt x="1278" y="2919"/>
                    <a:pt x="1279" y="2919"/>
                  </a:cubicBezTo>
                  <a:cubicBezTo>
                    <a:pt x="1279" y="2919"/>
                    <a:pt x="1280" y="2918"/>
                    <a:pt x="1281" y="2918"/>
                  </a:cubicBezTo>
                  <a:cubicBezTo>
                    <a:pt x="2492" y="1942"/>
                    <a:pt x="2492" y="1942"/>
                    <a:pt x="2492" y="1942"/>
                  </a:cubicBezTo>
                  <a:cubicBezTo>
                    <a:pt x="3758" y="2884"/>
                    <a:pt x="3758" y="2884"/>
                    <a:pt x="3758" y="2884"/>
                  </a:cubicBezTo>
                  <a:cubicBezTo>
                    <a:pt x="3758" y="2884"/>
                    <a:pt x="3759" y="2885"/>
                    <a:pt x="3760" y="2885"/>
                  </a:cubicBezTo>
                  <a:cubicBezTo>
                    <a:pt x="3761" y="2885"/>
                    <a:pt x="3762" y="2885"/>
                    <a:pt x="3763" y="2885"/>
                  </a:cubicBezTo>
                  <a:cubicBezTo>
                    <a:pt x="3764" y="2885"/>
                    <a:pt x="3765" y="2885"/>
                    <a:pt x="3766" y="2885"/>
                  </a:cubicBezTo>
                  <a:cubicBezTo>
                    <a:pt x="3767" y="2885"/>
                    <a:pt x="3767" y="2884"/>
                    <a:pt x="3768" y="2884"/>
                  </a:cubicBezTo>
                  <a:cubicBezTo>
                    <a:pt x="4171" y="2559"/>
                    <a:pt x="4171" y="2559"/>
                    <a:pt x="4171" y="2559"/>
                  </a:cubicBezTo>
                  <a:cubicBezTo>
                    <a:pt x="4171" y="2543"/>
                    <a:pt x="4171" y="2543"/>
                    <a:pt x="4171" y="2543"/>
                  </a:cubicBezTo>
                  <a:cubicBezTo>
                    <a:pt x="3770" y="2866"/>
                    <a:pt x="3770" y="2866"/>
                    <a:pt x="3770" y="2866"/>
                  </a:cubicBezTo>
                  <a:cubicBezTo>
                    <a:pt x="3746" y="1928"/>
                    <a:pt x="3746" y="1928"/>
                    <a:pt x="3746" y="1928"/>
                  </a:cubicBezTo>
                  <a:cubicBezTo>
                    <a:pt x="4171" y="2204"/>
                    <a:pt x="4171" y="2204"/>
                    <a:pt x="4171" y="2204"/>
                  </a:cubicBezTo>
                  <a:cubicBezTo>
                    <a:pt x="4171" y="2189"/>
                    <a:pt x="4171" y="2189"/>
                    <a:pt x="4171" y="2189"/>
                  </a:cubicBezTo>
                  <a:cubicBezTo>
                    <a:pt x="3759" y="1922"/>
                    <a:pt x="3759" y="1922"/>
                    <a:pt x="3759" y="1922"/>
                  </a:cubicBezTo>
                  <a:cubicBezTo>
                    <a:pt x="4171" y="1916"/>
                    <a:pt x="4171" y="1916"/>
                    <a:pt x="4171" y="1916"/>
                  </a:cubicBezTo>
                  <a:cubicBezTo>
                    <a:pt x="4171" y="1905"/>
                    <a:pt x="4171" y="1905"/>
                    <a:pt x="4171" y="1905"/>
                  </a:cubicBezTo>
                  <a:cubicBezTo>
                    <a:pt x="3745" y="1911"/>
                    <a:pt x="3745" y="1911"/>
                    <a:pt x="3745" y="1911"/>
                  </a:cubicBezTo>
                  <a:cubicBezTo>
                    <a:pt x="3721" y="967"/>
                    <a:pt x="3721" y="967"/>
                    <a:pt x="3721" y="967"/>
                  </a:cubicBezTo>
                  <a:cubicBezTo>
                    <a:pt x="4171" y="1302"/>
                    <a:pt x="4171" y="1302"/>
                    <a:pt x="4171" y="1302"/>
                  </a:cubicBezTo>
                  <a:cubicBezTo>
                    <a:pt x="4171" y="1286"/>
                    <a:pt x="4171" y="1286"/>
                    <a:pt x="4171" y="1286"/>
                  </a:cubicBezTo>
                  <a:cubicBezTo>
                    <a:pt x="3731" y="959"/>
                    <a:pt x="3731" y="959"/>
                    <a:pt x="3731" y="959"/>
                  </a:cubicBezTo>
                  <a:cubicBezTo>
                    <a:pt x="4171" y="952"/>
                    <a:pt x="4171" y="952"/>
                    <a:pt x="4171" y="952"/>
                  </a:cubicBezTo>
                  <a:cubicBezTo>
                    <a:pt x="4171" y="941"/>
                    <a:pt x="4171" y="941"/>
                    <a:pt x="4171" y="941"/>
                  </a:cubicBezTo>
                  <a:cubicBezTo>
                    <a:pt x="3731" y="948"/>
                    <a:pt x="3731" y="948"/>
                    <a:pt x="3731" y="948"/>
                  </a:cubicBezTo>
                  <a:cubicBezTo>
                    <a:pt x="4171" y="594"/>
                    <a:pt x="4171" y="594"/>
                    <a:pt x="4171" y="594"/>
                  </a:cubicBezTo>
                  <a:cubicBezTo>
                    <a:pt x="4171" y="578"/>
                    <a:pt x="4171" y="578"/>
                    <a:pt x="4171" y="578"/>
                  </a:cubicBezTo>
                  <a:cubicBezTo>
                    <a:pt x="3716" y="944"/>
                    <a:pt x="3716" y="944"/>
                    <a:pt x="3716" y="944"/>
                  </a:cubicBezTo>
                  <a:cubicBezTo>
                    <a:pt x="2451" y="2"/>
                    <a:pt x="2451" y="2"/>
                    <a:pt x="2451" y="2"/>
                  </a:cubicBezTo>
                  <a:cubicBezTo>
                    <a:pt x="2450" y="1"/>
                    <a:pt x="2449" y="1"/>
                    <a:pt x="2448" y="1"/>
                  </a:cubicBezTo>
                  <a:cubicBezTo>
                    <a:pt x="2448" y="0"/>
                    <a:pt x="2447" y="0"/>
                    <a:pt x="2446" y="0"/>
                  </a:cubicBezTo>
                </a:path>
              </a:pathLst>
            </a:custGeom>
            <a:solidFill>
              <a:srgbClr val="4A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92B9CEE-3462-4212-BB02-36646B20AE25}"/>
              </a:ext>
            </a:extLst>
          </p:cNvPr>
          <p:cNvGrpSpPr/>
          <p:nvPr/>
        </p:nvGrpSpPr>
        <p:grpSpPr>
          <a:xfrm rot="900000">
            <a:off x="1504951" y="1562100"/>
            <a:ext cx="3992563" cy="3995739"/>
            <a:chOff x="1504951" y="1562100"/>
            <a:chExt cx="3992563" cy="3995739"/>
          </a:xfrm>
        </p:grpSpPr>
        <p:sp>
          <p:nvSpPr>
            <p:cNvPr id="22" name="Oval 14">
              <a:extLst>
                <a:ext uri="{FF2B5EF4-FFF2-40B4-BE49-F238E27FC236}">
                  <a16:creationId xmlns:a16="http://schemas.microsoft.com/office/drawing/2014/main" xmlns="" id="{4F85EBD2-793F-4C54-8159-5A99BFCDA4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04951" y="1562100"/>
              <a:ext cx="3992563" cy="3984625"/>
            </a:xfrm>
            <a:prstGeom prst="ellipse">
              <a:avLst/>
            </a:prstGeom>
            <a:solidFill>
              <a:srgbClr val="E2F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C739F929-37B5-42A0-96DD-D46969A71F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398713"/>
              <a:ext cx="295275" cy="25400"/>
            </a:xfrm>
            <a:custGeom>
              <a:avLst/>
              <a:gdLst>
                <a:gd name="T0" fmla="*/ 153 w 159"/>
                <a:gd name="T1" fmla="*/ 13 h 13"/>
                <a:gd name="T2" fmla="*/ 6 w 159"/>
                <a:gd name="T3" fmla="*/ 13 h 13"/>
                <a:gd name="T4" fmla="*/ 0 w 159"/>
                <a:gd name="T5" fmla="*/ 7 h 13"/>
                <a:gd name="T6" fmla="*/ 6 w 159"/>
                <a:gd name="T7" fmla="*/ 0 h 13"/>
                <a:gd name="T8" fmla="*/ 153 w 159"/>
                <a:gd name="T9" fmla="*/ 0 h 13"/>
                <a:gd name="T10" fmla="*/ 159 w 159"/>
                <a:gd name="T11" fmla="*/ 7 h 13"/>
                <a:gd name="T12" fmla="*/ 153 w 15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3">
                  <a:moveTo>
                    <a:pt x="15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7"/>
                  </a:cubicBezTo>
                  <a:cubicBezTo>
                    <a:pt x="159" y="10"/>
                    <a:pt x="156" y="13"/>
                    <a:pt x="15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AC150A0F-62CB-436C-BCBA-86CED01227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01913" y="2398713"/>
              <a:ext cx="534988" cy="25400"/>
            </a:xfrm>
            <a:custGeom>
              <a:avLst/>
              <a:gdLst>
                <a:gd name="T0" fmla="*/ 282 w 288"/>
                <a:gd name="T1" fmla="*/ 13 h 13"/>
                <a:gd name="T2" fmla="*/ 6 w 288"/>
                <a:gd name="T3" fmla="*/ 13 h 13"/>
                <a:gd name="T4" fmla="*/ 0 w 288"/>
                <a:gd name="T5" fmla="*/ 7 h 13"/>
                <a:gd name="T6" fmla="*/ 6 w 288"/>
                <a:gd name="T7" fmla="*/ 0 h 13"/>
                <a:gd name="T8" fmla="*/ 282 w 288"/>
                <a:gd name="T9" fmla="*/ 0 h 13"/>
                <a:gd name="T10" fmla="*/ 288 w 288"/>
                <a:gd name="T11" fmla="*/ 7 h 13"/>
                <a:gd name="T12" fmla="*/ 282 w 28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3">
                  <a:moveTo>
                    <a:pt x="28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7"/>
                  </a:cubicBezTo>
                  <a:cubicBezTo>
                    <a:pt x="288" y="10"/>
                    <a:pt x="285" y="13"/>
                    <a:pt x="28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3E39F10A-55F9-4857-A574-F5EBE7CEA5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78176" y="2398713"/>
              <a:ext cx="120650" cy="25400"/>
            </a:xfrm>
            <a:custGeom>
              <a:avLst/>
              <a:gdLst>
                <a:gd name="T0" fmla="*/ 59 w 65"/>
                <a:gd name="T1" fmla="*/ 13 h 13"/>
                <a:gd name="T2" fmla="*/ 6 w 65"/>
                <a:gd name="T3" fmla="*/ 13 h 13"/>
                <a:gd name="T4" fmla="*/ 0 w 65"/>
                <a:gd name="T5" fmla="*/ 7 h 13"/>
                <a:gd name="T6" fmla="*/ 6 w 65"/>
                <a:gd name="T7" fmla="*/ 0 h 13"/>
                <a:gd name="T8" fmla="*/ 59 w 65"/>
                <a:gd name="T9" fmla="*/ 0 h 13"/>
                <a:gd name="T10" fmla="*/ 65 w 65"/>
                <a:gd name="T11" fmla="*/ 7 h 13"/>
                <a:gd name="T12" fmla="*/ 59 w 6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">
                  <a:moveTo>
                    <a:pt x="5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7"/>
                  </a:cubicBezTo>
                  <a:cubicBezTo>
                    <a:pt x="65" y="10"/>
                    <a:pt x="62" y="13"/>
                    <a:pt x="5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6AD89888-4D29-4D88-BDFF-FAEAC96EC5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551113"/>
              <a:ext cx="82550" cy="22225"/>
            </a:xfrm>
            <a:custGeom>
              <a:avLst/>
              <a:gdLst>
                <a:gd name="T0" fmla="*/ 38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8 w 45"/>
                <a:gd name="T9" fmla="*/ 0 h 12"/>
                <a:gd name="T10" fmla="*/ 45 w 45"/>
                <a:gd name="T11" fmla="*/ 6 h 12"/>
                <a:gd name="T12" fmla="*/ 38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10"/>
                    <a:pt x="42" y="12"/>
                    <a:pt x="3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76F429F7-A3F0-493D-9214-7EC781960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776" y="2551113"/>
              <a:ext cx="623888" cy="22225"/>
            </a:xfrm>
            <a:custGeom>
              <a:avLst/>
              <a:gdLst>
                <a:gd name="T0" fmla="*/ 329 w 336"/>
                <a:gd name="T1" fmla="*/ 12 h 12"/>
                <a:gd name="T2" fmla="*/ 6 w 336"/>
                <a:gd name="T3" fmla="*/ 12 h 12"/>
                <a:gd name="T4" fmla="*/ 0 w 336"/>
                <a:gd name="T5" fmla="*/ 6 h 12"/>
                <a:gd name="T6" fmla="*/ 6 w 336"/>
                <a:gd name="T7" fmla="*/ 0 h 12"/>
                <a:gd name="T8" fmla="*/ 329 w 336"/>
                <a:gd name="T9" fmla="*/ 0 h 12"/>
                <a:gd name="T10" fmla="*/ 336 w 336"/>
                <a:gd name="T11" fmla="*/ 6 h 12"/>
                <a:gd name="T12" fmla="*/ 329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2"/>
                    <a:pt x="32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AF8A9D0A-6E57-40CC-BAB1-0B0A6C285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6" y="2551113"/>
              <a:ext cx="339725" cy="22225"/>
            </a:xfrm>
            <a:custGeom>
              <a:avLst/>
              <a:gdLst>
                <a:gd name="T0" fmla="*/ 177 w 183"/>
                <a:gd name="T1" fmla="*/ 12 h 12"/>
                <a:gd name="T2" fmla="*/ 7 w 183"/>
                <a:gd name="T3" fmla="*/ 12 h 12"/>
                <a:gd name="T4" fmla="*/ 0 w 183"/>
                <a:gd name="T5" fmla="*/ 6 h 12"/>
                <a:gd name="T6" fmla="*/ 7 w 183"/>
                <a:gd name="T7" fmla="*/ 0 h 12"/>
                <a:gd name="T8" fmla="*/ 177 w 183"/>
                <a:gd name="T9" fmla="*/ 0 h 12"/>
                <a:gd name="T10" fmla="*/ 183 w 183"/>
                <a:gd name="T11" fmla="*/ 6 h 12"/>
                <a:gd name="T12" fmla="*/ 177 w 18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2">
                  <a:moveTo>
                    <a:pt x="17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3"/>
                    <a:pt x="183" y="6"/>
                  </a:cubicBezTo>
                  <a:cubicBezTo>
                    <a:pt x="183" y="10"/>
                    <a:pt x="180" y="12"/>
                    <a:pt x="177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F1B3D80C-9704-4C9D-AC00-3E38CD13F6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2676" y="2724150"/>
              <a:ext cx="179388" cy="23813"/>
            </a:xfrm>
            <a:custGeom>
              <a:avLst/>
              <a:gdLst>
                <a:gd name="T0" fmla="*/ 91 w 97"/>
                <a:gd name="T1" fmla="*/ 13 h 13"/>
                <a:gd name="T2" fmla="*/ 6 w 97"/>
                <a:gd name="T3" fmla="*/ 13 h 13"/>
                <a:gd name="T4" fmla="*/ 0 w 97"/>
                <a:gd name="T5" fmla="*/ 7 h 13"/>
                <a:gd name="T6" fmla="*/ 6 w 97"/>
                <a:gd name="T7" fmla="*/ 0 h 13"/>
                <a:gd name="T8" fmla="*/ 91 w 97"/>
                <a:gd name="T9" fmla="*/ 0 h 13"/>
                <a:gd name="T10" fmla="*/ 97 w 97"/>
                <a:gd name="T11" fmla="*/ 7 h 13"/>
                <a:gd name="T12" fmla="*/ 91 w 9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7"/>
                  </a:cubicBezTo>
                  <a:cubicBezTo>
                    <a:pt x="97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135445A8-4C1A-4370-AB84-DAF7985343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2724150"/>
              <a:ext cx="741363" cy="23813"/>
            </a:xfrm>
            <a:custGeom>
              <a:avLst/>
              <a:gdLst>
                <a:gd name="T0" fmla="*/ 393 w 399"/>
                <a:gd name="T1" fmla="*/ 13 h 13"/>
                <a:gd name="T2" fmla="*/ 7 w 399"/>
                <a:gd name="T3" fmla="*/ 13 h 13"/>
                <a:gd name="T4" fmla="*/ 0 w 399"/>
                <a:gd name="T5" fmla="*/ 7 h 13"/>
                <a:gd name="T6" fmla="*/ 7 w 399"/>
                <a:gd name="T7" fmla="*/ 0 h 13"/>
                <a:gd name="T8" fmla="*/ 393 w 399"/>
                <a:gd name="T9" fmla="*/ 0 h 13"/>
                <a:gd name="T10" fmla="*/ 399 w 399"/>
                <a:gd name="T11" fmla="*/ 7 h 13"/>
                <a:gd name="T12" fmla="*/ 393 w 39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13">
                  <a:moveTo>
                    <a:pt x="39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6" y="0"/>
                    <a:pt x="399" y="3"/>
                    <a:pt x="399" y="7"/>
                  </a:cubicBezTo>
                  <a:cubicBezTo>
                    <a:pt x="399" y="10"/>
                    <a:pt x="396" y="13"/>
                    <a:pt x="39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CC98489A-6035-4A9E-A73F-DFED09A02B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867025"/>
              <a:ext cx="136525" cy="22225"/>
            </a:xfrm>
            <a:custGeom>
              <a:avLst/>
              <a:gdLst>
                <a:gd name="T0" fmla="*/ 68 w 74"/>
                <a:gd name="T1" fmla="*/ 12 h 12"/>
                <a:gd name="T2" fmla="*/ 6 w 74"/>
                <a:gd name="T3" fmla="*/ 12 h 12"/>
                <a:gd name="T4" fmla="*/ 0 w 74"/>
                <a:gd name="T5" fmla="*/ 6 h 12"/>
                <a:gd name="T6" fmla="*/ 6 w 74"/>
                <a:gd name="T7" fmla="*/ 0 h 12"/>
                <a:gd name="T8" fmla="*/ 68 w 74"/>
                <a:gd name="T9" fmla="*/ 0 h 12"/>
                <a:gd name="T10" fmla="*/ 74 w 74"/>
                <a:gd name="T11" fmla="*/ 6 h 12"/>
                <a:gd name="T12" fmla="*/ 68 w 7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4" y="3"/>
                    <a:pt x="74" y="6"/>
                  </a:cubicBezTo>
                  <a:cubicBezTo>
                    <a:pt x="74" y="10"/>
                    <a:pt x="72" y="12"/>
                    <a:pt x="6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xmlns="" id="{7E398D0A-3313-45BA-ACA8-861A308B6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0463" y="2867025"/>
              <a:ext cx="485775" cy="22225"/>
            </a:xfrm>
            <a:custGeom>
              <a:avLst/>
              <a:gdLst>
                <a:gd name="T0" fmla="*/ 256 w 262"/>
                <a:gd name="T1" fmla="*/ 12 h 12"/>
                <a:gd name="T2" fmla="*/ 7 w 262"/>
                <a:gd name="T3" fmla="*/ 12 h 12"/>
                <a:gd name="T4" fmla="*/ 0 w 262"/>
                <a:gd name="T5" fmla="*/ 6 h 12"/>
                <a:gd name="T6" fmla="*/ 7 w 262"/>
                <a:gd name="T7" fmla="*/ 0 h 12"/>
                <a:gd name="T8" fmla="*/ 256 w 262"/>
                <a:gd name="T9" fmla="*/ 0 h 12"/>
                <a:gd name="T10" fmla="*/ 262 w 262"/>
                <a:gd name="T11" fmla="*/ 6 h 12"/>
                <a:gd name="T12" fmla="*/ 256 w 26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">
                  <a:moveTo>
                    <a:pt x="25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9" y="0"/>
                    <a:pt x="262" y="3"/>
                    <a:pt x="262" y="6"/>
                  </a:cubicBezTo>
                  <a:cubicBezTo>
                    <a:pt x="262" y="10"/>
                    <a:pt x="259" y="12"/>
                    <a:pt x="25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xmlns="" id="{586C97FB-BFD5-4B01-915D-F5E8D7304B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8151" y="2867025"/>
              <a:ext cx="411163" cy="22225"/>
            </a:xfrm>
            <a:custGeom>
              <a:avLst/>
              <a:gdLst>
                <a:gd name="T0" fmla="*/ 216 w 222"/>
                <a:gd name="T1" fmla="*/ 12 h 12"/>
                <a:gd name="T2" fmla="*/ 7 w 222"/>
                <a:gd name="T3" fmla="*/ 12 h 12"/>
                <a:gd name="T4" fmla="*/ 0 w 222"/>
                <a:gd name="T5" fmla="*/ 6 h 12"/>
                <a:gd name="T6" fmla="*/ 7 w 222"/>
                <a:gd name="T7" fmla="*/ 0 h 12"/>
                <a:gd name="T8" fmla="*/ 216 w 222"/>
                <a:gd name="T9" fmla="*/ 0 h 12"/>
                <a:gd name="T10" fmla="*/ 222 w 222"/>
                <a:gd name="T11" fmla="*/ 6 h 12"/>
                <a:gd name="T12" fmla="*/ 216 w 2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2">
                  <a:moveTo>
                    <a:pt x="21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9" y="0"/>
                    <a:pt x="222" y="3"/>
                    <a:pt x="222" y="6"/>
                  </a:cubicBezTo>
                  <a:cubicBezTo>
                    <a:pt x="222" y="10"/>
                    <a:pt x="219" y="12"/>
                    <a:pt x="21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xmlns="" id="{9C57F1EC-EE91-4998-B822-6DD3672FF3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027363"/>
              <a:ext cx="919163" cy="22225"/>
            </a:xfrm>
            <a:custGeom>
              <a:avLst/>
              <a:gdLst>
                <a:gd name="T0" fmla="*/ 489 w 495"/>
                <a:gd name="T1" fmla="*/ 12 h 12"/>
                <a:gd name="T2" fmla="*/ 6 w 495"/>
                <a:gd name="T3" fmla="*/ 12 h 12"/>
                <a:gd name="T4" fmla="*/ 0 w 495"/>
                <a:gd name="T5" fmla="*/ 6 h 12"/>
                <a:gd name="T6" fmla="*/ 6 w 495"/>
                <a:gd name="T7" fmla="*/ 0 h 12"/>
                <a:gd name="T8" fmla="*/ 489 w 495"/>
                <a:gd name="T9" fmla="*/ 0 h 12"/>
                <a:gd name="T10" fmla="*/ 495 w 495"/>
                <a:gd name="T11" fmla="*/ 6 h 12"/>
                <a:gd name="T12" fmla="*/ 489 w 49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12">
                  <a:moveTo>
                    <a:pt x="48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93" y="0"/>
                    <a:pt x="495" y="3"/>
                    <a:pt x="495" y="6"/>
                  </a:cubicBezTo>
                  <a:cubicBezTo>
                    <a:pt x="495" y="9"/>
                    <a:pt x="493" y="12"/>
                    <a:pt x="48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xmlns="" id="{24B5D180-7F1A-42E2-98C9-4B3264048B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1038" y="3027363"/>
              <a:ext cx="168275" cy="22225"/>
            </a:xfrm>
            <a:custGeom>
              <a:avLst/>
              <a:gdLst>
                <a:gd name="T0" fmla="*/ 85 w 91"/>
                <a:gd name="T1" fmla="*/ 12 h 12"/>
                <a:gd name="T2" fmla="*/ 7 w 91"/>
                <a:gd name="T3" fmla="*/ 12 h 12"/>
                <a:gd name="T4" fmla="*/ 0 w 91"/>
                <a:gd name="T5" fmla="*/ 6 h 12"/>
                <a:gd name="T6" fmla="*/ 7 w 91"/>
                <a:gd name="T7" fmla="*/ 0 h 12"/>
                <a:gd name="T8" fmla="*/ 85 w 91"/>
                <a:gd name="T9" fmla="*/ 0 h 12"/>
                <a:gd name="T10" fmla="*/ 91 w 91"/>
                <a:gd name="T11" fmla="*/ 6 h 12"/>
                <a:gd name="T12" fmla="*/ 85 w 9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">
                  <a:moveTo>
                    <a:pt x="85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8" y="0"/>
                    <a:pt x="91" y="3"/>
                    <a:pt x="91" y="6"/>
                  </a:cubicBezTo>
                  <a:cubicBezTo>
                    <a:pt x="91" y="9"/>
                    <a:pt x="88" y="12"/>
                    <a:pt x="8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xmlns="" id="{A8FAEABD-BF04-4A98-9CB2-44D594225D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194050"/>
              <a:ext cx="223838" cy="22225"/>
            </a:xfrm>
            <a:custGeom>
              <a:avLst/>
              <a:gdLst>
                <a:gd name="T0" fmla="*/ 115 w 121"/>
                <a:gd name="T1" fmla="*/ 12 h 12"/>
                <a:gd name="T2" fmla="*/ 6 w 121"/>
                <a:gd name="T3" fmla="*/ 12 h 12"/>
                <a:gd name="T4" fmla="*/ 0 w 121"/>
                <a:gd name="T5" fmla="*/ 6 h 12"/>
                <a:gd name="T6" fmla="*/ 6 w 121"/>
                <a:gd name="T7" fmla="*/ 0 h 12"/>
                <a:gd name="T8" fmla="*/ 115 w 121"/>
                <a:gd name="T9" fmla="*/ 0 h 12"/>
                <a:gd name="T10" fmla="*/ 121 w 121"/>
                <a:gd name="T11" fmla="*/ 6 h 12"/>
                <a:gd name="T12" fmla="*/ 115 w 1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">
                  <a:moveTo>
                    <a:pt x="1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1" y="3"/>
                    <a:pt x="121" y="6"/>
                  </a:cubicBezTo>
                  <a:cubicBezTo>
                    <a:pt x="121" y="9"/>
                    <a:pt x="119" y="12"/>
                    <a:pt x="1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xmlns="" id="{0488F762-E36A-4E88-8F44-DB095F3B7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5713" y="3194050"/>
              <a:ext cx="863600" cy="22225"/>
            </a:xfrm>
            <a:custGeom>
              <a:avLst/>
              <a:gdLst>
                <a:gd name="T0" fmla="*/ 459 w 465"/>
                <a:gd name="T1" fmla="*/ 12 h 12"/>
                <a:gd name="T2" fmla="*/ 7 w 465"/>
                <a:gd name="T3" fmla="*/ 12 h 12"/>
                <a:gd name="T4" fmla="*/ 0 w 465"/>
                <a:gd name="T5" fmla="*/ 6 h 12"/>
                <a:gd name="T6" fmla="*/ 7 w 465"/>
                <a:gd name="T7" fmla="*/ 0 h 12"/>
                <a:gd name="T8" fmla="*/ 459 w 465"/>
                <a:gd name="T9" fmla="*/ 0 h 12"/>
                <a:gd name="T10" fmla="*/ 465 w 465"/>
                <a:gd name="T11" fmla="*/ 6 h 12"/>
                <a:gd name="T12" fmla="*/ 459 w 4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12">
                  <a:moveTo>
                    <a:pt x="459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2" y="0"/>
                    <a:pt x="465" y="3"/>
                    <a:pt x="465" y="6"/>
                  </a:cubicBezTo>
                  <a:cubicBezTo>
                    <a:pt x="465" y="9"/>
                    <a:pt x="462" y="12"/>
                    <a:pt x="4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xmlns="" id="{829FFD83-351C-4F9C-8011-7D31ECF444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351213"/>
              <a:ext cx="641350" cy="22225"/>
            </a:xfrm>
            <a:custGeom>
              <a:avLst/>
              <a:gdLst>
                <a:gd name="T0" fmla="*/ 340 w 346"/>
                <a:gd name="T1" fmla="*/ 12 h 12"/>
                <a:gd name="T2" fmla="*/ 6 w 346"/>
                <a:gd name="T3" fmla="*/ 12 h 12"/>
                <a:gd name="T4" fmla="*/ 0 w 346"/>
                <a:gd name="T5" fmla="*/ 6 h 12"/>
                <a:gd name="T6" fmla="*/ 6 w 346"/>
                <a:gd name="T7" fmla="*/ 0 h 12"/>
                <a:gd name="T8" fmla="*/ 340 w 346"/>
                <a:gd name="T9" fmla="*/ 0 h 12"/>
                <a:gd name="T10" fmla="*/ 346 w 346"/>
                <a:gd name="T11" fmla="*/ 6 h 12"/>
                <a:gd name="T12" fmla="*/ 340 w 34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2">
                  <a:moveTo>
                    <a:pt x="34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3" y="0"/>
                    <a:pt x="346" y="3"/>
                    <a:pt x="346" y="6"/>
                  </a:cubicBezTo>
                  <a:cubicBezTo>
                    <a:pt x="346" y="10"/>
                    <a:pt x="343" y="12"/>
                    <a:pt x="34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xmlns="" id="{C9D3F1A4-F9A7-4F34-925A-F5BD6EE3D2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2276" y="3351213"/>
              <a:ext cx="125413" cy="22225"/>
            </a:xfrm>
            <a:custGeom>
              <a:avLst/>
              <a:gdLst>
                <a:gd name="T0" fmla="*/ 61 w 67"/>
                <a:gd name="T1" fmla="*/ 12 h 12"/>
                <a:gd name="T2" fmla="*/ 6 w 67"/>
                <a:gd name="T3" fmla="*/ 12 h 12"/>
                <a:gd name="T4" fmla="*/ 0 w 67"/>
                <a:gd name="T5" fmla="*/ 6 h 12"/>
                <a:gd name="T6" fmla="*/ 6 w 67"/>
                <a:gd name="T7" fmla="*/ 0 h 12"/>
                <a:gd name="T8" fmla="*/ 61 w 67"/>
                <a:gd name="T9" fmla="*/ 0 h 12"/>
                <a:gd name="T10" fmla="*/ 67 w 67"/>
                <a:gd name="T11" fmla="*/ 6 h 12"/>
                <a:gd name="T12" fmla="*/ 61 w 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6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3"/>
                    <a:pt x="67" y="6"/>
                  </a:cubicBezTo>
                  <a:cubicBezTo>
                    <a:pt x="67" y="10"/>
                    <a:pt x="64" y="12"/>
                    <a:pt x="6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xmlns="" id="{813FC148-85BA-40E0-96C6-54C9E95C5D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495675"/>
              <a:ext cx="82550" cy="25400"/>
            </a:xfrm>
            <a:custGeom>
              <a:avLst/>
              <a:gdLst>
                <a:gd name="T0" fmla="*/ 38 w 45"/>
                <a:gd name="T1" fmla="*/ 13 h 13"/>
                <a:gd name="T2" fmla="*/ 6 w 45"/>
                <a:gd name="T3" fmla="*/ 13 h 13"/>
                <a:gd name="T4" fmla="*/ 0 w 45"/>
                <a:gd name="T5" fmla="*/ 6 h 13"/>
                <a:gd name="T6" fmla="*/ 6 w 45"/>
                <a:gd name="T7" fmla="*/ 0 h 13"/>
                <a:gd name="T8" fmla="*/ 38 w 45"/>
                <a:gd name="T9" fmla="*/ 0 h 13"/>
                <a:gd name="T10" fmla="*/ 45 w 45"/>
                <a:gd name="T11" fmla="*/ 6 h 13"/>
                <a:gd name="T12" fmla="*/ 38 w 4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3">
                  <a:moveTo>
                    <a:pt x="38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10"/>
                    <a:pt x="42" y="13"/>
                    <a:pt x="38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xmlns="" id="{63AE2FFD-B0A9-49DA-A642-B55F4AF93B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776" y="3495675"/>
              <a:ext cx="623888" cy="25400"/>
            </a:xfrm>
            <a:custGeom>
              <a:avLst/>
              <a:gdLst>
                <a:gd name="T0" fmla="*/ 329 w 336"/>
                <a:gd name="T1" fmla="*/ 13 h 13"/>
                <a:gd name="T2" fmla="*/ 6 w 336"/>
                <a:gd name="T3" fmla="*/ 13 h 13"/>
                <a:gd name="T4" fmla="*/ 0 w 336"/>
                <a:gd name="T5" fmla="*/ 6 h 13"/>
                <a:gd name="T6" fmla="*/ 6 w 336"/>
                <a:gd name="T7" fmla="*/ 0 h 13"/>
                <a:gd name="T8" fmla="*/ 329 w 336"/>
                <a:gd name="T9" fmla="*/ 0 h 13"/>
                <a:gd name="T10" fmla="*/ 336 w 336"/>
                <a:gd name="T11" fmla="*/ 6 h 13"/>
                <a:gd name="T12" fmla="*/ 329 w 33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3">
                  <a:moveTo>
                    <a:pt x="32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3"/>
                    <a:pt x="32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xmlns="" id="{52C98869-137D-428D-B6C0-3751C7DCB3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6" y="3495675"/>
              <a:ext cx="339725" cy="25400"/>
            </a:xfrm>
            <a:custGeom>
              <a:avLst/>
              <a:gdLst>
                <a:gd name="T0" fmla="*/ 177 w 183"/>
                <a:gd name="T1" fmla="*/ 13 h 13"/>
                <a:gd name="T2" fmla="*/ 7 w 183"/>
                <a:gd name="T3" fmla="*/ 13 h 13"/>
                <a:gd name="T4" fmla="*/ 0 w 183"/>
                <a:gd name="T5" fmla="*/ 6 h 13"/>
                <a:gd name="T6" fmla="*/ 7 w 183"/>
                <a:gd name="T7" fmla="*/ 0 h 13"/>
                <a:gd name="T8" fmla="*/ 177 w 183"/>
                <a:gd name="T9" fmla="*/ 0 h 13"/>
                <a:gd name="T10" fmla="*/ 183 w 183"/>
                <a:gd name="T11" fmla="*/ 6 h 13"/>
                <a:gd name="T12" fmla="*/ 177 w 18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">
                  <a:moveTo>
                    <a:pt x="17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3"/>
                    <a:pt x="183" y="6"/>
                  </a:cubicBezTo>
                  <a:cubicBezTo>
                    <a:pt x="183" y="10"/>
                    <a:pt x="180" y="13"/>
                    <a:pt x="177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xmlns="" id="{AA9DBA76-6729-4C4C-868C-DDBB2F81F7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2676" y="3670300"/>
              <a:ext cx="179388" cy="22225"/>
            </a:xfrm>
            <a:custGeom>
              <a:avLst/>
              <a:gdLst>
                <a:gd name="T0" fmla="*/ 91 w 97"/>
                <a:gd name="T1" fmla="*/ 12 h 12"/>
                <a:gd name="T2" fmla="*/ 6 w 97"/>
                <a:gd name="T3" fmla="*/ 12 h 12"/>
                <a:gd name="T4" fmla="*/ 0 w 97"/>
                <a:gd name="T5" fmla="*/ 6 h 12"/>
                <a:gd name="T6" fmla="*/ 6 w 97"/>
                <a:gd name="T7" fmla="*/ 0 h 12"/>
                <a:gd name="T8" fmla="*/ 91 w 97"/>
                <a:gd name="T9" fmla="*/ 0 h 12"/>
                <a:gd name="T10" fmla="*/ 97 w 97"/>
                <a:gd name="T11" fmla="*/ 6 h 12"/>
                <a:gd name="T12" fmla="*/ 91 w 9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">
                  <a:moveTo>
                    <a:pt x="9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6"/>
                  </a:cubicBezTo>
                  <a:cubicBezTo>
                    <a:pt x="97" y="9"/>
                    <a:pt x="95" y="12"/>
                    <a:pt x="9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xmlns="" id="{BC54B18B-FCC8-4861-8B8F-D30C7AB0C4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3670300"/>
              <a:ext cx="741363" cy="22225"/>
            </a:xfrm>
            <a:custGeom>
              <a:avLst/>
              <a:gdLst>
                <a:gd name="T0" fmla="*/ 393 w 399"/>
                <a:gd name="T1" fmla="*/ 12 h 12"/>
                <a:gd name="T2" fmla="*/ 7 w 399"/>
                <a:gd name="T3" fmla="*/ 12 h 12"/>
                <a:gd name="T4" fmla="*/ 0 w 399"/>
                <a:gd name="T5" fmla="*/ 6 h 12"/>
                <a:gd name="T6" fmla="*/ 7 w 399"/>
                <a:gd name="T7" fmla="*/ 0 h 12"/>
                <a:gd name="T8" fmla="*/ 393 w 399"/>
                <a:gd name="T9" fmla="*/ 0 h 12"/>
                <a:gd name="T10" fmla="*/ 399 w 399"/>
                <a:gd name="T11" fmla="*/ 6 h 12"/>
                <a:gd name="T12" fmla="*/ 393 w 39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12">
                  <a:moveTo>
                    <a:pt x="393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6" y="0"/>
                    <a:pt x="399" y="3"/>
                    <a:pt x="399" y="6"/>
                  </a:cubicBezTo>
                  <a:cubicBezTo>
                    <a:pt x="399" y="9"/>
                    <a:pt x="396" y="12"/>
                    <a:pt x="393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>
              <a:extLst>
                <a:ext uri="{FF2B5EF4-FFF2-40B4-BE49-F238E27FC236}">
                  <a16:creationId xmlns:a16="http://schemas.microsoft.com/office/drawing/2014/main" xmlns="" id="{4634D13D-83A7-48C9-8DBE-FA335668E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097213"/>
              <a:ext cx="295275" cy="22225"/>
            </a:xfrm>
            <a:custGeom>
              <a:avLst/>
              <a:gdLst>
                <a:gd name="T0" fmla="*/ 153 w 159"/>
                <a:gd name="T1" fmla="*/ 12 h 12"/>
                <a:gd name="T2" fmla="*/ 6 w 159"/>
                <a:gd name="T3" fmla="*/ 12 h 12"/>
                <a:gd name="T4" fmla="*/ 0 w 159"/>
                <a:gd name="T5" fmla="*/ 6 h 12"/>
                <a:gd name="T6" fmla="*/ 6 w 159"/>
                <a:gd name="T7" fmla="*/ 0 h 12"/>
                <a:gd name="T8" fmla="*/ 153 w 159"/>
                <a:gd name="T9" fmla="*/ 0 h 12"/>
                <a:gd name="T10" fmla="*/ 159 w 159"/>
                <a:gd name="T11" fmla="*/ 6 h 12"/>
                <a:gd name="T12" fmla="*/ 153 w 15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">
                  <a:moveTo>
                    <a:pt x="15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2"/>
                    <a:pt x="153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>
              <a:extLst>
                <a:ext uri="{FF2B5EF4-FFF2-40B4-BE49-F238E27FC236}">
                  <a16:creationId xmlns:a16="http://schemas.microsoft.com/office/drawing/2014/main" xmlns="" id="{279B0AA8-7BF8-4F4B-87B3-EFC098C103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76701" y="3097213"/>
              <a:ext cx="534988" cy="22225"/>
            </a:xfrm>
            <a:custGeom>
              <a:avLst/>
              <a:gdLst>
                <a:gd name="T0" fmla="*/ 282 w 288"/>
                <a:gd name="T1" fmla="*/ 12 h 12"/>
                <a:gd name="T2" fmla="*/ 7 w 288"/>
                <a:gd name="T3" fmla="*/ 12 h 12"/>
                <a:gd name="T4" fmla="*/ 0 w 288"/>
                <a:gd name="T5" fmla="*/ 6 h 12"/>
                <a:gd name="T6" fmla="*/ 7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>
              <a:extLst>
                <a:ext uri="{FF2B5EF4-FFF2-40B4-BE49-F238E27FC236}">
                  <a16:creationId xmlns:a16="http://schemas.microsoft.com/office/drawing/2014/main" xmlns="" id="{0F2D6098-0E45-47B3-8B49-6108CE69E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3" y="3097213"/>
              <a:ext cx="120650" cy="22225"/>
            </a:xfrm>
            <a:custGeom>
              <a:avLst/>
              <a:gdLst>
                <a:gd name="T0" fmla="*/ 59 w 65"/>
                <a:gd name="T1" fmla="*/ 12 h 12"/>
                <a:gd name="T2" fmla="*/ 6 w 65"/>
                <a:gd name="T3" fmla="*/ 12 h 12"/>
                <a:gd name="T4" fmla="*/ 0 w 65"/>
                <a:gd name="T5" fmla="*/ 6 h 12"/>
                <a:gd name="T6" fmla="*/ 6 w 65"/>
                <a:gd name="T7" fmla="*/ 0 h 12"/>
                <a:gd name="T8" fmla="*/ 59 w 65"/>
                <a:gd name="T9" fmla="*/ 0 h 12"/>
                <a:gd name="T10" fmla="*/ 65 w 65"/>
                <a:gd name="T11" fmla="*/ 6 h 12"/>
                <a:gd name="T12" fmla="*/ 59 w 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">
                  <a:moveTo>
                    <a:pt x="5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2"/>
                    <a:pt x="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1">
              <a:extLst>
                <a:ext uri="{FF2B5EF4-FFF2-40B4-BE49-F238E27FC236}">
                  <a16:creationId xmlns:a16="http://schemas.microsoft.com/office/drawing/2014/main" xmlns="" id="{997E2E3B-4391-453D-B702-B586A4355D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249613"/>
              <a:ext cx="84138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2">
              <a:extLst>
                <a:ext uri="{FF2B5EF4-FFF2-40B4-BE49-F238E27FC236}">
                  <a16:creationId xmlns:a16="http://schemas.microsoft.com/office/drawing/2014/main" xmlns="" id="{EC12B719-23B3-4B72-9EC5-F29083CF01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5563" y="3249613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2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xmlns="" id="{46379331-CE68-4DD8-A3A5-09D5F7E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8663" y="3249613"/>
              <a:ext cx="338138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2"/>
                    <a:pt x="182" y="6"/>
                  </a:cubicBezTo>
                  <a:cubicBezTo>
                    <a:pt x="182" y="9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>
              <a:extLst>
                <a:ext uri="{FF2B5EF4-FFF2-40B4-BE49-F238E27FC236}">
                  <a16:creationId xmlns:a16="http://schemas.microsoft.com/office/drawing/2014/main" xmlns="" id="{B4324046-DF42-47A4-A82C-CCD881778F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5876" y="3422650"/>
              <a:ext cx="182563" cy="23813"/>
            </a:xfrm>
            <a:custGeom>
              <a:avLst/>
              <a:gdLst>
                <a:gd name="T0" fmla="*/ 91 w 98"/>
                <a:gd name="T1" fmla="*/ 13 h 13"/>
                <a:gd name="T2" fmla="*/ 6 w 98"/>
                <a:gd name="T3" fmla="*/ 13 h 13"/>
                <a:gd name="T4" fmla="*/ 0 w 98"/>
                <a:gd name="T5" fmla="*/ 6 h 13"/>
                <a:gd name="T6" fmla="*/ 6 w 98"/>
                <a:gd name="T7" fmla="*/ 0 h 13"/>
                <a:gd name="T8" fmla="*/ 91 w 98"/>
                <a:gd name="T9" fmla="*/ 0 h 13"/>
                <a:gd name="T10" fmla="*/ 98 w 98"/>
                <a:gd name="T11" fmla="*/ 6 h 13"/>
                <a:gd name="T12" fmla="*/ 91 w 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0"/>
                    <a:pt x="95" y="13"/>
                    <a:pt x="91" y="13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>
              <a:extLst>
                <a:ext uri="{FF2B5EF4-FFF2-40B4-BE49-F238E27FC236}">
                  <a16:creationId xmlns:a16="http://schemas.microsoft.com/office/drawing/2014/main" xmlns="" id="{03CF61A8-5226-4464-90C7-A0D831509D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2888" y="3422650"/>
              <a:ext cx="738188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6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6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6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>
              <a:extLst>
                <a:ext uri="{FF2B5EF4-FFF2-40B4-BE49-F238E27FC236}">
                  <a16:creationId xmlns:a16="http://schemas.microsoft.com/office/drawing/2014/main" xmlns="" id="{A8A7A889-26EE-49BC-9FDF-99A2E62C1D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565525"/>
              <a:ext cx="139700" cy="22225"/>
            </a:xfrm>
            <a:custGeom>
              <a:avLst/>
              <a:gdLst>
                <a:gd name="T0" fmla="*/ 68 w 75"/>
                <a:gd name="T1" fmla="*/ 12 h 12"/>
                <a:gd name="T2" fmla="*/ 6 w 75"/>
                <a:gd name="T3" fmla="*/ 12 h 12"/>
                <a:gd name="T4" fmla="*/ 0 w 75"/>
                <a:gd name="T5" fmla="*/ 6 h 12"/>
                <a:gd name="T6" fmla="*/ 6 w 75"/>
                <a:gd name="T7" fmla="*/ 0 h 12"/>
                <a:gd name="T8" fmla="*/ 68 w 75"/>
                <a:gd name="T9" fmla="*/ 0 h 12"/>
                <a:gd name="T10" fmla="*/ 75 w 75"/>
                <a:gd name="T11" fmla="*/ 6 h 12"/>
                <a:gd name="T12" fmla="*/ 68 w 7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5" y="3"/>
                    <a:pt x="75" y="6"/>
                  </a:cubicBezTo>
                  <a:cubicBezTo>
                    <a:pt x="75" y="9"/>
                    <a:pt x="72" y="12"/>
                    <a:pt x="68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>
              <a:extLst>
                <a:ext uri="{FF2B5EF4-FFF2-40B4-BE49-F238E27FC236}">
                  <a16:creationId xmlns:a16="http://schemas.microsoft.com/office/drawing/2014/main" xmlns="" id="{7C5BDFBA-928A-4772-BF45-3518581F3D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6838" y="3565525"/>
              <a:ext cx="484188" cy="22225"/>
            </a:xfrm>
            <a:custGeom>
              <a:avLst/>
              <a:gdLst>
                <a:gd name="T0" fmla="*/ 255 w 261"/>
                <a:gd name="T1" fmla="*/ 12 h 12"/>
                <a:gd name="T2" fmla="*/ 6 w 261"/>
                <a:gd name="T3" fmla="*/ 12 h 12"/>
                <a:gd name="T4" fmla="*/ 0 w 261"/>
                <a:gd name="T5" fmla="*/ 6 h 12"/>
                <a:gd name="T6" fmla="*/ 6 w 261"/>
                <a:gd name="T7" fmla="*/ 0 h 12"/>
                <a:gd name="T8" fmla="*/ 255 w 261"/>
                <a:gd name="T9" fmla="*/ 0 h 12"/>
                <a:gd name="T10" fmla="*/ 261 w 261"/>
                <a:gd name="T11" fmla="*/ 6 h 12"/>
                <a:gd name="T12" fmla="*/ 255 w 2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2">
                  <a:moveTo>
                    <a:pt x="2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8" y="0"/>
                    <a:pt x="261" y="3"/>
                    <a:pt x="261" y="6"/>
                  </a:cubicBezTo>
                  <a:cubicBezTo>
                    <a:pt x="261" y="9"/>
                    <a:pt x="258" y="12"/>
                    <a:pt x="255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>
              <a:extLst>
                <a:ext uri="{FF2B5EF4-FFF2-40B4-BE49-F238E27FC236}">
                  <a16:creationId xmlns:a16="http://schemas.microsoft.com/office/drawing/2014/main" xmlns="" id="{2F450C2F-7A0D-41E0-A341-377D90AA11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54526" y="3565525"/>
              <a:ext cx="409575" cy="22225"/>
            </a:xfrm>
            <a:custGeom>
              <a:avLst/>
              <a:gdLst>
                <a:gd name="T0" fmla="*/ 215 w 221"/>
                <a:gd name="T1" fmla="*/ 12 h 12"/>
                <a:gd name="T2" fmla="*/ 6 w 221"/>
                <a:gd name="T3" fmla="*/ 12 h 12"/>
                <a:gd name="T4" fmla="*/ 0 w 221"/>
                <a:gd name="T5" fmla="*/ 6 h 12"/>
                <a:gd name="T6" fmla="*/ 6 w 221"/>
                <a:gd name="T7" fmla="*/ 0 h 12"/>
                <a:gd name="T8" fmla="*/ 215 w 221"/>
                <a:gd name="T9" fmla="*/ 0 h 12"/>
                <a:gd name="T10" fmla="*/ 221 w 221"/>
                <a:gd name="T11" fmla="*/ 6 h 12"/>
                <a:gd name="T12" fmla="*/ 215 w 2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2">
                  <a:moveTo>
                    <a:pt x="2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8" y="0"/>
                    <a:pt x="221" y="3"/>
                    <a:pt x="221" y="6"/>
                  </a:cubicBezTo>
                  <a:cubicBezTo>
                    <a:pt x="221" y="9"/>
                    <a:pt x="218" y="12"/>
                    <a:pt x="2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>
              <a:extLst>
                <a:ext uri="{FF2B5EF4-FFF2-40B4-BE49-F238E27FC236}">
                  <a16:creationId xmlns:a16="http://schemas.microsoft.com/office/drawing/2014/main" xmlns="" id="{ACF68D2C-AEF3-4BFE-B2DC-EAF108014D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724275"/>
              <a:ext cx="922338" cy="23813"/>
            </a:xfrm>
            <a:custGeom>
              <a:avLst/>
              <a:gdLst>
                <a:gd name="T0" fmla="*/ 489 w 496"/>
                <a:gd name="T1" fmla="*/ 13 h 13"/>
                <a:gd name="T2" fmla="*/ 6 w 496"/>
                <a:gd name="T3" fmla="*/ 13 h 13"/>
                <a:gd name="T4" fmla="*/ 0 w 496"/>
                <a:gd name="T5" fmla="*/ 7 h 13"/>
                <a:gd name="T6" fmla="*/ 6 w 496"/>
                <a:gd name="T7" fmla="*/ 0 h 13"/>
                <a:gd name="T8" fmla="*/ 489 w 496"/>
                <a:gd name="T9" fmla="*/ 0 h 13"/>
                <a:gd name="T10" fmla="*/ 496 w 496"/>
                <a:gd name="T11" fmla="*/ 7 h 13"/>
                <a:gd name="T12" fmla="*/ 489 w 49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3">
                  <a:moveTo>
                    <a:pt x="48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93" y="0"/>
                    <a:pt x="496" y="3"/>
                    <a:pt x="496" y="7"/>
                  </a:cubicBezTo>
                  <a:cubicBezTo>
                    <a:pt x="496" y="10"/>
                    <a:pt x="493" y="13"/>
                    <a:pt x="48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>
              <a:extLst>
                <a:ext uri="{FF2B5EF4-FFF2-40B4-BE49-F238E27FC236}">
                  <a16:creationId xmlns:a16="http://schemas.microsoft.com/office/drawing/2014/main" xmlns="" id="{169F9C26-A398-41FB-A44E-5E686EE9C5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97413" y="3724275"/>
              <a:ext cx="166688" cy="23813"/>
            </a:xfrm>
            <a:custGeom>
              <a:avLst/>
              <a:gdLst>
                <a:gd name="T0" fmla="*/ 84 w 90"/>
                <a:gd name="T1" fmla="*/ 13 h 13"/>
                <a:gd name="T2" fmla="*/ 6 w 90"/>
                <a:gd name="T3" fmla="*/ 13 h 13"/>
                <a:gd name="T4" fmla="*/ 0 w 90"/>
                <a:gd name="T5" fmla="*/ 7 h 13"/>
                <a:gd name="T6" fmla="*/ 6 w 90"/>
                <a:gd name="T7" fmla="*/ 0 h 13"/>
                <a:gd name="T8" fmla="*/ 84 w 90"/>
                <a:gd name="T9" fmla="*/ 0 h 13"/>
                <a:gd name="T10" fmla="*/ 90 w 90"/>
                <a:gd name="T11" fmla="*/ 7 h 13"/>
                <a:gd name="T12" fmla="*/ 84 w 9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3">
                  <a:moveTo>
                    <a:pt x="84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90" y="3"/>
                    <a:pt x="90" y="7"/>
                  </a:cubicBezTo>
                  <a:cubicBezTo>
                    <a:pt x="90" y="10"/>
                    <a:pt x="87" y="13"/>
                    <a:pt x="84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7">
              <a:extLst>
                <a:ext uri="{FF2B5EF4-FFF2-40B4-BE49-F238E27FC236}">
                  <a16:creationId xmlns:a16="http://schemas.microsoft.com/office/drawing/2014/main" xmlns="" id="{EB001754-5FCF-4DFB-AB50-374A70AC95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7463" y="5000625"/>
              <a:ext cx="182563" cy="23813"/>
            </a:xfrm>
            <a:custGeom>
              <a:avLst/>
              <a:gdLst>
                <a:gd name="T0" fmla="*/ 91 w 98"/>
                <a:gd name="T1" fmla="*/ 13 h 13"/>
                <a:gd name="T2" fmla="*/ 6 w 98"/>
                <a:gd name="T3" fmla="*/ 13 h 13"/>
                <a:gd name="T4" fmla="*/ 0 w 98"/>
                <a:gd name="T5" fmla="*/ 6 h 13"/>
                <a:gd name="T6" fmla="*/ 6 w 98"/>
                <a:gd name="T7" fmla="*/ 0 h 13"/>
                <a:gd name="T8" fmla="*/ 91 w 98"/>
                <a:gd name="T9" fmla="*/ 0 h 13"/>
                <a:gd name="T10" fmla="*/ 98 w 98"/>
                <a:gd name="T11" fmla="*/ 6 h 13"/>
                <a:gd name="T12" fmla="*/ 91 w 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8">
              <a:extLst>
                <a:ext uri="{FF2B5EF4-FFF2-40B4-BE49-F238E27FC236}">
                  <a16:creationId xmlns:a16="http://schemas.microsoft.com/office/drawing/2014/main" xmlns="" id="{45274A79-B19B-4146-B9BA-FF2380AAD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4476" y="5000625"/>
              <a:ext cx="739775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6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6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6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9">
              <a:extLst>
                <a:ext uri="{FF2B5EF4-FFF2-40B4-BE49-F238E27FC236}">
                  <a16:creationId xmlns:a16="http://schemas.microsoft.com/office/drawing/2014/main" xmlns="" id="{8EA65478-A5F2-4272-98B8-2C2CAE45B8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4176" y="2019300"/>
              <a:ext cx="1081088" cy="1606550"/>
            </a:xfrm>
            <a:custGeom>
              <a:avLst/>
              <a:gdLst>
                <a:gd name="T0" fmla="*/ 340 w 681"/>
                <a:gd name="T1" fmla="*/ 0 h 1012"/>
                <a:gd name="T2" fmla="*/ 681 w 681"/>
                <a:gd name="T3" fmla="*/ 661 h 1012"/>
                <a:gd name="T4" fmla="*/ 636 w 681"/>
                <a:gd name="T5" fmla="*/ 1012 h 1012"/>
                <a:gd name="T6" fmla="*/ 340 w 681"/>
                <a:gd name="T7" fmla="*/ 1012 h 1012"/>
                <a:gd name="T8" fmla="*/ 44 w 681"/>
                <a:gd name="T9" fmla="*/ 1012 h 1012"/>
                <a:gd name="T10" fmla="*/ 0 w 681"/>
                <a:gd name="T11" fmla="*/ 661 h 1012"/>
                <a:gd name="T12" fmla="*/ 340 w 681"/>
                <a:gd name="T13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1012">
                  <a:moveTo>
                    <a:pt x="340" y="0"/>
                  </a:moveTo>
                  <a:lnTo>
                    <a:pt x="681" y="661"/>
                  </a:lnTo>
                  <a:lnTo>
                    <a:pt x="636" y="1012"/>
                  </a:lnTo>
                  <a:lnTo>
                    <a:pt x="340" y="1012"/>
                  </a:lnTo>
                  <a:lnTo>
                    <a:pt x="44" y="1012"/>
                  </a:lnTo>
                  <a:lnTo>
                    <a:pt x="0" y="661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0">
              <a:extLst>
                <a:ext uri="{FF2B5EF4-FFF2-40B4-BE49-F238E27FC236}">
                  <a16:creationId xmlns:a16="http://schemas.microsoft.com/office/drawing/2014/main" xmlns="" id="{240D106A-F1A6-4547-BC60-F6250CC52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4176" y="2019300"/>
              <a:ext cx="1081088" cy="1606550"/>
            </a:xfrm>
            <a:custGeom>
              <a:avLst/>
              <a:gdLst>
                <a:gd name="T0" fmla="*/ 340 w 681"/>
                <a:gd name="T1" fmla="*/ 0 h 1012"/>
                <a:gd name="T2" fmla="*/ 681 w 681"/>
                <a:gd name="T3" fmla="*/ 661 h 1012"/>
                <a:gd name="T4" fmla="*/ 636 w 681"/>
                <a:gd name="T5" fmla="*/ 1012 h 1012"/>
                <a:gd name="T6" fmla="*/ 340 w 681"/>
                <a:gd name="T7" fmla="*/ 1012 h 1012"/>
                <a:gd name="T8" fmla="*/ 44 w 681"/>
                <a:gd name="T9" fmla="*/ 1012 h 1012"/>
                <a:gd name="T10" fmla="*/ 0 w 681"/>
                <a:gd name="T11" fmla="*/ 661 h 1012"/>
                <a:gd name="T12" fmla="*/ 340 w 681"/>
                <a:gd name="T13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1012">
                  <a:moveTo>
                    <a:pt x="340" y="0"/>
                  </a:moveTo>
                  <a:lnTo>
                    <a:pt x="681" y="661"/>
                  </a:lnTo>
                  <a:lnTo>
                    <a:pt x="636" y="1012"/>
                  </a:lnTo>
                  <a:lnTo>
                    <a:pt x="340" y="1012"/>
                  </a:lnTo>
                  <a:lnTo>
                    <a:pt x="44" y="1012"/>
                  </a:lnTo>
                  <a:lnTo>
                    <a:pt x="0" y="661"/>
                  </a:lnTo>
                  <a:lnTo>
                    <a:pt x="3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1">
              <a:extLst>
                <a:ext uri="{FF2B5EF4-FFF2-40B4-BE49-F238E27FC236}">
                  <a16:creationId xmlns:a16="http://schemas.microsoft.com/office/drawing/2014/main" xmlns="" id="{C1EB3B8F-893B-49E3-9364-C7DA612A53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75026" y="2141538"/>
              <a:ext cx="25400" cy="50800"/>
            </a:xfrm>
            <a:custGeom>
              <a:avLst/>
              <a:gdLst>
                <a:gd name="T0" fmla="*/ 14 w 14"/>
                <a:gd name="T1" fmla="*/ 0 h 27"/>
                <a:gd name="T2" fmla="*/ 0 w 14"/>
                <a:gd name="T3" fmla="*/ 27 h 27"/>
                <a:gd name="T4" fmla="*/ 0 w 14"/>
                <a:gd name="T5" fmla="*/ 27 h 27"/>
                <a:gd name="T6" fmla="*/ 14 w 14"/>
                <a:gd name="T7" fmla="*/ 0 h 27"/>
                <a:gd name="T8" fmla="*/ 14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2">
              <a:extLst>
                <a:ext uri="{FF2B5EF4-FFF2-40B4-BE49-F238E27FC236}">
                  <a16:creationId xmlns:a16="http://schemas.microsoft.com/office/drawing/2014/main" xmlns="" id="{7E628539-48C0-4D90-A1E5-2685B53792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75026" y="2141538"/>
              <a:ext cx="79375" cy="204788"/>
            </a:xfrm>
            <a:custGeom>
              <a:avLst/>
              <a:gdLst>
                <a:gd name="T0" fmla="*/ 14 w 43"/>
                <a:gd name="T1" fmla="*/ 0 h 110"/>
                <a:gd name="T2" fmla="*/ 0 w 43"/>
                <a:gd name="T3" fmla="*/ 27 h 110"/>
                <a:gd name="T4" fmla="*/ 43 w 43"/>
                <a:gd name="T5" fmla="*/ 110 h 110"/>
                <a:gd name="T6" fmla="*/ 43 w 43"/>
                <a:gd name="T7" fmla="*/ 69 h 110"/>
                <a:gd name="T8" fmla="*/ 38 w 43"/>
                <a:gd name="T9" fmla="*/ 79 h 110"/>
                <a:gd name="T10" fmla="*/ 14 w 4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0">
                  <a:moveTo>
                    <a:pt x="14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72"/>
                    <a:pt x="40" y="76"/>
                    <a:pt x="38" y="79"/>
                  </a:cubicBezTo>
                  <a:cubicBezTo>
                    <a:pt x="32" y="44"/>
                    <a:pt x="26" y="19"/>
                    <a:pt x="14" y="0"/>
                  </a:cubicBezTo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3">
              <a:extLst>
                <a:ext uri="{FF2B5EF4-FFF2-40B4-BE49-F238E27FC236}">
                  <a16:creationId xmlns:a16="http://schemas.microsoft.com/office/drawing/2014/main" xmlns="" id="{72E1868D-8A4A-46E8-9B79-7E6E503799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3451" y="2154238"/>
              <a:ext cx="531813" cy="1471613"/>
            </a:xfrm>
            <a:custGeom>
              <a:avLst/>
              <a:gdLst>
                <a:gd name="T0" fmla="*/ 33 w 286"/>
                <a:gd name="T1" fmla="*/ 0 h 794"/>
                <a:gd name="T2" fmla="*/ 0 w 286"/>
                <a:gd name="T3" fmla="*/ 43 h 794"/>
                <a:gd name="T4" fmla="*/ 0 w 286"/>
                <a:gd name="T5" fmla="*/ 123 h 794"/>
                <a:gd name="T6" fmla="*/ 217 w 286"/>
                <a:gd name="T7" fmla="*/ 545 h 794"/>
                <a:gd name="T8" fmla="*/ 185 w 286"/>
                <a:gd name="T9" fmla="*/ 794 h 794"/>
                <a:gd name="T10" fmla="*/ 248 w 286"/>
                <a:gd name="T11" fmla="*/ 794 h 794"/>
                <a:gd name="T12" fmla="*/ 286 w 286"/>
                <a:gd name="T13" fmla="*/ 493 h 794"/>
                <a:gd name="T14" fmla="*/ 33 w 286"/>
                <a:gd name="T15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6" h="794">
                  <a:moveTo>
                    <a:pt x="33" y="0"/>
                  </a:moveTo>
                  <a:cubicBezTo>
                    <a:pt x="21" y="11"/>
                    <a:pt x="10" y="24"/>
                    <a:pt x="0" y="4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17" y="545"/>
                    <a:pt x="217" y="545"/>
                    <a:pt x="217" y="545"/>
                  </a:cubicBezTo>
                  <a:cubicBezTo>
                    <a:pt x="185" y="794"/>
                    <a:pt x="185" y="794"/>
                    <a:pt x="185" y="794"/>
                  </a:cubicBezTo>
                  <a:cubicBezTo>
                    <a:pt x="248" y="794"/>
                    <a:pt x="248" y="794"/>
                    <a:pt x="248" y="7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4">
              <a:extLst>
                <a:ext uri="{FF2B5EF4-FFF2-40B4-BE49-F238E27FC236}">
                  <a16:creationId xmlns:a16="http://schemas.microsoft.com/office/drawing/2014/main" xmlns="" id="{1EF43CAC-D8CA-4EF7-966F-7F07FE4B0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4401" y="2109788"/>
              <a:ext cx="19050" cy="727075"/>
            </a:xfrm>
            <a:custGeom>
              <a:avLst/>
              <a:gdLst>
                <a:gd name="T0" fmla="*/ 0 w 10"/>
                <a:gd name="T1" fmla="*/ 389 h 392"/>
                <a:gd name="T2" fmla="*/ 5 w 10"/>
                <a:gd name="T3" fmla="*/ 392 h 392"/>
                <a:gd name="T4" fmla="*/ 10 w 10"/>
                <a:gd name="T5" fmla="*/ 389 h 392"/>
                <a:gd name="T6" fmla="*/ 10 w 10"/>
                <a:gd name="T7" fmla="*/ 3 h 392"/>
                <a:gd name="T8" fmla="*/ 5 w 10"/>
                <a:gd name="T9" fmla="*/ 0 h 392"/>
                <a:gd name="T10" fmla="*/ 0 w 10"/>
                <a:gd name="T11" fmla="*/ 3 h 392"/>
                <a:gd name="T12" fmla="*/ 0 w 10"/>
                <a:gd name="T13" fmla="*/ 38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92">
                  <a:moveTo>
                    <a:pt x="0" y="389"/>
                  </a:moveTo>
                  <a:cubicBezTo>
                    <a:pt x="0" y="391"/>
                    <a:pt x="2" y="392"/>
                    <a:pt x="5" y="392"/>
                  </a:cubicBezTo>
                  <a:cubicBezTo>
                    <a:pt x="8" y="392"/>
                    <a:pt x="10" y="391"/>
                    <a:pt x="10" y="38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9"/>
                    <a:pt x="0" y="389"/>
                    <a:pt x="0" y="389"/>
                  </a:cubicBezTo>
                </a:path>
              </a:pathLst>
            </a:custGeom>
            <a:solidFill>
              <a:srgbClr val="9E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95">
              <a:extLst>
                <a:ext uri="{FF2B5EF4-FFF2-40B4-BE49-F238E27FC236}">
                  <a16:creationId xmlns:a16="http://schemas.microsoft.com/office/drawing/2014/main" xmlns="" id="{14418449-3B3C-4FAC-A8DE-0DF0EEEB0F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7251" y="2781300"/>
              <a:ext cx="133350" cy="131763"/>
            </a:xfrm>
            <a:prstGeom prst="ellipse">
              <a:avLst/>
            </a:prstGeom>
            <a:solidFill>
              <a:srgbClr val="9E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6">
              <a:extLst>
                <a:ext uri="{FF2B5EF4-FFF2-40B4-BE49-F238E27FC236}">
                  <a16:creationId xmlns:a16="http://schemas.microsoft.com/office/drawing/2014/main" xmlns="" id="{74C06C67-008B-4037-99A8-7AA25962F7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2788" y="1839913"/>
              <a:ext cx="449263" cy="314325"/>
            </a:xfrm>
            <a:custGeom>
              <a:avLst/>
              <a:gdLst>
                <a:gd name="T0" fmla="*/ 138 w 242"/>
                <a:gd name="T1" fmla="*/ 0 h 170"/>
                <a:gd name="T2" fmla="*/ 0 w 242"/>
                <a:gd name="T3" fmla="*/ 104 h 170"/>
                <a:gd name="T4" fmla="*/ 80 w 242"/>
                <a:gd name="T5" fmla="*/ 163 h 170"/>
                <a:gd name="T6" fmla="*/ 114 w 242"/>
                <a:gd name="T7" fmla="*/ 97 h 170"/>
                <a:gd name="T8" fmla="*/ 152 w 242"/>
                <a:gd name="T9" fmla="*/ 170 h 170"/>
                <a:gd name="T10" fmla="*/ 242 w 242"/>
                <a:gd name="T11" fmla="*/ 138 h 170"/>
                <a:gd name="T12" fmla="*/ 138 w 242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70">
                  <a:moveTo>
                    <a:pt x="138" y="0"/>
                  </a:moveTo>
                  <a:cubicBezTo>
                    <a:pt x="103" y="74"/>
                    <a:pt x="81" y="91"/>
                    <a:pt x="0" y="104"/>
                  </a:cubicBezTo>
                  <a:cubicBezTo>
                    <a:pt x="41" y="124"/>
                    <a:pt x="65" y="139"/>
                    <a:pt x="80" y="163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73" y="153"/>
                    <a:pt x="199" y="145"/>
                    <a:pt x="242" y="138"/>
                  </a:cubicBezTo>
                  <a:cubicBezTo>
                    <a:pt x="168" y="103"/>
                    <a:pt x="151" y="81"/>
                    <a:pt x="138" y="0"/>
                  </a:cubicBezTo>
                </a:path>
              </a:pathLst>
            </a:custGeom>
            <a:solidFill>
              <a:srgbClr val="F3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7">
              <a:extLst>
                <a:ext uri="{FF2B5EF4-FFF2-40B4-BE49-F238E27FC236}">
                  <a16:creationId xmlns:a16="http://schemas.microsoft.com/office/drawing/2014/main" xmlns="" id="{DB9A3882-A308-4972-A48D-7E31185700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0426" y="2019300"/>
              <a:ext cx="134938" cy="134938"/>
            </a:xfrm>
            <a:custGeom>
              <a:avLst/>
              <a:gdLst>
                <a:gd name="T0" fmla="*/ 34 w 72"/>
                <a:gd name="T1" fmla="*/ 0 h 73"/>
                <a:gd name="T2" fmla="*/ 0 w 72"/>
                <a:gd name="T3" fmla="*/ 66 h 73"/>
                <a:gd name="T4" fmla="*/ 0 w 72"/>
                <a:gd name="T5" fmla="*/ 66 h 73"/>
                <a:gd name="T6" fmla="*/ 34 w 72"/>
                <a:gd name="T7" fmla="*/ 0 h 73"/>
                <a:gd name="T8" fmla="*/ 72 w 72"/>
                <a:gd name="T9" fmla="*/ 73 h 73"/>
                <a:gd name="T10" fmla="*/ 72 w 72"/>
                <a:gd name="T11" fmla="*/ 73 h 73"/>
                <a:gd name="T12" fmla="*/ 34 w 72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34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A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8">
              <a:extLst>
                <a:ext uri="{FF2B5EF4-FFF2-40B4-BE49-F238E27FC236}">
                  <a16:creationId xmlns:a16="http://schemas.microsoft.com/office/drawing/2014/main" xmlns="" id="{74A0F8A3-B5D1-4C39-8F70-A4155E2AB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0426" y="2019300"/>
              <a:ext cx="134938" cy="268288"/>
            </a:xfrm>
            <a:custGeom>
              <a:avLst/>
              <a:gdLst>
                <a:gd name="T0" fmla="*/ 34 w 72"/>
                <a:gd name="T1" fmla="*/ 0 h 145"/>
                <a:gd name="T2" fmla="*/ 0 w 72"/>
                <a:gd name="T3" fmla="*/ 66 h 145"/>
                <a:gd name="T4" fmla="*/ 24 w 72"/>
                <a:gd name="T5" fmla="*/ 145 h 145"/>
                <a:gd name="T6" fmla="*/ 29 w 72"/>
                <a:gd name="T7" fmla="*/ 135 h 145"/>
                <a:gd name="T8" fmla="*/ 29 w 72"/>
                <a:gd name="T9" fmla="*/ 52 h 145"/>
                <a:gd name="T10" fmla="*/ 34 w 72"/>
                <a:gd name="T11" fmla="*/ 49 h 145"/>
                <a:gd name="T12" fmla="*/ 34 w 72"/>
                <a:gd name="T13" fmla="*/ 49 h 145"/>
                <a:gd name="T14" fmla="*/ 39 w 72"/>
                <a:gd name="T15" fmla="*/ 52 h 145"/>
                <a:gd name="T16" fmla="*/ 39 w 72"/>
                <a:gd name="T17" fmla="*/ 116 h 145"/>
                <a:gd name="T18" fmla="*/ 72 w 72"/>
                <a:gd name="T19" fmla="*/ 73 h 145"/>
                <a:gd name="T20" fmla="*/ 34 w 72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45">
                  <a:moveTo>
                    <a:pt x="34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2" y="85"/>
                    <a:pt x="18" y="110"/>
                    <a:pt x="24" y="145"/>
                  </a:cubicBezTo>
                  <a:cubicBezTo>
                    <a:pt x="26" y="142"/>
                    <a:pt x="27" y="138"/>
                    <a:pt x="29" y="13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0"/>
                    <a:pt x="31" y="49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7" y="49"/>
                    <a:pt x="39" y="50"/>
                    <a:pt x="39" y="52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49" y="97"/>
                    <a:pt x="60" y="84"/>
                    <a:pt x="72" y="73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9">
              <a:extLst>
                <a:ext uri="{FF2B5EF4-FFF2-40B4-BE49-F238E27FC236}">
                  <a16:creationId xmlns:a16="http://schemas.microsoft.com/office/drawing/2014/main" xmlns="" id="{F3FD95E2-7448-4C77-B471-8F991D64DA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4401" y="2109788"/>
              <a:ext cx="19050" cy="160338"/>
            </a:xfrm>
            <a:custGeom>
              <a:avLst/>
              <a:gdLst>
                <a:gd name="T0" fmla="*/ 5 w 10"/>
                <a:gd name="T1" fmla="*/ 0 h 86"/>
                <a:gd name="T2" fmla="*/ 0 w 10"/>
                <a:gd name="T3" fmla="*/ 3 h 86"/>
                <a:gd name="T4" fmla="*/ 0 w 10"/>
                <a:gd name="T5" fmla="*/ 86 h 86"/>
                <a:gd name="T6" fmla="*/ 10 w 10"/>
                <a:gd name="T7" fmla="*/ 67 h 86"/>
                <a:gd name="T8" fmla="*/ 10 w 10"/>
                <a:gd name="T9" fmla="*/ 3 h 86"/>
                <a:gd name="T10" fmla="*/ 5 w 10"/>
                <a:gd name="T11" fmla="*/ 0 h 86"/>
                <a:gd name="T12" fmla="*/ 5 w 10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6">
                  <a:moveTo>
                    <a:pt x="5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" y="79"/>
                    <a:pt x="7" y="72"/>
                    <a:pt x="10" y="6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8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114">
              <a:extLst>
                <a:ext uri="{FF2B5EF4-FFF2-40B4-BE49-F238E27FC236}">
                  <a16:creationId xmlns:a16="http://schemas.microsoft.com/office/drawing/2014/main" xmlns="" id="{FDC9DEBB-9557-4C86-B536-22350B5383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68726" y="3625850"/>
              <a:ext cx="161925" cy="1881153"/>
            </a:xfrm>
            <a:custGeom>
              <a:avLst/>
              <a:gdLst>
                <a:gd name="connsiteX0" fmla="*/ 0 w 161925"/>
                <a:gd name="connsiteY0" fmla="*/ 0 h 1881153"/>
                <a:gd name="connsiteX1" fmla="*/ 161925 w 161925"/>
                <a:gd name="connsiteY1" fmla="*/ 0 h 1881153"/>
                <a:gd name="connsiteX2" fmla="*/ 161925 w 161925"/>
                <a:gd name="connsiteY2" fmla="*/ 1403285 h 1881153"/>
                <a:gd name="connsiteX3" fmla="*/ 161925 w 161925"/>
                <a:gd name="connsiteY3" fmla="*/ 1847785 h 1881153"/>
                <a:gd name="connsiteX4" fmla="*/ 78471 w 161925"/>
                <a:gd name="connsiteY4" fmla="*/ 1869201 h 1881153"/>
                <a:gd name="connsiteX5" fmla="*/ 0 w 161925"/>
                <a:gd name="connsiteY5" fmla="*/ 1881153 h 1881153"/>
                <a:gd name="connsiteX6" fmla="*/ 0 w 161925"/>
                <a:gd name="connsiteY6" fmla="*/ 1668712 h 1881153"/>
                <a:gd name="connsiteX7" fmla="*/ 0 w 161925"/>
                <a:gd name="connsiteY7" fmla="*/ 0 h 188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925" h="1881153">
                  <a:moveTo>
                    <a:pt x="0" y="0"/>
                  </a:moveTo>
                  <a:cubicBezTo>
                    <a:pt x="161925" y="0"/>
                    <a:pt x="161925" y="0"/>
                    <a:pt x="161925" y="0"/>
                  </a:cubicBezTo>
                  <a:cubicBezTo>
                    <a:pt x="161925" y="498254"/>
                    <a:pt x="161925" y="965367"/>
                    <a:pt x="161925" y="1403285"/>
                  </a:cubicBezTo>
                  <a:lnTo>
                    <a:pt x="161925" y="1847785"/>
                  </a:lnTo>
                  <a:lnTo>
                    <a:pt x="78471" y="1869201"/>
                  </a:lnTo>
                  <a:lnTo>
                    <a:pt x="0" y="1881153"/>
                  </a:lnTo>
                  <a:lnTo>
                    <a:pt x="0" y="166871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E52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Freeform 28">
              <a:extLst>
                <a:ext uri="{FF2B5EF4-FFF2-40B4-BE49-F238E27FC236}">
                  <a16:creationId xmlns:a16="http://schemas.microsoft.com/office/drawing/2014/main" xmlns="" id="{0222ABCF-FDAB-4102-B011-D01E18428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7426" y="3978275"/>
              <a:ext cx="295275" cy="23813"/>
            </a:xfrm>
            <a:custGeom>
              <a:avLst/>
              <a:gdLst>
                <a:gd name="T0" fmla="*/ 153 w 159"/>
                <a:gd name="T1" fmla="*/ 13 h 13"/>
                <a:gd name="T2" fmla="*/ 6 w 159"/>
                <a:gd name="T3" fmla="*/ 13 h 13"/>
                <a:gd name="T4" fmla="*/ 0 w 159"/>
                <a:gd name="T5" fmla="*/ 6 h 13"/>
                <a:gd name="T6" fmla="*/ 6 w 159"/>
                <a:gd name="T7" fmla="*/ 0 h 13"/>
                <a:gd name="T8" fmla="*/ 153 w 159"/>
                <a:gd name="T9" fmla="*/ 0 h 13"/>
                <a:gd name="T10" fmla="*/ 159 w 159"/>
                <a:gd name="T11" fmla="*/ 6 h 13"/>
                <a:gd name="T12" fmla="*/ 153 w 15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3">
                  <a:moveTo>
                    <a:pt x="15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3"/>
                    <a:pt x="15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">
              <a:extLst>
                <a:ext uri="{FF2B5EF4-FFF2-40B4-BE49-F238E27FC236}">
                  <a16:creationId xmlns:a16="http://schemas.microsoft.com/office/drawing/2014/main" xmlns="" id="{468CF5A0-76C5-4F7C-8D01-E4B1CF4EBA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05088" y="3978275"/>
              <a:ext cx="533400" cy="23813"/>
            </a:xfrm>
            <a:custGeom>
              <a:avLst/>
              <a:gdLst>
                <a:gd name="T0" fmla="*/ 282 w 288"/>
                <a:gd name="T1" fmla="*/ 13 h 13"/>
                <a:gd name="T2" fmla="*/ 6 w 288"/>
                <a:gd name="T3" fmla="*/ 13 h 13"/>
                <a:gd name="T4" fmla="*/ 0 w 288"/>
                <a:gd name="T5" fmla="*/ 6 h 13"/>
                <a:gd name="T6" fmla="*/ 6 w 288"/>
                <a:gd name="T7" fmla="*/ 0 h 13"/>
                <a:gd name="T8" fmla="*/ 282 w 288"/>
                <a:gd name="T9" fmla="*/ 0 h 13"/>
                <a:gd name="T10" fmla="*/ 288 w 288"/>
                <a:gd name="T11" fmla="*/ 6 h 13"/>
                <a:gd name="T12" fmla="*/ 282 w 28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3">
                  <a:moveTo>
                    <a:pt x="28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3"/>
                    <a:pt x="28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0">
              <a:extLst>
                <a:ext uri="{FF2B5EF4-FFF2-40B4-BE49-F238E27FC236}">
                  <a16:creationId xmlns:a16="http://schemas.microsoft.com/office/drawing/2014/main" xmlns="" id="{A6DF2DE4-181D-4B82-AA50-724F58176A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79763" y="3978275"/>
              <a:ext cx="120650" cy="23813"/>
            </a:xfrm>
            <a:custGeom>
              <a:avLst/>
              <a:gdLst>
                <a:gd name="T0" fmla="*/ 59 w 65"/>
                <a:gd name="T1" fmla="*/ 13 h 13"/>
                <a:gd name="T2" fmla="*/ 6 w 65"/>
                <a:gd name="T3" fmla="*/ 13 h 13"/>
                <a:gd name="T4" fmla="*/ 0 w 65"/>
                <a:gd name="T5" fmla="*/ 6 h 13"/>
                <a:gd name="T6" fmla="*/ 6 w 65"/>
                <a:gd name="T7" fmla="*/ 0 h 13"/>
                <a:gd name="T8" fmla="*/ 59 w 65"/>
                <a:gd name="T9" fmla="*/ 0 h 13"/>
                <a:gd name="T10" fmla="*/ 65 w 65"/>
                <a:gd name="T11" fmla="*/ 6 h 13"/>
                <a:gd name="T12" fmla="*/ 59 w 6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">
                  <a:moveTo>
                    <a:pt x="5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3"/>
                    <a:pt x="5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">
              <a:extLst>
                <a:ext uri="{FF2B5EF4-FFF2-40B4-BE49-F238E27FC236}">
                  <a16:creationId xmlns:a16="http://schemas.microsoft.com/office/drawing/2014/main" xmlns="" id="{568FDBBD-73FD-439D-94CE-83039B10D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7426" y="4129088"/>
              <a:ext cx="84138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2">
              <a:extLst>
                <a:ext uri="{FF2B5EF4-FFF2-40B4-BE49-F238E27FC236}">
                  <a16:creationId xmlns:a16="http://schemas.microsoft.com/office/drawing/2014/main" xmlns="" id="{24B9436F-6504-4BFE-A2D1-CA1B8F73C0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2363" y="4129088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6 w 336"/>
                <a:gd name="T3" fmla="*/ 12 h 12"/>
                <a:gd name="T4" fmla="*/ 0 w 336"/>
                <a:gd name="T5" fmla="*/ 6 h 12"/>
                <a:gd name="T6" fmla="*/ 6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4">
              <a:extLst>
                <a:ext uri="{FF2B5EF4-FFF2-40B4-BE49-F238E27FC236}">
                  <a16:creationId xmlns:a16="http://schemas.microsoft.com/office/drawing/2014/main" xmlns="" id="{48976821-95D5-4554-A60E-9C28622F8B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4263" y="4302125"/>
              <a:ext cx="179388" cy="23813"/>
            </a:xfrm>
            <a:custGeom>
              <a:avLst/>
              <a:gdLst>
                <a:gd name="T0" fmla="*/ 91 w 97"/>
                <a:gd name="T1" fmla="*/ 13 h 13"/>
                <a:gd name="T2" fmla="*/ 6 w 97"/>
                <a:gd name="T3" fmla="*/ 13 h 13"/>
                <a:gd name="T4" fmla="*/ 0 w 97"/>
                <a:gd name="T5" fmla="*/ 7 h 13"/>
                <a:gd name="T6" fmla="*/ 6 w 97"/>
                <a:gd name="T7" fmla="*/ 0 h 13"/>
                <a:gd name="T8" fmla="*/ 91 w 97"/>
                <a:gd name="T9" fmla="*/ 0 h 13"/>
                <a:gd name="T10" fmla="*/ 97 w 97"/>
                <a:gd name="T11" fmla="*/ 7 h 13"/>
                <a:gd name="T12" fmla="*/ 91 w 9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7"/>
                  </a:cubicBezTo>
                  <a:cubicBezTo>
                    <a:pt x="97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">
              <a:extLst>
                <a:ext uri="{FF2B5EF4-FFF2-40B4-BE49-F238E27FC236}">
                  <a16:creationId xmlns:a16="http://schemas.microsoft.com/office/drawing/2014/main" xmlns="" id="{193F29E1-0B58-4353-8973-BED015B97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9688" y="4302125"/>
              <a:ext cx="739775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7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7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7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5">
              <a:extLst>
                <a:ext uri="{FF2B5EF4-FFF2-40B4-BE49-F238E27FC236}">
                  <a16:creationId xmlns:a16="http://schemas.microsoft.com/office/drawing/2014/main" xmlns="" id="{805B1597-DB58-4802-A008-42899559C6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811588"/>
              <a:ext cx="136525" cy="23813"/>
            </a:xfrm>
            <a:custGeom>
              <a:avLst/>
              <a:gdLst>
                <a:gd name="T0" fmla="*/ 68 w 74"/>
                <a:gd name="T1" fmla="*/ 13 h 13"/>
                <a:gd name="T2" fmla="*/ 6 w 74"/>
                <a:gd name="T3" fmla="*/ 13 h 13"/>
                <a:gd name="T4" fmla="*/ 0 w 74"/>
                <a:gd name="T5" fmla="*/ 7 h 13"/>
                <a:gd name="T6" fmla="*/ 6 w 74"/>
                <a:gd name="T7" fmla="*/ 0 h 13"/>
                <a:gd name="T8" fmla="*/ 68 w 74"/>
                <a:gd name="T9" fmla="*/ 0 h 13"/>
                <a:gd name="T10" fmla="*/ 74 w 74"/>
                <a:gd name="T11" fmla="*/ 7 h 13"/>
                <a:gd name="T12" fmla="*/ 68 w 7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3">
                  <a:moveTo>
                    <a:pt x="68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4" y="3"/>
                    <a:pt x="74" y="7"/>
                  </a:cubicBezTo>
                  <a:cubicBezTo>
                    <a:pt x="74" y="10"/>
                    <a:pt x="72" y="13"/>
                    <a:pt x="68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6">
              <a:extLst>
                <a:ext uri="{FF2B5EF4-FFF2-40B4-BE49-F238E27FC236}">
                  <a16:creationId xmlns:a16="http://schemas.microsoft.com/office/drawing/2014/main" xmlns="" id="{A19EFACA-D051-4BC8-BD8C-05FB00574F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0463" y="3811588"/>
              <a:ext cx="485775" cy="23813"/>
            </a:xfrm>
            <a:custGeom>
              <a:avLst/>
              <a:gdLst>
                <a:gd name="T0" fmla="*/ 256 w 262"/>
                <a:gd name="T1" fmla="*/ 13 h 13"/>
                <a:gd name="T2" fmla="*/ 7 w 262"/>
                <a:gd name="T3" fmla="*/ 13 h 13"/>
                <a:gd name="T4" fmla="*/ 0 w 262"/>
                <a:gd name="T5" fmla="*/ 7 h 13"/>
                <a:gd name="T6" fmla="*/ 7 w 262"/>
                <a:gd name="T7" fmla="*/ 0 h 13"/>
                <a:gd name="T8" fmla="*/ 256 w 262"/>
                <a:gd name="T9" fmla="*/ 0 h 13"/>
                <a:gd name="T10" fmla="*/ 262 w 262"/>
                <a:gd name="T11" fmla="*/ 7 h 13"/>
                <a:gd name="T12" fmla="*/ 256 w 26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3">
                  <a:moveTo>
                    <a:pt x="256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9" y="0"/>
                    <a:pt x="262" y="3"/>
                    <a:pt x="262" y="7"/>
                  </a:cubicBezTo>
                  <a:cubicBezTo>
                    <a:pt x="262" y="10"/>
                    <a:pt x="259" y="13"/>
                    <a:pt x="256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1">
              <a:extLst>
                <a:ext uri="{FF2B5EF4-FFF2-40B4-BE49-F238E27FC236}">
                  <a16:creationId xmlns:a16="http://schemas.microsoft.com/office/drawing/2014/main" xmlns="" id="{A1D7783E-1418-4C29-9981-EC60CBDEDE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2213" y="4676775"/>
              <a:ext cx="295275" cy="22225"/>
            </a:xfrm>
            <a:custGeom>
              <a:avLst/>
              <a:gdLst>
                <a:gd name="T0" fmla="*/ 153 w 159"/>
                <a:gd name="T1" fmla="*/ 12 h 12"/>
                <a:gd name="T2" fmla="*/ 6 w 159"/>
                <a:gd name="T3" fmla="*/ 12 h 12"/>
                <a:gd name="T4" fmla="*/ 0 w 159"/>
                <a:gd name="T5" fmla="*/ 6 h 12"/>
                <a:gd name="T6" fmla="*/ 6 w 159"/>
                <a:gd name="T7" fmla="*/ 0 h 12"/>
                <a:gd name="T8" fmla="*/ 153 w 159"/>
                <a:gd name="T9" fmla="*/ 0 h 12"/>
                <a:gd name="T10" fmla="*/ 159 w 159"/>
                <a:gd name="T11" fmla="*/ 6 h 12"/>
                <a:gd name="T12" fmla="*/ 153 w 15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">
                  <a:moveTo>
                    <a:pt x="15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2"/>
                    <a:pt x="153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2">
              <a:extLst>
                <a:ext uri="{FF2B5EF4-FFF2-40B4-BE49-F238E27FC236}">
                  <a16:creationId xmlns:a16="http://schemas.microsoft.com/office/drawing/2014/main" xmlns="" id="{8CC4D016-1053-4BC1-B13E-0F0157846B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78288" y="4676775"/>
              <a:ext cx="534988" cy="22225"/>
            </a:xfrm>
            <a:custGeom>
              <a:avLst/>
              <a:gdLst>
                <a:gd name="T0" fmla="*/ 282 w 288"/>
                <a:gd name="T1" fmla="*/ 12 h 12"/>
                <a:gd name="T2" fmla="*/ 7 w 288"/>
                <a:gd name="T3" fmla="*/ 12 h 12"/>
                <a:gd name="T4" fmla="*/ 0 w 288"/>
                <a:gd name="T5" fmla="*/ 6 h 12"/>
                <a:gd name="T6" fmla="*/ 7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xmlns="" id="{2754A3AE-9399-41B4-BE17-59C6318774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4551" y="4676775"/>
              <a:ext cx="120650" cy="22225"/>
            </a:xfrm>
            <a:custGeom>
              <a:avLst/>
              <a:gdLst>
                <a:gd name="T0" fmla="*/ 59 w 65"/>
                <a:gd name="T1" fmla="*/ 12 h 12"/>
                <a:gd name="T2" fmla="*/ 6 w 65"/>
                <a:gd name="T3" fmla="*/ 12 h 12"/>
                <a:gd name="T4" fmla="*/ 0 w 65"/>
                <a:gd name="T5" fmla="*/ 6 h 12"/>
                <a:gd name="T6" fmla="*/ 6 w 65"/>
                <a:gd name="T7" fmla="*/ 0 h 12"/>
                <a:gd name="T8" fmla="*/ 59 w 65"/>
                <a:gd name="T9" fmla="*/ 0 h 12"/>
                <a:gd name="T10" fmla="*/ 65 w 65"/>
                <a:gd name="T11" fmla="*/ 6 h 12"/>
                <a:gd name="T12" fmla="*/ 59 w 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">
                  <a:moveTo>
                    <a:pt x="5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2"/>
                    <a:pt x="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xmlns="" id="{FE7C028B-9BAA-44AF-B5B6-6FF14F3846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2213" y="4827588"/>
              <a:ext cx="82550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5">
              <a:extLst>
                <a:ext uri="{FF2B5EF4-FFF2-40B4-BE49-F238E27FC236}">
                  <a16:creationId xmlns:a16="http://schemas.microsoft.com/office/drawing/2014/main" xmlns="" id="{83D4C6A0-F408-47A6-BEDB-C3A8654F37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7151" y="4827588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2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6">
              <a:extLst>
                <a:ext uri="{FF2B5EF4-FFF2-40B4-BE49-F238E27FC236}">
                  <a16:creationId xmlns:a16="http://schemas.microsoft.com/office/drawing/2014/main" xmlns="" id="{CB2E5EB0-A7B3-4E04-96C0-8235E45C5D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1838" y="4827588"/>
              <a:ext cx="336550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2"/>
                    <a:pt x="182" y="6"/>
                  </a:cubicBezTo>
                  <a:cubicBezTo>
                    <a:pt x="182" y="9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9">
              <a:extLst>
                <a:ext uri="{FF2B5EF4-FFF2-40B4-BE49-F238E27FC236}">
                  <a16:creationId xmlns:a16="http://schemas.microsoft.com/office/drawing/2014/main" xmlns="" id="{5584742C-BCE5-4D78-9B63-55EF311C0A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892550"/>
              <a:ext cx="227013" cy="22225"/>
            </a:xfrm>
            <a:custGeom>
              <a:avLst/>
              <a:gdLst>
                <a:gd name="T0" fmla="*/ 115 w 122"/>
                <a:gd name="T1" fmla="*/ 12 h 12"/>
                <a:gd name="T2" fmla="*/ 6 w 122"/>
                <a:gd name="T3" fmla="*/ 12 h 12"/>
                <a:gd name="T4" fmla="*/ 0 w 122"/>
                <a:gd name="T5" fmla="*/ 6 h 12"/>
                <a:gd name="T6" fmla="*/ 6 w 122"/>
                <a:gd name="T7" fmla="*/ 0 h 12"/>
                <a:gd name="T8" fmla="*/ 115 w 122"/>
                <a:gd name="T9" fmla="*/ 0 h 12"/>
                <a:gd name="T10" fmla="*/ 122 w 122"/>
                <a:gd name="T11" fmla="*/ 6 h 12"/>
                <a:gd name="T12" fmla="*/ 115 w 1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2">
                  <a:moveTo>
                    <a:pt x="1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2" y="2"/>
                    <a:pt x="122" y="6"/>
                  </a:cubicBezTo>
                  <a:cubicBezTo>
                    <a:pt x="122" y="9"/>
                    <a:pt x="119" y="12"/>
                    <a:pt x="1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xmlns="" id="{96ECA9A5-40D9-4D85-B9D4-FABB6DAAEB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3892550"/>
              <a:ext cx="863600" cy="22225"/>
            </a:xfrm>
            <a:custGeom>
              <a:avLst/>
              <a:gdLst>
                <a:gd name="T0" fmla="*/ 459 w 465"/>
                <a:gd name="T1" fmla="*/ 12 h 12"/>
                <a:gd name="T2" fmla="*/ 7 w 465"/>
                <a:gd name="T3" fmla="*/ 12 h 12"/>
                <a:gd name="T4" fmla="*/ 0 w 465"/>
                <a:gd name="T5" fmla="*/ 6 h 12"/>
                <a:gd name="T6" fmla="*/ 7 w 465"/>
                <a:gd name="T7" fmla="*/ 0 h 12"/>
                <a:gd name="T8" fmla="*/ 459 w 465"/>
                <a:gd name="T9" fmla="*/ 0 h 12"/>
                <a:gd name="T10" fmla="*/ 465 w 465"/>
                <a:gd name="T11" fmla="*/ 6 h 12"/>
                <a:gd name="T12" fmla="*/ 459 w 4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12">
                  <a:moveTo>
                    <a:pt x="459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2" y="0"/>
                    <a:pt x="465" y="2"/>
                    <a:pt x="465" y="6"/>
                  </a:cubicBezTo>
                  <a:cubicBezTo>
                    <a:pt x="465" y="9"/>
                    <a:pt x="462" y="12"/>
                    <a:pt x="4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1">
              <a:extLst>
                <a:ext uri="{FF2B5EF4-FFF2-40B4-BE49-F238E27FC236}">
                  <a16:creationId xmlns:a16="http://schemas.microsoft.com/office/drawing/2014/main" xmlns="" id="{4C77AEFB-2AF2-4607-B888-42115F8F67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4049713"/>
              <a:ext cx="642938" cy="22225"/>
            </a:xfrm>
            <a:custGeom>
              <a:avLst/>
              <a:gdLst>
                <a:gd name="T0" fmla="*/ 340 w 346"/>
                <a:gd name="T1" fmla="*/ 12 h 12"/>
                <a:gd name="T2" fmla="*/ 6 w 346"/>
                <a:gd name="T3" fmla="*/ 12 h 12"/>
                <a:gd name="T4" fmla="*/ 0 w 346"/>
                <a:gd name="T5" fmla="*/ 6 h 12"/>
                <a:gd name="T6" fmla="*/ 6 w 346"/>
                <a:gd name="T7" fmla="*/ 0 h 12"/>
                <a:gd name="T8" fmla="*/ 340 w 346"/>
                <a:gd name="T9" fmla="*/ 0 h 12"/>
                <a:gd name="T10" fmla="*/ 346 w 346"/>
                <a:gd name="T11" fmla="*/ 6 h 12"/>
                <a:gd name="T12" fmla="*/ 340 w 34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2">
                  <a:moveTo>
                    <a:pt x="34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3" y="0"/>
                    <a:pt x="346" y="2"/>
                    <a:pt x="346" y="6"/>
                  </a:cubicBezTo>
                  <a:cubicBezTo>
                    <a:pt x="346" y="9"/>
                    <a:pt x="343" y="12"/>
                    <a:pt x="34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2">
              <a:extLst>
                <a:ext uri="{FF2B5EF4-FFF2-40B4-BE49-F238E27FC236}">
                  <a16:creationId xmlns:a16="http://schemas.microsoft.com/office/drawing/2014/main" xmlns="" id="{464EB7B6-FF67-45C8-B31D-5FBFFE21DC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37063" y="4049713"/>
              <a:ext cx="123825" cy="22225"/>
            </a:xfrm>
            <a:custGeom>
              <a:avLst/>
              <a:gdLst>
                <a:gd name="T0" fmla="*/ 61 w 67"/>
                <a:gd name="T1" fmla="*/ 12 h 12"/>
                <a:gd name="T2" fmla="*/ 6 w 67"/>
                <a:gd name="T3" fmla="*/ 12 h 12"/>
                <a:gd name="T4" fmla="*/ 0 w 67"/>
                <a:gd name="T5" fmla="*/ 6 h 12"/>
                <a:gd name="T6" fmla="*/ 6 w 67"/>
                <a:gd name="T7" fmla="*/ 0 h 12"/>
                <a:gd name="T8" fmla="*/ 61 w 67"/>
                <a:gd name="T9" fmla="*/ 0 h 12"/>
                <a:gd name="T10" fmla="*/ 67 w 67"/>
                <a:gd name="T11" fmla="*/ 6 h 12"/>
                <a:gd name="T12" fmla="*/ 61 w 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6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9"/>
                    <a:pt x="64" y="12"/>
                    <a:pt x="6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xmlns="" id="{BA5D98D7-02D8-4CC9-9FD5-43CC5DACD5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5563" y="4194175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">
              <a:extLst>
                <a:ext uri="{FF2B5EF4-FFF2-40B4-BE49-F238E27FC236}">
                  <a16:creationId xmlns:a16="http://schemas.microsoft.com/office/drawing/2014/main" xmlns="" id="{012FE0D8-3F07-4D8B-A27B-BE8DB405F7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8663" y="4194175"/>
              <a:ext cx="338138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3"/>
                    <a:pt x="182" y="6"/>
                  </a:cubicBezTo>
                  <a:cubicBezTo>
                    <a:pt x="182" y="10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xmlns="" id="{FDFB6F34-D795-4623-ACB0-32ED0ED0D3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5876" y="4368800"/>
              <a:ext cx="182563" cy="22225"/>
            </a:xfrm>
            <a:custGeom>
              <a:avLst/>
              <a:gdLst>
                <a:gd name="T0" fmla="*/ 91 w 98"/>
                <a:gd name="T1" fmla="*/ 12 h 12"/>
                <a:gd name="T2" fmla="*/ 6 w 98"/>
                <a:gd name="T3" fmla="*/ 12 h 12"/>
                <a:gd name="T4" fmla="*/ 0 w 98"/>
                <a:gd name="T5" fmla="*/ 6 h 12"/>
                <a:gd name="T6" fmla="*/ 6 w 98"/>
                <a:gd name="T7" fmla="*/ 0 h 12"/>
                <a:gd name="T8" fmla="*/ 91 w 98"/>
                <a:gd name="T9" fmla="*/ 0 h 12"/>
                <a:gd name="T10" fmla="*/ 98 w 98"/>
                <a:gd name="T11" fmla="*/ 6 h 12"/>
                <a:gd name="T12" fmla="*/ 91 w 9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2">
                  <a:moveTo>
                    <a:pt x="9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2"/>
                    <a:pt x="98" y="6"/>
                  </a:cubicBezTo>
                  <a:cubicBezTo>
                    <a:pt x="98" y="9"/>
                    <a:pt x="95" y="12"/>
                    <a:pt x="9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7">
              <a:extLst>
                <a:ext uri="{FF2B5EF4-FFF2-40B4-BE49-F238E27FC236}">
                  <a16:creationId xmlns:a16="http://schemas.microsoft.com/office/drawing/2014/main" xmlns="" id="{3DD611FC-D58E-474F-97D7-DB86B1DEBE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2888" y="4368800"/>
              <a:ext cx="738188" cy="22225"/>
            </a:xfrm>
            <a:custGeom>
              <a:avLst/>
              <a:gdLst>
                <a:gd name="T0" fmla="*/ 392 w 398"/>
                <a:gd name="T1" fmla="*/ 12 h 12"/>
                <a:gd name="T2" fmla="*/ 6 w 398"/>
                <a:gd name="T3" fmla="*/ 12 h 12"/>
                <a:gd name="T4" fmla="*/ 0 w 398"/>
                <a:gd name="T5" fmla="*/ 6 h 12"/>
                <a:gd name="T6" fmla="*/ 6 w 398"/>
                <a:gd name="T7" fmla="*/ 0 h 12"/>
                <a:gd name="T8" fmla="*/ 392 w 398"/>
                <a:gd name="T9" fmla="*/ 0 h 12"/>
                <a:gd name="T10" fmla="*/ 398 w 398"/>
                <a:gd name="T11" fmla="*/ 6 h 12"/>
                <a:gd name="T12" fmla="*/ 392 w 39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2">
                  <a:moveTo>
                    <a:pt x="39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2"/>
                    <a:pt x="398" y="6"/>
                  </a:cubicBezTo>
                  <a:cubicBezTo>
                    <a:pt x="398" y="9"/>
                    <a:pt x="395" y="12"/>
                    <a:pt x="39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8">
              <a:extLst>
                <a:ext uri="{FF2B5EF4-FFF2-40B4-BE49-F238E27FC236}">
                  <a16:creationId xmlns:a16="http://schemas.microsoft.com/office/drawing/2014/main" xmlns="" id="{7BC1B79E-EE5D-449A-B04E-F23F329470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4510088"/>
              <a:ext cx="139700" cy="22225"/>
            </a:xfrm>
            <a:custGeom>
              <a:avLst/>
              <a:gdLst>
                <a:gd name="T0" fmla="*/ 68 w 75"/>
                <a:gd name="T1" fmla="*/ 12 h 12"/>
                <a:gd name="T2" fmla="*/ 6 w 75"/>
                <a:gd name="T3" fmla="*/ 12 h 12"/>
                <a:gd name="T4" fmla="*/ 0 w 75"/>
                <a:gd name="T5" fmla="*/ 6 h 12"/>
                <a:gd name="T6" fmla="*/ 6 w 75"/>
                <a:gd name="T7" fmla="*/ 0 h 12"/>
                <a:gd name="T8" fmla="*/ 68 w 75"/>
                <a:gd name="T9" fmla="*/ 0 h 12"/>
                <a:gd name="T10" fmla="*/ 75 w 75"/>
                <a:gd name="T11" fmla="*/ 6 h 12"/>
                <a:gd name="T12" fmla="*/ 68 w 7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5" y="3"/>
                    <a:pt x="75" y="6"/>
                  </a:cubicBezTo>
                  <a:cubicBezTo>
                    <a:pt x="75" y="10"/>
                    <a:pt x="72" y="12"/>
                    <a:pt x="6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9">
              <a:extLst>
                <a:ext uri="{FF2B5EF4-FFF2-40B4-BE49-F238E27FC236}">
                  <a16:creationId xmlns:a16="http://schemas.microsoft.com/office/drawing/2014/main" xmlns="" id="{A11459D5-569C-4320-8AE2-73E2E6A27D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6838" y="4510088"/>
              <a:ext cx="484188" cy="22225"/>
            </a:xfrm>
            <a:custGeom>
              <a:avLst/>
              <a:gdLst>
                <a:gd name="T0" fmla="*/ 255 w 261"/>
                <a:gd name="T1" fmla="*/ 12 h 12"/>
                <a:gd name="T2" fmla="*/ 6 w 261"/>
                <a:gd name="T3" fmla="*/ 12 h 12"/>
                <a:gd name="T4" fmla="*/ 0 w 261"/>
                <a:gd name="T5" fmla="*/ 6 h 12"/>
                <a:gd name="T6" fmla="*/ 6 w 261"/>
                <a:gd name="T7" fmla="*/ 0 h 12"/>
                <a:gd name="T8" fmla="*/ 255 w 261"/>
                <a:gd name="T9" fmla="*/ 0 h 12"/>
                <a:gd name="T10" fmla="*/ 261 w 261"/>
                <a:gd name="T11" fmla="*/ 6 h 12"/>
                <a:gd name="T12" fmla="*/ 255 w 2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2">
                  <a:moveTo>
                    <a:pt x="2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8" y="0"/>
                    <a:pt x="261" y="3"/>
                    <a:pt x="261" y="6"/>
                  </a:cubicBezTo>
                  <a:cubicBezTo>
                    <a:pt x="261" y="10"/>
                    <a:pt x="258" y="12"/>
                    <a:pt x="25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xmlns="" id="{93DC9A25-8AE4-4CCD-B436-659E8285C6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54526" y="4510088"/>
              <a:ext cx="409575" cy="22225"/>
            </a:xfrm>
            <a:custGeom>
              <a:avLst/>
              <a:gdLst>
                <a:gd name="T0" fmla="*/ 215 w 221"/>
                <a:gd name="T1" fmla="*/ 12 h 12"/>
                <a:gd name="T2" fmla="*/ 6 w 221"/>
                <a:gd name="T3" fmla="*/ 12 h 12"/>
                <a:gd name="T4" fmla="*/ 0 w 221"/>
                <a:gd name="T5" fmla="*/ 6 h 12"/>
                <a:gd name="T6" fmla="*/ 6 w 221"/>
                <a:gd name="T7" fmla="*/ 0 h 12"/>
                <a:gd name="T8" fmla="*/ 215 w 221"/>
                <a:gd name="T9" fmla="*/ 0 h 12"/>
                <a:gd name="T10" fmla="*/ 221 w 221"/>
                <a:gd name="T11" fmla="*/ 6 h 12"/>
                <a:gd name="T12" fmla="*/ 215 w 2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2">
                  <a:moveTo>
                    <a:pt x="2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8" y="0"/>
                    <a:pt x="221" y="3"/>
                    <a:pt x="221" y="6"/>
                  </a:cubicBezTo>
                  <a:cubicBezTo>
                    <a:pt x="221" y="10"/>
                    <a:pt x="218" y="12"/>
                    <a:pt x="2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112">
              <a:extLst>
                <a:ext uri="{FF2B5EF4-FFF2-40B4-BE49-F238E27FC236}">
                  <a16:creationId xmlns:a16="http://schemas.microsoft.com/office/drawing/2014/main" xmlns="" id="{F8F4F36A-E09E-4F92-84DD-279390568F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625850"/>
              <a:ext cx="935038" cy="1931989"/>
            </a:xfrm>
            <a:custGeom>
              <a:avLst/>
              <a:gdLst>
                <a:gd name="connsiteX0" fmla="*/ 0 w 935038"/>
                <a:gd name="connsiteY0" fmla="*/ 0 h 1931989"/>
                <a:gd name="connsiteX1" fmla="*/ 935038 w 935038"/>
                <a:gd name="connsiteY1" fmla="*/ 0 h 1931989"/>
                <a:gd name="connsiteX2" fmla="*/ 935038 w 935038"/>
                <a:gd name="connsiteY2" fmla="*/ 1403285 h 1931989"/>
                <a:gd name="connsiteX3" fmla="*/ 935038 w 935038"/>
                <a:gd name="connsiteY3" fmla="*/ 1877633 h 1931989"/>
                <a:gd name="connsiteX4" fmla="*/ 880953 w 935038"/>
                <a:gd name="connsiteY4" fmla="*/ 1891513 h 1931989"/>
                <a:gd name="connsiteX5" fmla="*/ 478632 w 935038"/>
                <a:gd name="connsiteY5" fmla="*/ 1931989 h 1931989"/>
                <a:gd name="connsiteX6" fmla="*/ 76312 w 935038"/>
                <a:gd name="connsiteY6" fmla="*/ 1891513 h 1931989"/>
                <a:gd name="connsiteX7" fmla="*/ 0 w 935038"/>
                <a:gd name="connsiteY7" fmla="*/ 1871930 h 1931989"/>
                <a:gd name="connsiteX8" fmla="*/ 0 w 935038"/>
                <a:gd name="connsiteY8" fmla="*/ 1668712 h 1931989"/>
                <a:gd name="connsiteX9" fmla="*/ 0 w 935038"/>
                <a:gd name="connsiteY9" fmla="*/ 0 h 193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038" h="1931989">
                  <a:moveTo>
                    <a:pt x="0" y="0"/>
                  </a:moveTo>
                  <a:cubicBezTo>
                    <a:pt x="935038" y="0"/>
                    <a:pt x="935038" y="0"/>
                    <a:pt x="935038" y="0"/>
                  </a:cubicBezTo>
                  <a:cubicBezTo>
                    <a:pt x="935038" y="498254"/>
                    <a:pt x="935038" y="965367"/>
                    <a:pt x="935038" y="1403285"/>
                  </a:cubicBezTo>
                  <a:lnTo>
                    <a:pt x="935038" y="1877633"/>
                  </a:lnTo>
                  <a:lnTo>
                    <a:pt x="880953" y="1891513"/>
                  </a:lnTo>
                  <a:cubicBezTo>
                    <a:pt x="750999" y="1918052"/>
                    <a:pt x="616447" y="1931989"/>
                    <a:pt x="478632" y="1931989"/>
                  </a:cubicBezTo>
                  <a:cubicBezTo>
                    <a:pt x="340818" y="1931989"/>
                    <a:pt x="206265" y="1918052"/>
                    <a:pt x="76312" y="1891513"/>
                  </a:cubicBezTo>
                  <a:lnTo>
                    <a:pt x="0" y="1871930"/>
                  </a:lnTo>
                  <a:lnTo>
                    <a:pt x="0" y="166871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E4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Rectangle 83">
              <a:extLst>
                <a:ext uri="{FF2B5EF4-FFF2-40B4-BE49-F238E27FC236}">
                  <a16:creationId xmlns:a16="http://schemas.microsoft.com/office/drawing/2014/main" xmlns="" id="{9A731337-7528-4560-B0AC-7EFAF79A16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881438"/>
              <a:ext cx="935038" cy="179388"/>
            </a:xfrm>
            <a:prstGeom prst="rect">
              <a:avLst/>
            </a:pr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84">
              <a:extLst>
                <a:ext uri="{FF2B5EF4-FFF2-40B4-BE49-F238E27FC236}">
                  <a16:creationId xmlns:a16="http://schemas.microsoft.com/office/drawing/2014/main" xmlns="" id="{984B38B0-C475-4A80-9DC2-C8EE00DD93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881438"/>
              <a:ext cx="935038" cy="30163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85">
              <a:extLst>
                <a:ext uri="{FF2B5EF4-FFF2-40B4-BE49-F238E27FC236}">
                  <a16:creationId xmlns:a16="http://schemas.microsoft.com/office/drawing/2014/main" xmlns="" id="{F8A14EAA-3C42-4D3D-A163-1FDBC42FDA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029075"/>
              <a:ext cx="935038" cy="317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86">
              <a:extLst>
                <a:ext uri="{FF2B5EF4-FFF2-40B4-BE49-F238E27FC236}">
                  <a16:creationId xmlns:a16="http://schemas.microsoft.com/office/drawing/2014/main" xmlns="" id="{BDFE16A8-D520-427B-872B-D87A57B438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224338"/>
              <a:ext cx="935038" cy="179388"/>
            </a:xfrm>
            <a:prstGeom prst="rect">
              <a:avLst/>
            </a:pr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87">
              <a:extLst>
                <a:ext uri="{FF2B5EF4-FFF2-40B4-BE49-F238E27FC236}">
                  <a16:creationId xmlns:a16="http://schemas.microsoft.com/office/drawing/2014/main" xmlns="" id="{F67B755F-645B-4846-8D04-F5F18E1C38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224338"/>
              <a:ext cx="935038" cy="30163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88">
              <a:extLst>
                <a:ext uri="{FF2B5EF4-FFF2-40B4-BE49-F238E27FC236}">
                  <a16:creationId xmlns:a16="http://schemas.microsoft.com/office/drawing/2014/main" xmlns="" id="{1635DA9C-41EA-4ED1-A825-FF1E07C4A9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371975"/>
              <a:ext cx="935038" cy="317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D0A2C0-5862-4D5B-BD6A-E085F13B5116}"/>
              </a:ext>
            </a:extLst>
          </p:cNvPr>
          <p:cNvSpPr>
            <a:spLocks/>
          </p:cNvSpPr>
          <p:nvPr/>
        </p:nvSpPr>
        <p:spPr bwMode="auto">
          <a:xfrm>
            <a:off x="6194867" y="5468979"/>
            <a:ext cx="438859" cy="239650"/>
          </a:xfrm>
          <a:custGeom>
            <a:avLst/>
            <a:gdLst>
              <a:gd name="T0" fmla="*/ 122 w 271"/>
              <a:gd name="T1" fmla="*/ 146 h 147"/>
              <a:gd name="T2" fmla="*/ 125 w 271"/>
              <a:gd name="T3" fmla="*/ 147 h 147"/>
              <a:gd name="T4" fmla="*/ 129 w 271"/>
              <a:gd name="T5" fmla="*/ 146 h 147"/>
              <a:gd name="T6" fmla="*/ 269 w 271"/>
              <a:gd name="T7" fmla="*/ 9 h 147"/>
              <a:gd name="T8" fmla="*/ 269 w 271"/>
              <a:gd name="T9" fmla="*/ 2 h 147"/>
              <a:gd name="T10" fmla="*/ 262 w 271"/>
              <a:gd name="T11" fmla="*/ 2 h 147"/>
              <a:gd name="T12" fmla="*/ 126 w 271"/>
              <a:gd name="T13" fmla="*/ 135 h 147"/>
              <a:gd name="T14" fmla="*/ 9 w 271"/>
              <a:gd name="T15" fmla="*/ 2 h 147"/>
              <a:gd name="T16" fmla="*/ 5 w 271"/>
              <a:gd name="T17" fmla="*/ 0 h 147"/>
              <a:gd name="T18" fmla="*/ 2 w 271"/>
              <a:gd name="T19" fmla="*/ 2 h 147"/>
              <a:gd name="T20" fmla="*/ 2 w 271"/>
              <a:gd name="T21" fmla="*/ 9 h 147"/>
              <a:gd name="T22" fmla="*/ 122 w 271"/>
              <a:gd name="T23" fmla="*/ 14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1" h="147">
                <a:moveTo>
                  <a:pt x="122" y="146"/>
                </a:moveTo>
                <a:cubicBezTo>
                  <a:pt x="123" y="147"/>
                  <a:pt x="124" y="147"/>
                  <a:pt x="125" y="147"/>
                </a:cubicBezTo>
                <a:cubicBezTo>
                  <a:pt x="127" y="147"/>
                  <a:pt x="128" y="147"/>
                  <a:pt x="129" y="146"/>
                </a:cubicBezTo>
                <a:cubicBezTo>
                  <a:pt x="269" y="9"/>
                  <a:pt x="269" y="9"/>
                  <a:pt x="269" y="9"/>
                </a:cubicBezTo>
                <a:cubicBezTo>
                  <a:pt x="271" y="7"/>
                  <a:pt x="271" y="4"/>
                  <a:pt x="269" y="2"/>
                </a:cubicBezTo>
                <a:cubicBezTo>
                  <a:pt x="267" y="0"/>
                  <a:pt x="264" y="0"/>
                  <a:pt x="262" y="2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0"/>
                  <a:pt x="5" y="0"/>
                </a:cubicBezTo>
                <a:cubicBezTo>
                  <a:pt x="4" y="0"/>
                  <a:pt x="3" y="1"/>
                  <a:pt x="2" y="2"/>
                </a:cubicBezTo>
                <a:cubicBezTo>
                  <a:pt x="0" y="4"/>
                  <a:pt x="0" y="7"/>
                  <a:pt x="2" y="9"/>
                </a:cubicBezTo>
                <a:lnTo>
                  <a:pt x="122" y="1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B57E47-06F6-434A-8745-89812E9DCC83}"/>
              </a:ext>
            </a:extLst>
          </p:cNvPr>
          <p:cNvSpPr>
            <a:spLocks noEditPoints="1"/>
          </p:cNvSpPr>
          <p:nvPr/>
        </p:nvSpPr>
        <p:spPr bwMode="auto">
          <a:xfrm>
            <a:off x="6036099" y="5175408"/>
            <a:ext cx="757894" cy="757894"/>
          </a:xfrm>
          <a:custGeom>
            <a:avLst/>
            <a:gdLst>
              <a:gd name="T0" fmla="*/ 234 w 467"/>
              <a:gd name="T1" fmla="*/ 467 h 467"/>
              <a:gd name="T2" fmla="*/ 467 w 467"/>
              <a:gd name="T3" fmla="*/ 233 h 467"/>
              <a:gd name="T4" fmla="*/ 234 w 467"/>
              <a:gd name="T5" fmla="*/ 0 h 467"/>
              <a:gd name="T6" fmla="*/ 0 w 467"/>
              <a:gd name="T7" fmla="*/ 233 h 467"/>
              <a:gd name="T8" fmla="*/ 234 w 467"/>
              <a:gd name="T9" fmla="*/ 467 h 467"/>
              <a:gd name="T10" fmla="*/ 234 w 467"/>
              <a:gd name="T11" fmla="*/ 10 h 467"/>
              <a:gd name="T12" fmla="*/ 457 w 467"/>
              <a:gd name="T13" fmla="*/ 233 h 467"/>
              <a:gd name="T14" fmla="*/ 234 w 467"/>
              <a:gd name="T15" fmla="*/ 457 h 467"/>
              <a:gd name="T16" fmla="*/ 10 w 467"/>
              <a:gd name="T17" fmla="*/ 233 h 467"/>
              <a:gd name="T18" fmla="*/ 234 w 467"/>
              <a:gd name="T19" fmla="*/ 1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7" h="467">
                <a:moveTo>
                  <a:pt x="234" y="467"/>
                </a:moveTo>
                <a:cubicBezTo>
                  <a:pt x="362" y="467"/>
                  <a:pt x="467" y="362"/>
                  <a:pt x="467" y="233"/>
                </a:cubicBezTo>
                <a:cubicBezTo>
                  <a:pt x="467" y="105"/>
                  <a:pt x="362" y="0"/>
                  <a:pt x="234" y="0"/>
                </a:cubicBezTo>
                <a:cubicBezTo>
                  <a:pt x="105" y="0"/>
                  <a:pt x="0" y="105"/>
                  <a:pt x="0" y="233"/>
                </a:cubicBezTo>
                <a:cubicBezTo>
                  <a:pt x="0" y="362"/>
                  <a:pt x="105" y="467"/>
                  <a:pt x="234" y="467"/>
                </a:cubicBezTo>
                <a:close/>
                <a:moveTo>
                  <a:pt x="234" y="10"/>
                </a:moveTo>
                <a:cubicBezTo>
                  <a:pt x="357" y="10"/>
                  <a:pt x="457" y="110"/>
                  <a:pt x="457" y="233"/>
                </a:cubicBezTo>
                <a:cubicBezTo>
                  <a:pt x="457" y="357"/>
                  <a:pt x="357" y="457"/>
                  <a:pt x="234" y="457"/>
                </a:cubicBezTo>
                <a:cubicBezTo>
                  <a:pt x="110" y="457"/>
                  <a:pt x="10" y="357"/>
                  <a:pt x="10" y="233"/>
                </a:cubicBezTo>
                <a:cubicBezTo>
                  <a:pt x="10" y="110"/>
                  <a:pt x="110" y="10"/>
                  <a:pt x="23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716F7C-1A9B-4DA3-BDB0-16E7A108A618}"/>
              </a:ext>
            </a:extLst>
          </p:cNvPr>
          <p:cNvSpPr txBox="1"/>
          <p:nvPr/>
        </p:nvSpPr>
        <p:spPr>
          <a:xfrm>
            <a:off x="6058883" y="2660785"/>
            <a:ext cx="4495522" cy="9520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rgbClr val="FEDB69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rgbClr val="FEDB69"/>
              </a:solidFill>
              <a:latin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7C166BC-02AA-49BA-AEF7-BC93DEA4BA82}"/>
              </a:ext>
            </a:extLst>
          </p:cNvPr>
          <p:cNvSpPr/>
          <p:nvPr/>
        </p:nvSpPr>
        <p:spPr>
          <a:xfrm>
            <a:off x="6058883" y="2065839"/>
            <a:ext cx="2197519" cy="337340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bg1"/>
                </a:solidFill>
                <a:latin typeface="+mn-lt"/>
              </a:rPr>
              <a:t>BUSINESS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2623BB8-94B5-4E98-9E4B-F246824A45C7}"/>
              </a:ext>
            </a:extLst>
          </p:cNvPr>
          <p:cNvSpPr txBox="1"/>
          <p:nvPr/>
        </p:nvSpPr>
        <p:spPr>
          <a:xfrm>
            <a:off x="8691886" y="1872999"/>
            <a:ext cx="1725804" cy="63799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B580A5D-EFBA-4D0F-97EF-AF64E4662A2C}"/>
              </a:ext>
            </a:extLst>
          </p:cNvPr>
          <p:cNvCxnSpPr/>
          <p:nvPr/>
        </p:nvCxnSpPr>
        <p:spPr>
          <a:xfrm>
            <a:off x="6036099" y="1872999"/>
            <a:ext cx="25587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F8131E-97A8-4695-B3C5-329F010A4AEA}"/>
              </a:ext>
            </a:extLst>
          </p:cNvPr>
          <p:cNvCxnSpPr/>
          <p:nvPr/>
        </p:nvCxnSpPr>
        <p:spPr>
          <a:xfrm>
            <a:off x="6036099" y="2510996"/>
            <a:ext cx="25587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BDCEC1-946C-4512-A331-51F31F591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778" y="3804922"/>
            <a:ext cx="5550708" cy="656792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endParaRPr lang="zh-CN" altLang="en-US" sz="2000" dirty="0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8DF723-C26E-4E41-A91D-D580AAC9D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6778" y="4503797"/>
            <a:ext cx="5550708" cy="1015623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299693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76F99774-1906-4B05-BBD9-88BB6A2B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197448A5-AE12-4DBA-B26A-7D9D701FB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AA91EC9-B4E6-4F2F-B9CD-690A168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2" name="iŝľïḑê">
            <a:extLst>
              <a:ext uri="{FF2B5EF4-FFF2-40B4-BE49-F238E27FC236}">
                <a16:creationId xmlns="" xmlns:p14="http://schemas.microsoft.com/office/powerpoint/2010/main" xmlns:a16="http://schemas.microsoft.com/office/drawing/2014/main" id="{2E33F176-65D6-4214-BF49-87FC023ABFB1}"/>
              </a:ext>
            </a:extLst>
          </p:cNvPr>
          <p:cNvSpPr txBox="1"/>
          <p:nvPr/>
        </p:nvSpPr>
        <p:spPr>
          <a:xfrm>
            <a:off x="8244680" y="4442346"/>
            <a:ext cx="3276000" cy="781200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3" name="iṥ1ïdè">
            <a:extLst>
              <a:ext uri="{FF2B5EF4-FFF2-40B4-BE49-F238E27FC236}">
                <a16:creationId xmlns="" xmlns:p14="http://schemas.microsoft.com/office/powerpoint/2010/main" xmlns:a16="http://schemas.microsoft.com/office/drawing/2014/main" id="{2B93AD54-B4AA-4141-81EE-FE17B5FBA85E}"/>
              </a:ext>
            </a:extLst>
          </p:cNvPr>
          <p:cNvSpPr/>
          <p:nvPr/>
        </p:nvSpPr>
        <p:spPr>
          <a:xfrm>
            <a:off x="8244680" y="4042673"/>
            <a:ext cx="3276000" cy="399673"/>
          </a:xfrm>
          <a:prstGeom prst="rect">
            <a:avLst/>
          </a:prstGeom>
        </p:spPr>
        <p:txBody>
          <a:bodyPr wrap="none" lIns="90000" tIns="46800" rIns="90000" bIns="46800" anchor="b" anchorCtr="0">
            <a:normAutofit/>
          </a:bodyPr>
          <a:lstStyle/>
          <a:p>
            <a:pPr lvl="0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0" name="îṥ1îḍê">
            <a:extLst>
              <a:ext uri="{FF2B5EF4-FFF2-40B4-BE49-F238E27FC236}">
                <a16:creationId xmlns="" xmlns:p14="http://schemas.microsoft.com/office/powerpoint/2010/main" xmlns:a16="http://schemas.microsoft.com/office/drawing/2014/main" id="{A11135B1-74A4-493F-9020-58980B3F3A9C}"/>
              </a:ext>
            </a:extLst>
          </p:cNvPr>
          <p:cNvSpPr txBox="1"/>
          <p:nvPr/>
        </p:nvSpPr>
        <p:spPr>
          <a:xfrm>
            <a:off x="675680" y="4441991"/>
            <a:ext cx="3276302" cy="781555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1" name="îSliďê">
            <a:extLst>
              <a:ext uri="{FF2B5EF4-FFF2-40B4-BE49-F238E27FC236}">
                <a16:creationId xmlns="" xmlns:p14="http://schemas.microsoft.com/office/powerpoint/2010/main" xmlns:a16="http://schemas.microsoft.com/office/drawing/2014/main" id="{70A867C6-6BFC-4E46-83B9-24B4A0AE9CB3}"/>
              </a:ext>
            </a:extLst>
          </p:cNvPr>
          <p:cNvSpPr/>
          <p:nvPr/>
        </p:nvSpPr>
        <p:spPr>
          <a:xfrm>
            <a:off x="675680" y="4042319"/>
            <a:ext cx="3276302" cy="399673"/>
          </a:xfrm>
          <a:prstGeom prst="rect">
            <a:avLst/>
          </a:prstGeom>
        </p:spPr>
        <p:txBody>
          <a:bodyPr wrap="none" lIns="90000" tIns="46800" rIns="90000" bIns="46800" anchor="b" anchorCtr="0">
            <a:normAutofit/>
          </a:bodyPr>
          <a:lstStyle/>
          <a:p>
            <a:pPr lvl="0" algn="r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8" name="í$ļíde">
            <a:extLst>
              <a:ext uri="{FF2B5EF4-FFF2-40B4-BE49-F238E27FC236}">
                <a16:creationId xmlns="" xmlns:p14="http://schemas.microsoft.com/office/powerpoint/2010/main" xmlns:a16="http://schemas.microsoft.com/office/drawing/2014/main" id="{6C433990-C524-4A10-B5F0-1E84405D4C14}"/>
              </a:ext>
            </a:extLst>
          </p:cNvPr>
          <p:cNvSpPr txBox="1"/>
          <p:nvPr/>
        </p:nvSpPr>
        <p:spPr>
          <a:xfrm>
            <a:off x="8244680" y="2447490"/>
            <a:ext cx="3276000" cy="781200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9" name="iṣ1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8417DC24-BD83-466D-B638-971B03E0113C}"/>
              </a:ext>
            </a:extLst>
          </p:cNvPr>
          <p:cNvSpPr/>
          <p:nvPr/>
        </p:nvSpPr>
        <p:spPr>
          <a:xfrm>
            <a:off x="8244680" y="2047817"/>
            <a:ext cx="3276000" cy="399673"/>
          </a:xfrm>
          <a:prstGeom prst="rect">
            <a:avLst/>
          </a:prstGeom>
        </p:spPr>
        <p:txBody>
          <a:bodyPr wrap="none" lIns="90000" tIns="46800" rIns="90000" bIns="46800" anchor="b" anchorCtr="0">
            <a:normAutofit/>
          </a:bodyPr>
          <a:lstStyle/>
          <a:p>
            <a:pPr lvl="0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6" name="íśḷiḓê">
            <a:extLst>
              <a:ext uri="{FF2B5EF4-FFF2-40B4-BE49-F238E27FC236}">
                <a16:creationId xmlns="" xmlns:p14="http://schemas.microsoft.com/office/powerpoint/2010/main" xmlns:a16="http://schemas.microsoft.com/office/drawing/2014/main" id="{13B7944E-9321-4A76-8E3D-29B604615679}"/>
              </a:ext>
            </a:extLst>
          </p:cNvPr>
          <p:cNvSpPr txBox="1"/>
          <p:nvPr/>
        </p:nvSpPr>
        <p:spPr>
          <a:xfrm>
            <a:off x="675680" y="2447135"/>
            <a:ext cx="3276302" cy="781555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7" name="ïṩ1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3D9DA88E-0CBC-4326-B930-018F3E7B8D7B}"/>
              </a:ext>
            </a:extLst>
          </p:cNvPr>
          <p:cNvSpPr/>
          <p:nvPr/>
        </p:nvSpPr>
        <p:spPr>
          <a:xfrm>
            <a:off x="675680" y="2047463"/>
            <a:ext cx="3276302" cy="399673"/>
          </a:xfrm>
          <a:prstGeom prst="rect">
            <a:avLst/>
          </a:prstGeom>
        </p:spPr>
        <p:txBody>
          <a:bodyPr wrap="none" lIns="90000" tIns="46800" rIns="90000" bIns="46800" anchor="b" anchorCtr="0">
            <a:normAutofit/>
          </a:bodyPr>
          <a:lstStyle/>
          <a:p>
            <a:pPr lvl="0" algn="r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1" name="iṡ1îďé">
            <a:extLst>
              <a:ext uri="{FF2B5EF4-FFF2-40B4-BE49-F238E27FC236}">
                <a16:creationId xmlns="" xmlns:p14="http://schemas.microsoft.com/office/powerpoint/2010/main" xmlns:a16="http://schemas.microsoft.com/office/drawing/2014/main" id="{3E31102B-373C-4033-B2FB-2CC768857433}"/>
              </a:ext>
            </a:extLst>
          </p:cNvPr>
          <p:cNvSpPr/>
          <p:nvPr/>
        </p:nvSpPr>
        <p:spPr bwMode="auto">
          <a:xfrm>
            <a:off x="6745066" y="1512735"/>
            <a:ext cx="1294632" cy="3408031"/>
          </a:xfrm>
          <a:custGeom>
            <a:avLst/>
            <a:gdLst>
              <a:gd name="T0" fmla="*/ 64 w 177"/>
              <a:gd name="T1" fmla="*/ 433 h 468"/>
              <a:gd name="T2" fmla="*/ 155 w 177"/>
              <a:gd name="T3" fmla="*/ 98 h 468"/>
              <a:gd name="T4" fmla="*/ 168 w 177"/>
              <a:gd name="T5" fmla="*/ 50 h 468"/>
              <a:gd name="T6" fmla="*/ 114 w 177"/>
              <a:gd name="T7" fmla="*/ 35 h 468"/>
              <a:gd name="T8" fmla="*/ 23 w 177"/>
              <a:gd name="T9" fmla="*/ 370 h 468"/>
              <a:gd name="T10" fmla="*/ 10 w 177"/>
              <a:gd name="T11" fmla="*/ 418 h 468"/>
              <a:gd name="T12" fmla="*/ 64 w 177"/>
              <a:gd name="T13" fmla="*/ 433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468">
                <a:moveTo>
                  <a:pt x="64" y="433"/>
                </a:moveTo>
                <a:cubicBezTo>
                  <a:pt x="94" y="321"/>
                  <a:pt x="124" y="210"/>
                  <a:pt x="155" y="98"/>
                </a:cubicBezTo>
                <a:cubicBezTo>
                  <a:pt x="159" y="82"/>
                  <a:pt x="163" y="66"/>
                  <a:pt x="168" y="50"/>
                </a:cubicBezTo>
                <a:cubicBezTo>
                  <a:pt x="177" y="15"/>
                  <a:pt x="123" y="0"/>
                  <a:pt x="114" y="35"/>
                </a:cubicBezTo>
                <a:cubicBezTo>
                  <a:pt x="83" y="147"/>
                  <a:pt x="53" y="259"/>
                  <a:pt x="23" y="370"/>
                </a:cubicBezTo>
                <a:cubicBezTo>
                  <a:pt x="18" y="386"/>
                  <a:pt x="14" y="402"/>
                  <a:pt x="10" y="418"/>
                </a:cubicBezTo>
                <a:cubicBezTo>
                  <a:pt x="0" y="453"/>
                  <a:pt x="54" y="468"/>
                  <a:pt x="64" y="43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şḷ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BC9580AC-7FC9-44CB-88C9-0F1E7C5A8305}"/>
              </a:ext>
            </a:extLst>
          </p:cNvPr>
          <p:cNvSpPr/>
          <p:nvPr/>
        </p:nvSpPr>
        <p:spPr bwMode="auto">
          <a:xfrm>
            <a:off x="6839540" y="1314000"/>
            <a:ext cx="409384" cy="3418529"/>
          </a:xfrm>
          <a:custGeom>
            <a:avLst/>
            <a:gdLst>
              <a:gd name="T0" fmla="*/ 56 w 56"/>
              <a:gd name="T1" fmla="*/ 432 h 469"/>
              <a:gd name="T2" fmla="*/ 56 w 56"/>
              <a:gd name="T3" fmla="*/ 85 h 469"/>
              <a:gd name="T4" fmla="*/ 56 w 56"/>
              <a:gd name="T5" fmla="*/ 36 h 469"/>
              <a:gd name="T6" fmla="*/ 0 w 56"/>
              <a:gd name="T7" fmla="*/ 36 h 469"/>
              <a:gd name="T8" fmla="*/ 0 w 56"/>
              <a:gd name="T9" fmla="*/ 383 h 469"/>
              <a:gd name="T10" fmla="*/ 0 w 56"/>
              <a:gd name="T11" fmla="*/ 432 h 469"/>
              <a:gd name="T12" fmla="*/ 56 w 56"/>
              <a:gd name="T13" fmla="*/ 432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469">
                <a:moveTo>
                  <a:pt x="56" y="432"/>
                </a:moveTo>
                <a:cubicBezTo>
                  <a:pt x="56" y="317"/>
                  <a:pt x="56" y="201"/>
                  <a:pt x="56" y="85"/>
                </a:cubicBezTo>
                <a:cubicBezTo>
                  <a:pt x="56" y="69"/>
                  <a:pt x="56" y="52"/>
                  <a:pt x="56" y="36"/>
                </a:cubicBezTo>
                <a:cubicBezTo>
                  <a:pt x="56" y="0"/>
                  <a:pt x="0" y="0"/>
                  <a:pt x="0" y="36"/>
                </a:cubicBezTo>
                <a:cubicBezTo>
                  <a:pt x="0" y="151"/>
                  <a:pt x="0" y="267"/>
                  <a:pt x="0" y="383"/>
                </a:cubicBezTo>
                <a:cubicBezTo>
                  <a:pt x="0" y="399"/>
                  <a:pt x="0" y="416"/>
                  <a:pt x="0" y="432"/>
                </a:cubicBezTo>
                <a:cubicBezTo>
                  <a:pt x="0" y="469"/>
                  <a:pt x="56" y="469"/>
                  <a:pt x="56" y="4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ṧľ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2AFC4B65-6419-423B-BE6C-EC4FC0B11BFB}"/>
              </a:ext>
            </a:extLst>
          </p:cNvPr>
          <p:cNvSpPr/>
          <p:nvPr/>
        </p:nvSpPr>
        <p:spPr>
          <a:xfrm>
            <a:off x="6075585" y="1622547"/>
            <a:ext cx="943367" cy="2127593"/>
          </a:xfrm>
          <a:custGeom>
            <a:avLst/>
            <a:gdLst>
              <a:gd name="connsiteX0" fmla="*/ 173278 w 709175"/>
              <a:gd name="connsiteY0" fmla="*/ 314 h 1599415"/>
              <a:gd name="connsiteX1" fmla="*/ 301695 w 709175"/>
              <a:gd name="connsiteY1" fmla="*/ 109055 h 1599415"/>
              <a:gd name="connsiteX2" fmla="*/ 680133 w 709175"/>
              <a:gd name="connsiteY2" fmla="*/ 1499569 h 1599415"/>
              <a:gd name="connsiteX3" fmla="*/ 704814 w 709175"/>
              <a:gd name="connsiteY3" fmla="*/ 1584423 h 1599415"/>
              <a:gd name="connsiteX4" fmla="*/ 709175 w 709175"/>
              <a:gd name="connsiteY4" fmla="*/ 1599415 h 1599415"/>
              <a:gd name="connsiteX5" fmla="*/ 391067 w 709175"/>
              <a:gd name="connsiteY5" fmla="*/ 1599415 h 1599415"/>
              <a:gd name="connsiteX6" fmla="*/ 386706 w 709175"/>
              <a:gd name="connsiteY6" fmla="*/ 1584423 h 1599415"/>
              <a:gd name="connsiteX7" fmla="*/ 362026 w 709175"/>
              <a:gd name="connsiteY7" fmla="*/ 1499569 h 1599415"/>
              <a:gd name="connsiteX8" fmla="*/ 76827 w 709175"/>
              <a:gd name="connsiteY8" fmla="*/ 453946 h 1599415"/>
              <a:gd name="connsiteX9" fmla="*/ 5527 w 709175"/>
              <a:gd name="connsiteY9" fmla="*/ 191172 h 1599415"/>
              <a:gd name="connsiteX10" fmla="*/ 173278 w 709175"/>
              <a:gd name="connsiteY10" fmla="*/ 314 h 159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9175" h="1599415">
                <a:moveTo>
                  <a:pt x="173278" y="314"/>
                </a:moveTo>
                <a:cubicBezTo>
                  <a:pt x="229967" y="3843"/>
                  <a:pt x="283184" y="37203"/>
                  <a:pt x="301695" y="109055"/>
                </a:cubicBezTo>
                <a:cubicBezTo>
                  <a:pt x="427841" y="574385"/>
                  <a:pt x="553987" y="1034240"/>
                  <a:pt x="680133" y="1499569"/>
                </a:cubicBezTo>
                <a:cubicBezTo>
                  <a:pt x="688360" y="1526941"/>
                  <a:pt x="696587" y="1555682"/>
                  <a:pt x="704814" y="1584423"/>
                </a:cubicBezTo>
                <a:lnTo>
                  <a:pt x="709175" y="1599415"/>
                </a:lnTo>
                <a:lnTo>
                  <a:pt x="391067" y="1599415"/>
                </a:lnTo>
                <a:lnTo>
                  <a:pt x="386706" y="1584423"/>
                </a:lnTo>
                <a:cubicBezTo>
                  <a:pt x="378480" y="1555682"/>
                  <a:pt x="370253" y="1526941"/>
                  <a:pt x="362026" y="1499569"/>
                </a:cubicBezTo>
                <a:cubicBezTo>
                  <a:pt x="268788" y="1149203"/>
                  <a:pt x="175549" y="804312"/>
                  <a:pt x="76827" y="453946"/>
                </a:cubicBezTo>
                <a:cubicBezTo>
                  <a:pt x="54888" y="366355"/>
                  <a:pt x="32950" y="278764"/>
                  <a:pt x="5527" y="191172"/>
                </a:cubicBezTo>
                <a:cubicBezTo>
                  <a:pt x="-25324" y="71418"/>
                  <a:pt x="78797" y="-5566"/>
                  <a:pt x="173278" y="314"/>
                </a:cubicBez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šlïḍe">
            <a:extLst>
              <a:ext uri="{FF2B5EF4-FFF2-40B4-BE49-F238E27FC236}">
                <a16:creationId xmlns="" xmlns:p14="http://schemas.microsoft.com/office/powerpoint/2010/main" xmlns:a16="http://schemas.microsoft.com/office/drawing/2014/main" id="{2A77FB84-5793-4C47-BCAE-281BB24ECB9D}"/>
              </a:ext>
            </a:extLst>
          </p:cNvPr>
          <p:cNvSpPr/>
          <p:nvPr/>
        </p:nvSpPr>
        <p:spPr bwMode="auto">
          <a:xfrm>
            <a:off x="4152302" y="2734599"/>
            <a:ext cx="3128110" cy="3257575"/>
          </a:xfrm>
          <a:custGeom>
            <a:avLst/>
            <a:gdLst>
              <a:gd name="T0" fmla="*/ 116 w 428"/>
              <a:gd name="T1" fmla="*/ 116 h 447"/>
              <a:gd name="T2" fmla="*/ 286 w 428"/>
              <a:gd name="T3" fmla="*/ 97 h 447"/>
              <a:gd name="T4" fmla="*/ 363 w 428"/>
              <a:gd name="T5" fmla="*/ 221 h 447"/>
              <a:gd name="T6" fmla="*/ 143 w 428"/>
              <a:gd name="T7" fmla="*/ 358 h 447"/>
              <a:gd name="T8" fmla="*/ 67 w 428"/>
              <a:gd name="T9" fmla="*/ 208 h 447"/>
              <a:gd name="T10" fmla="*/ 7 w 428"/>
              <a:gd name="T11" fmla="*/ 208 h 447"/>
              <a:gd name="T12" fmla="*/ 95 w 428"/>
              <a:gd name="T13" fmla="*/ 398 h 447"/>
              <a:gd name="T14" fmla="*/ 307 w 428"/>
              <a:gd name="T15" fmla="*/ 415 h 447"/>
              <a:gd name="T16" fmla="*/ 423 w 428"/>
              <a:gd name="T17" fmla="*/ 240 h 447"/>
              <a:gd name="T18" fmla="*/ 330 w 428"/>
              <a:gd name="T19" fmla="*/ 53 h 447"/>
              <a:gd name="T20" fmla="*/ 74 w 428"/>
              <a:gd name="T21" fmla="*/ 74 h 447"/>
              <a:gd name="T22" fmla="*/ 116 w 428"/>
              <a:gd name="T23" fmla="*/ 11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8" h="447">
                <a:moveTo>
                  <a:pt x="116" y="116"/>
                </a:moveTo>
                <a:cubicBezTo>
                  <a:pt x="163" y="75"/>
                  <a:pt x="231" y="67"/>
                  <a:pt x="286" y="97"/>
                </a:cubicBezTo>
                <a:cubicBezTo>
                  <a:pt x="331" y="122"/>
                  <a:pt x="361" y="169"/>
                  <a:pt x="363" y="221"/>
                </a:cubicBezTo>
                <a:cubicBezTo>
                  <a:pt x="368" y="334"/>
                  <a:pt x="244" y="414"/>
                  <a:pt x="143" y="358"/>
                </a:cubicBezTo>
                <a:cubicBezTo>
                  <a:pt x="89" y="328"/>
                  <a:pt x="61" y="269"/>
                  <a:pt x="67" y="208"/>
                </a:cubicBezTo>
                <a:cubicBezTo>
                  <a:pt x="71" y="169"/>
                  <a:pt x="11" y="170"/>
                  <a:pt x="7" y="208"/>
                </a:cubicBezTo>
                <a:cubicBezTo>
                  <a:pt x="0" y="282"/>
                  <a:pt x="34" y="355"/>
                  <a:pt x="95" y="398"/>
                </a:cubicBezTo>
                <a:cubicBezTo>
                  <a:pt x="156" y="442"/>
                  <a:pt x="239" y="447"/>
                  <a:pt x="307" y="415"/>
                </a:cubicBezTo>
                <a:cubicBezTo>
                  <a:pt x="374" y="383"/>
                  <a:pt x="418" y="314"/>
                  <a:pt x="423" y="240"/>
                </a:cubicBezTo>
                <a:cubicBezTo>
                  <a:pt x="428" y="166"/>
                  <a:pt x="391" y="94"/>
                  <a:pt x="330" y="53"/>
                </a:cubicBezTo>
                <a:cubicBezTo>
                  <a:pt x="250" y="0"/>
                  <a:pt x="145" y="12"/>
                  <a:pt x="74" y="74"/>
                </a:cubicBezTo>
                <a:cubicBezTo>
                  <a:pt x="44" y="99"/>
                  <a:pt x="87" y="142"/>
                  <a:pt x="116" y="1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ṩl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C5E10B27-A24C-495C-A9F2-8723EF8C4F4A}"/>
              </a:ext>
            </a:extLst>
          </p:cNvPr>
          <p:cNvSpPr/>
          <p:nvPr/>
        </p:nvSpPr>
        <p:spPr bwMode="auto">
          <a:xfrm>
            <a:off x="5167211" y="3918671"/>
            <a:ext cx="1029534" cy="952486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19548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8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2C121BF6-746A-40F8-BC02-50E44808DBF2}"/>
              </a:ext>
            </a:extLst>
          </p:cNvPr>
          <p:cNvCxnSpPr>
            <a:cxnSpLocks/>
          </p:cNvCxnSpPr>
          <p:nvPr/>
        </p:nvCxnSpPr>
        <p:spPr>
          <a:xfrm>
            <a:off x="806993" y="2838450"/>
            <a:ext cx="729878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384D7B25-61C4-4282-85AC-3017F795B457}"/>
              </a:ext>
            </a:extLst>
          </p:cNvPr>
          <p:cNvSpPr txBox="1"/>
          <p:nvPr/>
        </p:nvSpPr>
        <p:spPr>
          <a:xfrm>
            <a:off x="753604" y="190091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64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969455-93F3-4849-9FF2-A586B50A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0EC2F9-73E9-4811-90A7-C65ACCD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543B798-710A-473D-A185-6EC142B9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15" name="íŝľ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AD47BB-54C9-41DB-BA5F-621EEFA787D5}"/>
              </a:ext>
            </a:extLst>
          </p:cNvPr>
          <p:cNvSpPr/>
          <p:nvPr/>
        </p:nvSpPr>
        <p:spPr>
          <a:xfrm rot="16200000" flipH="1" flipV="1">
            <a:off x="5968057" y="2699372"/>
            <a:ext cx="1987237" cy="1987240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şḷ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7817D1-ED3D-48F0-A959-512B53854CCD}"/>
              </a:ext>
            </a:extLst>
          </p:cNvPr>
          <p:cNvSpPr/>
          <p:nvPr/>
        </p:nvSpPr>
        <p:spPr>
          <a:xfrm rot="5400000" flipH="1" flipV="1">
            <a:off x="4236705" y="2699371"/>
            <a:ext cx="1987237" cy="1987240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ṥ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FC70BC-049E-49A7-84A7-48BFFF3B3974}"/>
              </a:ext>
            </a:extLst>
          </p:cNvPr>
          <p:cNvSpPr/>
          <p:nvPr/>
        </p:nvSpPr>
        <p:spPr>
          <a:xfrm rot="10800000" flipH="1" flipV="1">
            <a:off x="5094857" y="1814874"/>
            <a:ext cx="1987237" cy="1987240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íśľ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CE5CA4-5A5A-4AA1-9726-4AB7188A0961}"/>
              </a:ext>
            </a:extLst>
          </p:cNvPr>
          <p:cNvSpPr/>
          <p:nvPr/>
        </p:nvSpPr>
        <p:spPr>
          <a:xfrm rot="10800000" flipH="1">
            <a:off x="5094858" y="3565047"/>
            <a:ext cx="1987237" cy="1987240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ṩľ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F18859-2A26-4C9C-8CE2-1B056C216BCD}"/>
              </a:ext>
            </a:extLst>
          </p:cNvPr>
          <p:cNvSpPr/>
          <p:nvPr/>
        </p:nvSpPr>
        <p:spPr>
          <a:xfrm>
            <a:off x="4259675" y="1864191"/>
            <a:ext cx="3657600" cy="3657600"/>
          </a:xfrm>
          <a:prstGeom prst="diamond">
            <a:avLst/>
          </a:prstGeom>
          <a:solidFill>
            <a:schemeClr val="bg2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bg2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ṣḻ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8F1DB8-6B1B-424B-8143-DE713B439196}"/>
              </a:ext>
            </a:extLst>
          </p:cNvPr>
          <p:cNvSpPr/>
          <p:nvPr/>
        </p:nvSpPr>
        <p:spPr>
          <a:xfrm>
            <a:off x="4607147" y="2211663"/>
            <a:ext cx="1426464" cy="1426464"/>
          </a:xfrm>
          <a:prstGeom prst="ellipse">
            <a:avLst/>
          </a:prstGeom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Sḷ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A2CA66-B004-43D8-8698-33AB6CDEAB87}"/>
              </a:ext>
            </a:extLst>
          </p:cNvPr>
          <p:cNvSpPr/>
          <p:nvPr/>
        </p:nvSpPr>
        <p:spPr>
          <a:xfrm>
            <a:off x="4676780" y="2281296"/>
            <a:ext cx="1287196" cy="1287196"/>
          </a:xfrm>
          <a:prstGeom prst="ellipse">
            <a:avLst/>
          </a:prstGeom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îsḻ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073B18-42CF-4987-B9FE-B8AFC2BF25F4}"/>
              </a:ext>
            </a:extLst>
          </p:cNvPr>
          <p:cNvSpPr/>
          <p:nvPr/>
        </p:nvSpPr>
        <p:spPr bwMode="auto">
          <a:xfrm>
            <a:off x="5104914" y="2647583"/>
            <a:ext cx="430931" cy="554624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ṩḻ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39E967F-5090-4981-BF1B-67604CB3FD2A}"/>
              </a:ext>
            </a:extLst>
          </p:cNvPr>
          <p:cNvSpPr/>
          <p:nvPr/>
        </p:nvSpPr>
        <p:spPr>
          <a:xfrm>
            <a:off x="4607147" y="3747855"/>
            <a:ext cx="1426464" cy="1426464"/>
          </a:xfrm>
          <a:prstGeom prst="ellipse">
            <a:avLst/>
          </a:prstGeom>
          <a:solidFill>
            <a:schemeClr val="accent3"/>
          </a:solidFill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şľ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4B4DC9-8BD3-49DE-BF7F-036C876C6806}"/>
              </a:ext>
            </a:extLst>
          </p:cNvPr>
          <p:cNvSpPr/>
          <p:nvPr/>
        </p:nvSpPr>
        <p:spPr>
          <a:xfrm>
            <a:off x="4676780" y="3817488"/>
            <a:ext cx="1287196" cy="1287196"/>
          </a:xfrm>
          <a:prstGeom prst="ellipse">
            <a:avLst/>
          </a:prstGeom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iṣḻ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006BE3-6DF9-42FB-90F9-01E6317C675F}"/>
              </a:ext>
            </a:extLst>
          </p:cNvPr>
          <p:cNvSpPr/>
          <p:nvPr/>
        </p:nvSpPr>
        <p:spPr bwMode="auto">
          <a:xfrm>
            <a:off x="5166921" y="4308687"/>
            <a:ext cx="306917" cy="304800"/>
          </a:xfrm>
          <a:custGeom>
            <a:avLst/>
            <a:gdLst/>
            <a:ahLst/>
            <a:cxnLst>
              <a:cxn ang="0">
                <a:pos x="105" y="105"/>
              </a:cxn>
              <a:cxn ang="0">
                <a:pos x="105" y="144"/>
              </a:cxn>
              <a:cxn ang="0">
                <a:pos x="145" y="144"/>
              </a:cxn>
              <a:cxn ang="0">
                <a:pos x="145" y="105"/>
              </a:cxn>
              <a:cxn ang="0">
                <a:pos x="105" y="105"/>
              </a:cxn>
              <a:cxn ang="0">
                <a:pos x="105" y="105"/>
              </a:cxn>
              <a:cxn ang="0">
                <a:pos x="105" y="52"/>
              </a:cxn>
              <a:cxn ang="0">
                <a:pos x="105" y="91"/>
              </a:cxn>
              <a:cxn ang="0">
                <a:pos x="145" y="91"/>
              </a:cxn>
              <a:cxn ang="0">
                <a:pos x="145" y="52"/>
              </a:cxn>
              <a:cxn ang="0">
                <a:pos x="105" y="52"/>
              </a:cxn>
              <a:cxn ang="0">
                <a:pos x="105" y="52"/>
              </a:cxn>
              <a:cxn ang="0">
                <a:pos x="105" y="0"/>
              </a:cxn>
              <a:cxn ang="0">
                <a:pos x="105" y="39"/>
              </a:cxn>
              <a:cxn ang="0">
                <a:pos x="145" y="39"/>
              </a:cxn>
              <a:cxn ang="0">
                <a:pos x="145" y="0"/>
              </a:cxn>
              <a:cxn ang="0">
                <a:pos x="105" y="0"/>
              </a:cxn>
              <a:cxn ang="0">
                <a:pos x="105" y="0"/>
              </a:cxn>
              <a:cxn ang="0">
                <a:pos x="53" y="105"/>
              </a:cxn>
              <a:cxn ang="0">
                <a:pos x="53" y="144"/>
              </a:cxn>
              <a:cxn ang="0">
                <a:pos x="92" y="144"/>
              </a:cxn>
              <a:cxn ang="0">
                <a:pos x="92" y="105"/>
              </a:cxn>
              <a:cxn ang="0">
                <a:pos x="53" y="105"/>
              </a:cxn>
              <a:cxn ang="0">
                <a:pos x="53" y="105"/>
              </a:cxn>
              <a:cxn ang="0">
                <a:pos x="53" y="52"/>
              </a:cxn>
              <a:cxn ang="0">
                <a:pos x="53" y="91"/>
              </a:cxn>
              <a:cxn ang="0">
                <a:pos x="92" y="91"/>
              </a:cxn>
              <a:cxn ang="0">
                <a:pos x="92" y="52"/>
              </a:cxn>
              <a:cxn ang="0">
                <a:pos x="53" y="52"/>
              </a:cxn>
              <a:cxn ang="0">
                <a:pos x="53" y="52"/>
              </a:cxn>
              <a:cxn ang="0">
                <a:pos x="53" y="0"/>
              </a:cxn>
              <a:cxn ang="0">
                <a:pos x="53" y="39"/>
              </a:cxn>
              <a:cxn ang="0">
                <a:pos x="92" y="39"/>
              </a:cxn>
              <a:cxn ang="0">
                <a:pos x="92" y="0"/>
              </a:cxn>
              <a:cxn ang="0">
                <a:pos x="53" y="0"/>
              </a:cxn>
              <a:cxn ang="0">
                <a:pos x="53" y="0"/>
              </a:cxn>
              <a:cxn ang="0">
                <a:pos x="0" y="105"/>
              </a:cxn>
              <a:cxn ang="0">
                <a:pos x="0" y="144"/>
              </a:cxn>
              <a:cxn ang="0">
                <a:pos x="40" y="144"/>
              </a:cxn>
              <a:cxn ang="0">
                <a:pos x="40" y="105"/>
              </a:cxn>
              <a:cxn ang="0">
                <a:pos x="0" y="105"/>
              </a:cxn>
              <a:cxn ang="0">
                <a:pos x="0" y="105"/>
              </a:cxn>
              <a:cxn ang="0">
                <a:pos x="0" y="52"/>
              </a:cxn>
              <a:cxn ang="0">
                <a:pos x="0" y="91"/>
              </a:cxn>
              <a:cxn ang="0">
                <a:pos x="40" y="91"/>
              </a:cxn>
              <a:cxn ang="0">
                <a:pos x="40" y="52"/>
              </a:cxn>
              <a:cxn ang="0">
                <a:pos x="0" y="52"/>
              </a:cxn>
              <a:cxn ang="0">
                <a:pos x="0" y="52"/>
              </a:cxn>
              <a:cxn ang="0">
                <a:pos x="0" y="0"/>
              </a:cxn>
              <a:cxn ang="0">
                <a:pos x="0" y="39"/>
              </a:cxn>
              <a:cxn ang="0">
                <a:pos x="40" y="39"/>
              </a:cxn>
              <a:cxn ang="0">
                <a:pos x="4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45" h="144">
                <a:moveTo>
                  <a:pt x="105" y="105"/>
                </a:moveTo>
                <a:lnTo>
                  <a:pt x="105" y="144"/>
                </a:lnTo>
                <a:lnTo>
                  <a:pt x="145" y="144"/>
                </a:lnTo>
                <a:lnTo>
                  <a:pt x="145" y="105"/>
                </a:lnTo>
                <a:lnTo>
                  <a:pt x="105" y="105"/>
                </a:lnTo>
                <a:lnTo>
                  <a:pt x="105" y="105"/>
                </a:lnTo>
                <a:close/>
                <a:moveTo>
                  <a:pt x="105" y="52"/>
                </a:moveTo>
                <a:lnTo>
                  <a:pt x="105" y="91"/>
                </a:lnTo>
                <a:lnTo>
                  <a:pt x="145" y="91"/>
                </a:lnTo>
                <a:lnTo>
                  <a:pt x="145" y="52"/>
                </a:lnTo>
                <a:lnTo>
                  <a:pt x="105" y="52"/>
                </a:lnTo>
                <a:lnTo>
                  <a:pt x="105" y="52"/>
                </a:lnTo>
                <a:close/>
                <a:moveTo>
                  <a:pt x="105" y="0"/>
                </a:moveTo>
                <a:lnTo>
                  <a:pt x="105" y="39"/>
                </a:lnTo>
                <a:lnTo>
                  <a:pt x="145" y="39"/>
                </a:lnTo>
                <a:lnTo>
                  <a:pt x="145" y="0"/>
                </a:lnTo>
                <a:lnTo>
                  <a:pt x="105" y="0"/>
                </a:lnTo>
                <a:lnTo>
                  <a:pt x="105" y="0"/>
                </a:lnTo>
                <a:close/>
                <a:moveTo>
                  <a:pt x="53" y="105"/>
                </a:moveTo>
                <a:lnTo>
                  <a:pt x="53" y="144"/>
                </a:lnTo>
                <a:lnTo>
                  <a:pt x="92" y="144"/>
                </a:lnTo>
                <a:lnTo>
                  <a:pt x="92" y="105"/>
                </a:lnTo>
                <a:lnTo>
                  <a:pt x="53" y="105"/>
                </a:lnTo>
                <a:lnTo>
                  <a:pt x="53" y="105"/>
                </a:lnTo>
                <a:close/>
                <a:moveTo>
                  <a:pt x="53" y="52"/>
                </a:moveTo>
                <a:lnTo>
                  <a:pt x="53" y="91"/>
                </a:lnTo>
                <a:lnTo>
                  <a:pt x="92" y="91"/>
                </a:lnTo>
                <a:lnTo>
                  <a:pt x="92" y="52"/>
                </a:lnTo>
                <a:lnTo>
                  <a:pt x="53" y="52"/>
                </a:lnTo>
                <a:lnTo>
                  <a:pt x="53" y="52"/>
                </a:lnTo>
                <a:close/>
                <a:moveTo>
                  <a:pt x="53" y="0"/>
                </a:moveTo>
                <a:lnTo>
                  <a:pt x="53" y="39"/>
                </a:lnTo>
                <a:lnTo>
                  <a:pt x="92" y="39"/>
                </a:lnTo>
                <a:lnTo>
                  <a:pt x="92" y="0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0" y="105"/>
                </a:moveTo>
                <a:lnTo>
                  <a:pt x="0" y="144"/>
                </a:lnTo>
                <a:lnTo>
                  <a:pt x="40" y="144"/>
                </a:lnTo>
                <a:lnTo>
                  <a:pt x="40" y="105"/>
                </a:lnTo>
                <a:lnTo>
                  <a:pt x="0" y="105"/>
                </a:lnTo>
                <a:lnTo>
                  <a:pt x="0" y="105"/>
                </a:lnTo>
                <a:close/>
                <a:moveTo>
                  <a:pt x="0" y="52"/>
                </a:moveTo>
                <a:lnTo>
                  <a:pt x="0" y="91"/>
                </a:lnTo>
                <a:lnTo>
                  <a:pt x="40" y="91"/>
                </a:lnTo>
                <a:lnTo>
                  <a:pt x="40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0"/>
                </a:moveTo>
                <a:lnTo>
                  <a:pt x="0" y="39"/>
                </a:lnTo>
                <a:lnTo>
                  <a:pt x="40" y="39"/>
                </a:lnTo>
                <a:lnTo>
                  <a:pt x="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ṣļ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7F7F91E-21D9-4863-AD29-891BF675B89B}"/>
              </a:ext>
            </a:extLst>
          </p:cNvPr>
          <p:cNvSpPr/>
          <p:nvPr/>
        </p:nvSpPr>
        <p:spPr>
          <a:xfrm>
            <a:off x="6143339" y="2211663"/>
            <a:ext cx="1426464" cy="1426464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śḷ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7A96E1-F3E7-452D-818B-2C0D997D0CC3}"/>
              </a:ext>
            </a:extLst>
          </p:cNvPr>
          <p:cNvSpPr/>
          <p:nvPr/>
        </p:nvSpPr>
        <p:spPr>
          <a:xfrm>
            <a:off x="6212972" y="2281296"/>
            <a:ext cx="1287196" cy="1287196"/>
          </a:xfrm>
          <a:prstGeom prst="ellipse">
            <a:avLst/>
          </a:prstGeom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$ḻ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1B0DEA-CB15-4758-AB38-D9E5CE7EE6B7}"/>
              </a:ext>
            </a:extLst>
          </p:cNvPr>
          <p:cNvSpPr/>
          <p:nvPr/>
        </p:nvSpPr>
        <p:spPr bwMode="auto">
          <a:xfrm>
            <a:off x="6656546" y="2780962"/>
            <a:ext cx="400051" cy="287867"/>
          </a:xfrm>
          <a:custGeom>
            <a:avLst/>
            <a:gdLst/>
            <a:ahLst/>
            <a:cxnLst>
              <a:cxn ang="0">
                <a:pos x="292" y="130"/>
              </a:cxn>
              <a:cxn ang="0">
                <a:pos x="112" y="130"/>
              </a:cxn>
              <a:cxn ang="0">
                <a:pos x="93" y="112"/>
              </a:cxn>
              <a:cxn ang="0">
                <a:pos x="112" y="93"/>
              </a:cxn>
              <a:cxn ang="0">
                <a:pos x="292" y="93"/>
              </a:cxn>
              <a:cxn ang="0">
                <a:pos x="311" y="112"/>
              </a:cxn>
              <a:cxn ang="0">
                <a:pos x="292" y="130"/>
              </a:cxn>
              <a:cxn ang="0">
                <a:pos x="292" y="37"/>
              </a:cxn>
              <a:cxn ang="0">
                <a:pos x="112" y="37"/>
              </a:cxn>
              <a:cxn ang="0">
                <a:pos x="93" y="19"/>
              </a:cxn>
              <a:cxn ang="0">
                <a:pos x="112" y="0"/>
              </a:cxn>
              <a:cxn ang="0">
                <a:pos x="292" y="0"/>
              </a:cxn>
              <a:cxn ang="0">
                <a:pos x="311" y="19"/>
              </a:cxn>
              <a:cxn ang="0">
                <a:pos x="292" y="37"/>
              </a:cxn>
              <a:cxn ang="0">
                <a:pos x="25" y="224"/>
              </a:cxn>
              <a:cxn ang="0">
                <a:pos x="13" y="224"/>
              </a:cxn>
              <a:cxn ang="0">
                <a:pos x="0" y="211"/>
              </a:cxn>
              <a:cxn ang="0">
                <a:pos x="0" y="199"/>
              </a:cxn>
              <a:cxn ang="0">
                <a:pos x="13" y="186"/>
              </a:cxn>
              <a:cxn ang="0">
                <a:pos x="25" y="186"/>
              </a:cxn>
              <a:cxn ang="0">
                <a:pos x="38" y="199"/>
              </a:cxn>
              <a:cxn ang="0">
                <a:pos x="38" y="211"/>
              </a:cxn>
              <a:cxn ang="0">
                <a:pos x="25" y="224"/>
              </a:cxn>
              <a:cxn ang="0">
                <a:pos x="25" y="130"/>
              </a:cxn>
              <a:cxn ang="0">
                <a:pos x="13" y="130"/>
              </a:cxn>
              <a:cxn ang="0">
                <a:pos x="0" y="118"/>
              </a:cxn>
              <a:cxn ang="0">
                <a:pos x="0" y="106"/>
              </a:cxn>
              <a:cxn ang="0">
                <a:pos x="13" y="93"/>
              </a:cxn>
              <a:cxn ang="0">
                <a:pos x="25" y="93"/>
              </a:cxn>
              <a:cxn ang="0">
                <a:pos x="38" y="106"/>
              </a:cxn>
              <a:cxn ang="0">
                <a:pos x="38" y="118"/>
              </a:cxn>
              <a:cxn ang="0">
                <a:pos x="25" y="130"/>
              </a:cxn>
              <a:cxn ang="0">
                <a:pos x="25" y="37"/>
              </a:cxn>
              <a:cxn ang="0">
                <a:pos x="13" y="37"/>
              </a:cxn>
              <a:cxn ang="0">
                <a:pos x="0" y="25"/>
              </a:cxn>
              <a:cxn ang="0">
                <a:pos x="0" y="12"/>
              </a:cxn>
              <a:cxn ang="0">
                <a:pos x="13" y="0"/>
              </a:cxn>
              <a:cxn ang="0">
                <a:pos x="25" y="0"/>
              </a:cxn>
              <a:cxn ang="0">
                <a:pos x="38" y="12"/>
              </a:cxn>
              <a:cxn ang="0">
                <a:pos x="38" y="25"/>
              </a:cxn>
              <a:cxn ang="0">
                <a:pos x="25" y="37"/>
              </a:cxn>
              <a:cxn ang="0">
                <a:pos x="112" y="186"/>
              </a:cxn>
              <a:cxn ang="0">
                <a:pos x="292" y="186"/>
              </a:cxn>
              <a:cxn ang="0">
                <a:pos x="311" y="205"/>
              </a:cxn>
              <a:cxn ang="0">
                <a:pos x="292" y="224"/>
              </a:cxn>
              <a:cxn ang="0">
                <a:pos x="112" y="224"/>
              </a:cxn>
              <a:cxn ang="0">
                <a:pos x="93" y="205"/>
              </a:cxn>
              <a:cxn ang="0">
                <a:pos x="112" y="186"/>
              </a:cxn>
            </a:cxnLst>
            <a:rect l="0" t="0" r="r" b="b"/>
            <a:pathLst>
              <a:path w="311" h="224">
                <a:moveTo>
                  <a:pt x="292" y="130"/>
                </a:moveTo>
                <a:cubicBezTo>
                  <a:pt x="112" y="130"/>
                  <a:pt x="112" y="130"/>
                  <a:pt x="112" y="130"/>
                </a:cubicBezTo>
                <a:cubicBezTo>
                  <a:pt x="103" y="130"/>
                  <a:pt x="93" y="121"/>
                  <a:pt x="93" y="112"/>
                </a:cubicBezTo>
                <a:cubicBezTo>
                  <a:pt x="93" y="103"/>
                  <a:pt x="103" y="93"/>
                  <a:pt x="112" y="93"/>
                </a:cubicBezTo>
                <a:cubicBezTo>
                  <a:pt x="292" y="93"/>
                  <a:pt x="292" y="93"/>
                  <a:pt x="292" y="93"/>
                </a:cubicBezTo>
                <a:cubicBezTo>
                  <a:pt x="301" y="93"/>
                  <a:pt x="311" y="103"/>
                  <a:pt x="311" y="112"/>
                </a:cubicBezTo>
                <a:cubicBezTo>
                  <a:pt x="311" y="121"/>
                  <a:pt x="301" y="130"/>
                  <a:pt x="292" y="130"/>
                </a:cubicBezTo>
                <a:close/>
                <a:moveTo>
                  <a:pt x="292" y="37"/>
                </a:moveTo>
                <a:cubicBezTo>
                  <a:pt x="112" y="37"/>
                  <a:pt x="112" y="37"/>
                  <a:pt x="112" y="37"/>
                </a:cubicBezTo>
                <a:cubicBezTo>
                  <a:pt x="103" y="37"/>
                  <a:pt x="93" y="28"/>
                  <a:pt x="93" y="19"/>
                </a:cubicBezTo>
                <a:cubicBezTo>
                  <a:pt x="93" y="10"/>
                  <a:pt x="103" y="0"/>
                  <a:pt x="11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1" y="0"/>
                  <a:pt x="311" y="10"/>
                  <a:pt x="311" y="19"/>
                </a:cubicBezTo>
                <a:cubicBezTo>
                  <a:pt x="311" y="28"/>
                  <a:pt x="301" y="37"/>
                  <a:pt x="292" y="37"/>
                </a:cubicBezTo>
                <a:close/>
                <a:moveTo>
                  <a:pt x="25" y="224"/>
                </a:moveTo>
                <a:cubicBezTo>
                  <a:pt x="13" y="224"/>
                  <a:pt x="13" y="224"/>
                  <a:pt x="13" y="224"/>
                </a:cubicBezTo>
                <a:cubicBezTo>
                  <a:pt x="3" y="224"/>
                  <a:pt x="0" y="220"/>
                  <a:pt x="0" y="211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90"/>
                  <a:pt x="3" y="186"/>
                  <a:pt x="13" y="186"/>
                </a:cubicBezTo>
                <a:cubicBezTo>
                  <a:pt x="25" y="186"/>
                  <a:pt x="25" y="186"/>
                  <a:pt x="25" y="186"/>
                </a:cubicBezTo>
                <a:cubicBezTo>
                  <a:pt x="34" y="186"/>
                  <a:pt x="38" y="190"/>
                  <a:pt x="38" y="199"/>
                </a:cubicBezTo>
                <a:cubicBezTo>
                  <a:pt x="38" y="211"/>
                  <a:pt x="38" y="211"/>
                  <a:pt x="38" y="211"/>
                </a:cubicBezTo>
                <a:cubicBezTo>
                  <a:pt x="38" y="220"/>
                  <a:pt x="34" y="224"/>
                  <a:pt x="25" y="224"/>
                </a:cubicBezTo>
                <a:close/>
                <a:moveTo>
                  <a:pt x="25" y="130"/>
                </a:moveTo>
                <a:cubicBezTo>
                  <a:pt x="13" y="130"/>
                  <a:pt x="13" y="130"/>
                  <a:pt x="13" y="130"/>
                </a:cubicBezTo>
                <a:cubicBezTo>
                  <a:pt x="3" y="130"/>
                  <a:pt x="0" y="127"/>
                  <a:pt x="0" y="118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7"/>
                  <a:pt x="3" y="93"/>
                  <a:pt x="13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34" y="93"/>
                  <a:pt x="38" y="97"/>
                  <a:pt x="38" y="106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8" y="127"/>
                  <a:pt x="34" y="130"/>
                  <a:pt x="25" y="130"/>
                </a:cubicBezTo>
                <a:close/>
                <a:moveTo>
                  <a:pt x="25" y="37"/>
                </a:moveTo>
                <a:cubicBezTo>
                  <a:pt x="13" y="37"/>
                  <a:pt x="13" y="37"/>
                  <a:pt x="13" y="37"/>
                </a:cubicBezTo>
                <a:cubicBezTo>
                  <a:pt x="3" y="37"/>
                  <a:pt x="0" y="34"/>
                  <a:pt x="0" y="2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3"/>
                  <a:pt x="3" y="0"/>
                  <a:pt x="1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4" y="0"/>
                  <a:pt x="38" y="3"/>
                  <a:pt x="38" y="12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34"/>
                  <a:pt x="34" y="37"/>
                  <a:pt x="25" y="37"/>
                </a:cubicBezTo>
                <a:close/>
                <a:moveTo>
                  <a:pt x="112" y="186"/>
                </a:moveTo>
                <a:cubicBezTo>
                  <a:pt x="292" y="186"/>
                  <a:pt x="292" y="186"/>
                  <a:pt x="292" y="186"/>
                </a:cubicBezTo>
                <a:cubicBezTo>
                  <a:pt x="301" y="186"/>
                  <a:pt x="311" y="196"/>
                  <a:pt x="311" y="205"/>
                </a:cubicBezTo>
                <a:cubicBezTo>
                  <a:pt x="311" y="214"/>
                  <a:pt x="301" y="224"/>
                  <a:pt x="292" y="224"/>
                </a:cubicBezTo>
                <a:cubicBezTo>
                  <a:pt x="112" y="224"/>
                  <a:pt x="112" y="224"/>
                  <a:pt x="112" y="224"/>
                </a:cubicBezTo>
                <a:cubicBezTo>
                  <a:pt x="103" y="224"/>
                  <a:pt x="93" y="214"/>
                  <a:pt x="93" y="205"/>
                </a:cubicBezTo>
                <a:cubicBezTo>
                  <a:pt x="93" y="196"/>
                  <a:pt x="103" y="186"/>
                  <a:pt x="112" y="18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ṩļ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4A8D2F-E6B8-4D8A-AA4C-E67C050AD2D8}"/>
              </a:ext>
            </a:extLst>
          </p:cNvPr>
          <p:cNvSpPr/>
          <p:nvPr/>
        </p:nvSpPr>
        <p:spPr>
          <a:xfrm>
            <a:off x="6143339" y="3747855"/>
            <a:ext cx="1426464" cy="1426464"/>
          </a:xfrm>
          <a:prstGeom prst="ellipse">
            <a:avLst/>
          </a:prstGeom>
          <a:solidFill>
            <a:schemeClr val="accent4"/>
          </a:solidFill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śļ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BFFCDDE-BFAB-46BE-AE4B-D53AFB6E95BD}"/>
              </a:ext>
            </a:extLst>
          </p:cNvPr>
          <p:cNvSpPr/>
          <p:nvPr/>
        </p:nvSpPr>
        <p:spPr>
          <a:xfrm>
            <a:off x="6212972" y="3817488"/>
            <a:ext cx="1287196" cy="1287196"/>
          </a:xfrm>
          <a:prstGeom prst="ellipse">
            <a:avLst/>
          </a:prstGeom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ïṡľ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1FBB70-26DE-4F17-9CB0-8B6A7B9DC68A}"/>
              </a:ext>
            </a:extLst>
          </p:cNvPr>
          <p:cNvSpPr/>
          <p:nvPr/>
        </p:nvSpPr>
        <p:spPr bwMode="auto">
          <a:xfrm>
            <a:off x="6640671" y="4245187"/>
            <a:ext cx="431800" cy="43180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Sḷ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682402-77C1-4ED7-9584-9B7C7661C3A2}"/>
              </a:ext>
            </a:extLst>
          </p:cNvPr>
          <p:cNvSpPr txBox="1"/>
          <p:nvPr/>
        </p:nvSpPr>
        <p:spPr>
          <a:xfrm>
            <a:off x="680200" y="1674000"/>
            <a:ext cx="3841200" cy="41427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/>
          <a:p>
            <a:pPr algn="r"/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8" name="íṧ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7336A72-55B6-48A3-A88F-47B177587F5F}"/>
              </a:ext>
            </a:extLst>
          </p:cNvPr>
          <p:cNvSpPr txBox="1"/>
          <p:nvPr/>
        </p:nvSpPr>
        <p:spPr>
          <a:xfrm>
            <a:off x="680200" y="2088278"/>
            <a:ext cx="3841200" cy="651600"/>
          </a:xfrm>
          <a:prstGeom prst="rect">
            <a:avLst/>
          </a:prstGeom>
        </p:spPr>
        <p:txBody>
          <a:bodyPr vert="horz" wrap="square" lIns="90000" tIns="46800" rIns="90000" bIns="46800" anchor="t" anchorCtr="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9" name="ïṣḻ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F5B104-3C59-4D38-826A-B89B7B9FD81A}"/>
              </a:ext>
            </a:extLst>
          </p:cNvPr>
          <p:cNvSpPr txBox="1"/>
          <p:nvPr/>
        </p:nvSpPr>
        <p:spPr>
          <a:xfrm>
            <a:off x="7679530" y="1674000"/>
            <a:ext cx="3841200" cy="41427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/>
          <a:p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0" name="iṣľ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F99C97C-625B-4D6C-9196-66138E5768F9}"/>
              </a:ext>
            </a:extLst>
          </p:cNvPr>
          <p:cNvSpPr txBox="1"/>
          <p:nvPr/>
        </p:nvSpPr>
        <p:spPr>
          <a:xfrm>
            <a:off x="7679530" y="2088278"/>
            <a:ext cx="3841200" cy="651600"/>
          </a:xfrm>
          <a:prstGeom prst="rect">
            <a:avLst/>
          </a:prstGeom>
        </p:spPr>
        <p:txBody>
          <a:bodyPr vert="horz" wrap="square" lIns="90000" tIns="46800" rIns="90000" bIns="468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1" name="ïŝl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5338D9-A90A-4CC2-9B7A-51F4B351B535}"/>
              </a:ext>
            </a:extLst>
          </p:cNvPr>
          <p:cNvSpPr txBox="1"/>
          <p:nvPr/>
        </p:nvSpPr>
        <p:spPr>
          <a:xfrm>
            <a:off x="680200" y="4454758"/>
            <a:ext cx="3841200" cy="41427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/>
          <a:p>
            <a:pPr algn="r"/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2" name="ïṡḻ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A629C5-C3C3-42C8-ADC3-E036E0DC4EBB}"/>
              </a:ext>
            </a:extLst>
          </p:cNvPr>
          <p:cNvSpPr txBox="1"/>
          <p:nvPr/>
        </p:nvSpPr>
        <p:spPr>
          <a:xfrm>
            <a:off x="680200" y="4869036"/>
            <a:ext cx="3841200" cy="651600"/>
          </a:xfrm>
          <a:prstGeom prst="rect">
            <a:avLst/>
          </a:prstGeom>
        </p:spPr>
        <p:txBody>
          <a:bodyPr vert="horz" wrap="square" lIns="90000" tIns="46800" rIns="90000" bIns="46800" anchor="t" anchorCtr="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3" name="ïšļ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FEA078-9DC3-4F3C-902C-80E0B96D2955}"/>
              </a:ext>
            </a:extLst>
          </p:cNvPr>
          <p:cNvSpPr txBox="1"/>
          <p:nvPr/>
        </p:nvSpPr>
        <p:spPr>
          <a:xfrm>
            <a:off x="7679530" y="4454758"/>
            <a:ext cx="3841200" cy="41427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/>
          <a:p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4" name="îśḷ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13CB23-FD07-4216-AC3C-37F558C35BDB}"/>
              </a:ext>
            </a:extLst>
          </p:cNvPr>
          <p:cNvSpPr txBox="1"/>
          <p:nvPr/>
        </p:nvSpPr>
        <p:spPr>
          <a:xfrm>
            <a:off x="7679531" y="4869035"/>
            <a:ext cx="3840957" cy="651600"/>
          </a:xfrm>
          <a:prstGeom prst="rect">
            <a:avLst/>
          </a:prstGeom>
        </p:spPr>
        <p:txBody>
          <a:bodyPr vert="horz" wrap="square" lIns="90000" tIns="46800" rIns="90000" bIns="468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25533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02896E68-EEAD-45FF-850A-DC14422A2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2944917-A25D-4434-AE38-58DD150BF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D1D72562-6C6B-4779-971B-40333F399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6" name="ïś1ïď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D1CFA5DB-70CD-4754-9A05-24DDF4D3AC48}"/>
              </a:ext>
            </a:extLst>
          </p:cNvPr>
          <p:cNvSpPr/>
          <p:nvPr/>
        </p:nvSpPr>
        <p:spPr>
          <a:xfrm flipH="1">
            <a:off x="0" y="4088722"/>
            <a:ext cx="12192000" cy="2769279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" fmla="*/ 0 w 6216319"/>
              <a:gd name="connsiteY0" fmla="*/ 9364 h 1311568"/>
              <a:gd name="connsiteX1" fmla="*/ 339865 w 6216319"/>
              <a:gd name="connsiteY1" fmla="*/ 0 h 1311568"/>
              <a:gd name="connsiteX2" fmla="*/ 6216319 w 6216319"/>
              <a:gd name="connsiteY2" fmla="*/ 9364 h 1311568"/>
              <a:gd name="connsiteX3" fmla="*/ 6216319 w 6216319"/>
              <a:gd name="connsiteY3" fmla="*/ 1311568 h 1311568"/>
              <a:gd name="connsiteX4" fmla="*/ 0 w 6216319"/>
              <a:gd name="connsiteY4" fmla="*/ 1311568 h 1311568"/>
              <a:gd name="connsiteX5" fmla="*/ 0 w 6216319"/>
              <a:gd name="connsiteY5" fmla="*/ 9364 h 1311568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6216319 w 6216319"/>
              <a:gd name="connsiteY2" fmla="*/ 0 h 1302204"/>
              <a:gd name="connsiteX3" fmla="*/ 6216319 w 6216319"/>
              <a:gd name="connsiteY3" fmla="*/ 1302204 h 1302204"/>
              <a:gd name="connsiteX4" fmla="*/ 0 w 6216319"/>
              <a:gd name="connsiteY4" fmla="*/ 1302204 h 1302204"/>
              <a:gd name="connsiteX5" fmla="*/ 0 w 6216319"/>
              <a:gd name="connsiteY5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6216319 w 6216319"/>
              <a:gd name="connsiteY2" fmla="*/ 0 h 1302204"/>
              <a:gd name="connsiteX3" fmla="*/ 6216319 w 6216319"/>
              <a:gd name="connsiteY3" fmla="*/ 1302204 h 1302204"/>
              <a:gd name="connsiteX4" fmla="*/ 0 w 6216319"/>
              <a:gd name="connsiteY4" fmla="*/ 1302204 h 1302204"/>
              <a:gd name="connsiteX5" fmla="*/ 0 w 6216319"/>
              <a:gd name="connsiteY5" fmla="*/ 0 h 1302204"/>
              <a:gd name="connsiteX0" fmla="*/ 0 w 6216319"/>
              <a:gd name="connsiteY0" fmla="*/ 47249 h 1349453"/>
              <a:gd name="connsiteX1" fmla="*/ 339865 w 6216319"/>
              <a:gd name="connsiteY1" fmla="*/ 232094 h 1349453"/>
              <a:gd name="connsiteX2" fmla="*/ 2273862 w 6216319"/>
              <a:gd name="connsiteY2" fmla="*/ 280646 h 1349453"/>
              <a:gd name="connsiteX3" fmla="*/ 6216319 w 6216319"/>
              <a:gd name="connsiteY3" fmla="*/ 47249 h 1349453"/>
              <a:gd name="connsiteX4" fmla="*/ 6216319 w 6216319"/>
              <a:gd name="connsiteY4" fmla="*/ 1349453 h 1349453"/>
              <a:gd name="connsiteX5" fmla="*/ 0 w 6216319"/>
              <a:gd name="connsiteY5" fmla="*/ 1349453 h 1349453"/>
              <a:gd name="connsiteX6" fmla="*/ 0 w 6216319"/>
              <a:gd name="connsiteY6" fmla="*/ 47249 h 1349453"/>
              <a:gd name="connsiteX0" fmla="*/ 0 w 6216319"/>
              <a:gd name="connsiteY0" fmla="*/ 30623 h 1332827"/>
              <a:gd name="connsiteX1" fmla="*/ 339865 w 6216319"/>
              <a:gd name="connsiteY1" fmla="*/ 215468 h 1332827"/>
              <a:gd name="connsiteX2" fmla="*/ 2265770 w 6216319"/>
              <a:gd name="connsiteY2" fmla="*/ 539150 h 1332827"/>
              <a:gd name="connsiteX3" fmla="*/ 6216319 w 6216319"/>
              <a:gd name="connsiteY3" fmla="*/ 30623 h 1332827"/>
              <a:gd name="connsiteX4" fmla="*/ 6216319 w 6216319"/>
              <a:gd name="connsiteY4" fmla="*/ 1332827 h 1332827"/>
              <a:gd name="connsiteX5" fmla="*/ 0 w 6216319"/>
              <a:gd name="connsiteY5" fmla="*/ 1332827 h 1332827"/>
              <a:gd name="connsiteX6" fmla="*/ 0 w 6216319"/>
              <a:gd name="connsiteY6" fmla="*/ 30623 h 1332827"/>
              <a:gd name="connsiteX0" fmla="*/ 0 w 6216319"/>
              <a:gd name="connsiteY0" fmla="*/ 31024 h 1333228"/>
              <a:gd name="connsiteX1" fmla="*/ 339865 w 6216319"/>
              <a:gd name="connsiteY1" fmla="*/ 215869 h 1333228"/>
              <a:gd name="connsiteX2" fmla="*/ 2265770 w 6216319"/>
              <a:gd name="connsiteY2" fmla="*/ 539551 h 1333228"/>
              <a:gd name="connsiteX3" fmla="*/ 3269182 w 6216319"/>
              <a:gd name="connsiteY3" fmla="*/ 418171 h 1333228"/>
              <a:gd name="connsiteX4" fmla="*/ 6216319 w 6216319"/>
              <a:gd name="connsiteY4" fmla="*/ 31024 h 1333228"/>
              <a:gd name="connsiteX5" fmla="*/ 6216319 w 6216319"/>
              <a:gd name="connsiteY5" fmla="*/ 1333228 h 1333228"/>
              <a:gd name="connsiteX6" fmla="*/ 0 w 6216319"/>
              <a:gd name="connsiteY6" fmla="*/ 1333228 h 1333228"/>
              <a:gd name="connsiteX7" fmla="*/ 0 w 6216319"/>
              <a:gd name="connsiteY7" fmla="*/ 31024 h 1333228"/>
              <a:gd name="connsiteX0" fmla="*/ 0 w 6216319"/>
              <a:gd name="connsiteY0" fmla="*/ 26175 h 1328379"/>
              <a:gd name="connsiteX1" fmla="*/ 339865 w 6216319"/>
              <a:gd name="connsiteY1" fmla="*/ 211020 h 1328379"/>
              <a:gd name="connsiteX2" fmla="*/ 2265770 w 6216319"/>
              <a:gd name="connsiteY2" fmla="*/ 534702 h 1328379"/>
              <a:gd name="connsiteX3" fmla="*/ 3244906 w 6216319"/>
              <a:gd name="connsiteY3" fmla="*/ 518518 h 1328379"/>
              <a:gd name="connsiteX4" fmla="*/ 6216319 w 6216319"/>
              <a:gd name="connsiteY4" fmla="*/ 26175 h 1328379"/>
              <a:gd name="connsiteX5" fmla="*/ 6216319 w 6216319"/>
              <a:gd name="connsiteY5" fmla="*/ 1328379 h 1328379"/>
              <a:gd name="connsiteX6" fmla="*/ 0 w 6216319"/>
              <a:gd name="connsiteY6" fmla="*/ 1328379 h 1328379"/>
              <a:gd name="connsiteX7" fmla="*/ 0 w 6216319"/>
              <a:gd name="connsiteY7" fmla="*/ 26175 h 1328379"/>
              <a:gd name="connsiteX0" fmla="*/ 0 w 6216319"/>
              <a:gd name="connsiteY0" fmla="*/ 63128 h 1365332"/>
              <a:gd name="connsiteX1" fmla="*/ 339865 w 6216319"/>
              <a:gd name="connsiteY1" fmla="*/ 247973 h 1365332"/>
              <a:gd name="connsiteX2" fmla="*/ 2265770 w 6216319"/>
              <a:gd name="connsiteY2" fmla="*/ 571655 h 1365332"/>
              <a:gd name="connsiteX3" fmla="*/ 3244906 w 6216319"/>
              <a:gd name="connsiteY3" fmla="*/ 555471 h 1365332"/>
              <a:gd name="connsiteX4" fmla="*/ 4725749 w 6216319"/>
              <a:gd name="connsiteY4" fmla="*/ 239882 h 1365332"/>
              <a:gd name="connsiteX5" fmla="*/ 6216319 w 6216319"/>
              <a:gd name="connsiteY5" fmla="*/ 63128 h 1365332"/>
              <a:gd name="connsiteX6" fmla="*/ 6216319 w 6216319"/>
              <a:gd name="connsiteY6" fmla="*/ 1365332 h 1365332"/>
              <a:gd name="connsiteX7" fmla="*/ 0 w 6216319"/>
              <a:gd name="connsiteY7" fmla="*/ 1365332 h 1365332"/>
              <a:gd name="connsiteX8" fmla="*/ 0 w 6216319"/>
              <a:gd name="connsiteY8" fmla="*/ 63128 h 1365332"/>
              <a:gd name="connsiteX0" fmla="*/ 0 w 6216319"/>
              <a:gd name="connsiteY0" fmla="*/ 20810 h 1323014"/>
              <a:gd name="connsiteX1" fmla="*/ 339865 w 6216319"/>
              <a:gd name="connsiteY1" fmla="*/ 205655 h 1323014"/>
              <a:gd name="connsiteX2" fmla="*/ 2265770 w 6216319"/>
              <a:gd name="connsiteY2" fmla="*/ 529337 h 1323014"/>
              <a:gd name="connsiteX3" fmla="*/ 3244906 w 6216319"/>
              <a:gd name="connsiteY3" fmla="*/ 513153 h 1323014"/>
              <a:gd name="connsiteX4" fmla="*/ 4628644 w 6216319"/>
              <a:gd name="connsiteY4" fmla="*/ 1055320 h 1323014"/>
              <a:gd name="connsiteX5" fmla="*/ 6216319 w 6216319"/>
              <a:gd name="connsiteY5" fmla="*/ 20810 h 1323014"/>
              <a:gd name="connsiteX6" fmla="*/ 6216319 w 6216319"/>
              <a:gd name="connsiteY6" fmla="*/ 1323014 h 1323014"/>
              <a:gd name="connsiteX7" fmla="*/ 0 w 6216319"/>
              <a:gd name="connsiteY7" fmla="*/ 1323014 h 1323014"/>
              <a:gd name="connsiteX8" fmla="*/ 0 w 6216319"/>
              <a:gd name="connsiteY8" fmla="*/ 20810 h 1323014"/>
              <a:gd name="connsiteX0" fmla="*/ 0 w 6216319"/>
              <a:gd name="connsiteY0" fmla="*/ 32243 h 1334447"/>
              <a:gd name="connsiteX1" fmla="*/ 339865 w 6216319"/>
              <a:gd name="connsiteY1" fmla="*/ 217088 h 1334447"/>
              <a:gd name="connsiteX2" fmla="*/ 2265770 w 6216319"/>
              <a:gd name="connsiteY2" fmla="*/ 540770 h 1334447"/>
              <a:gd name="connsiteX3" fmla="*/ 3244906 w 6216319"/>
              <a:gd name="connsiteY3" fmla="*/ 524586 h 1334447"/>
              <a:gd name="connsiteX4" fmla="*/ 4628644 w 6216319"/>
              <a:gd name="connsiteY4" fmla="*/ 1066753 h 1334447"/>
              <a:gd name="connsiteX5" fmla="*/ 5526860 w 6216319"/>
              <a:gd name="connsiteY5" fmla="*/ 451758 h 1334447"/>
              <a:gd name="connsiteX6" fmla="*/ 6216319 w 6216319"/>
              <a:gd name="connsiteY6" fmla="*/ 32243 h 1334447"/>
              <a:gd name="connsiteX7" fmla="*/ 6216319 w 6216319"/>
              <a:gd name="connsiteY7" fmla="*/ 1334447 h 1334447"/>
              <a:gd name="connsiteX8" fmla="*/ 0 w 6216319"/>
              <a:gd name="connsiteY8" fmla="*/ 1334447 h 1334447"/>
              <a:gd name="connsiteX9" fmla="*/ 0 w 6216319"/>
              <a:gd name="connsiteY9" fmla="*/ 32243 h 1334447"/>
              <a:gd name="connsiteX0" fmla="*/ 0 w 6216319"/>
              <a:gd name="connsiteY0" fmla="*/ 12831 h 1315035"/>
              <a:gd name="connsiteX1" fmla="*/ 339865 w 6216319"/>
              <a:gd name="connsiteY1" fmla="*/ 197676 h 1315035"/>
              <a:gd name="connsiteX2" fmla="*/ 2265770 w 6216319"/>
              <a:gd name="connsiteY2" fmla="*/ 521358 h 1315035"/>
              <a:gd name="connsiteX3" fmla="*/ 3244906 w 6216319"/>
              <a:gd name="connsiteY3" fmla="*/ 505174 h 1315035"/>
              <a:gd name="connsiteX4" fmla="*/ 4628644 w 6216319"/>
              <a:gd name="connsiteY4" fmla="*/ 1047341 h 1315035"/>
              <a:gd name="connsiteX5" fmla="*/ 5356927 w 6216319"/>
              <a:gd name="connsiteY5" fmla="*/ 1201089 h 1315035"/>
              <a:gd name="connsiteX6" fmla="*/ 6216319 w 6216319"/>
              <a:gd name="connsiteY6" fmla="*/ 12831 h 1315035"/>
              <a:gd name="connsiteX7" fmla="*/ 6216319 w 6216319"/>
              <a:gd name="connsiteY7" fmla="*/ 1315035 h 1315035"/>
              <a:gd name="connsiteX8" fmla="*/ 0 w 6216319"/>
              <a:gd name="connsiteY8" fmla="*/ 1315035 h 1315035"/>
              <a:gd name="connsiteX9" fmla="*/ 0 w 6216319"/>
              <a:gd name="connsiteY9" fmla="*/ 12831 h 1315035"/>
              <a:gd name="connsiteX0" fmla="*/ 0 w 6498499"/>
              <a:gd name="connsiteY0" fmla="*/ 0 h 1302204"/>
              <a:gd name="connsiteX1" fmla="*/ 339865 w 6498499"/>
              <a:gd name="connsiteY1" fmla="*/ 184845 h 1302204"/>
              <a:gd name="connsiteX2" fmla="*/ 2265770 w 6498499"/>
              <a:gd name="connsiteY2" fmla="*/ 508527 h 1302204"/>
              <a:gd name="connsiteX3" fmla="*/ 3244906 w 6498499"/>
              <a:gd name="connsiteY3" fmla="*/ 492343 h 1302204"/>
              <a:gd name="connsiteX4" fmla="*/ 4628644 w 6498499"/>
              <a:gd name="connsiteY4" fmla="*/ 1034510 h 1302204"/>
              <a:gd name="connsiteX5" fmla="*/ 5356927 w 6498499"/>
              <a:gd name="connsiteY5" fmla="*/ 1188258 h 1302204"/>
              <a:gd name="connsiteX6" fmla="*/ 6216319 w 6498499"/>
              <a:gd name="connsiteY6" fmla="*/ 1302204 h 1302204"/>
              <a:gd name="connsiteX7" fmla="*/ 0 w 6498499"/>
              <a:gd name="connsiteY7" fmla="*/ 1302204 h 1302204"/>
              <a:gd name="connsiteX8" fmla="*/ 0 w 649849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147589 h 1449793"/>
              <a:gd name="connsiteX1" fmla="*/ 339865 w 6216319"/>
              <a:gd name="connsiteY1" fmla="*/ 332434 h 1449793"/>
              <a:gd name="connsiteX2" fmla="*/ 2265770 w 6216319"/>
              <a:gd name="connsiteY2" fmla="*/ 656116 h 1449793"/>
              <a:gd name="connsiteX3" fmla="*/ 3244906 w 6216319"/>
              <a:gd name="connsiteY3" fmla="*/ 639932 h 1449793"/>
              <a:gd name="connsiteX4" fmla="*/ 4628644 w 6216319"/>
              <a:gd name="connsiteY4" fmla="*/ 1182099 h 1449793"/>
              <a:gd name="connsiteX5" fmla="*/ 5356927 w 6216319"/>
              <a:gd name="connsiteY5" fmla="*/ 1335847 h 1449793"/>
              <a:gd name="connsiteX6" fmla="*/ 6216319 w 6216319"/>
              <a:gd name="connsiteY6" fmla="*/ 1449793 h 1449793"/>
              <a:gd name="connsiteX7" fmla="*/ 0 w 6216319"/>
              <a:gd name="connsiteY7" fmla="*/ 1449793 h 1449793"/>
              <a:gd name="connsiteX8" fmla="*/ 0 w 6216319"/>
              <a:gd name="connsiteY8" fmla="*/ 147589 h 1449793"/>
              <a:gd name="connsiteX0" fmla="*/ 0 w 6216319"/>
              <a:gd name="connsiteY0" fmla="*/ 121021 h 1423225"/>
              <a:gd name="connsiteX1" fmla="*/ 339865 w 6216319"/>
              <a:gd name="connsiteY1" fmla="*/ 305866 h 1423225"/>
              <a:gd name="connsiteX2" fmla="*/ 2265770 w 6216319"/>
              <a:gd name="connsiteY2" fmla="*/ 629548 h 1423225"/>
              <a:gd name="connsiteX3" fmla="*/ 3244906 w 6216319"/>
              <a:gd name="connsiteY3" fmla="*/ 613364 h 1423225"/>
              <a:gd name="connsiteX4" fmla="*/ 4628644 w 6216319"/>
              <a:gd name="connsiteY4" fmla="*/ 1155531 h 1423225"/>
              <a:gd name="connsiteX5" fmla="*/ 5356927 w 6216319"/>
              <a:gd name="connsiteY5" fmla="*/ 1309279 h 1423225"/>
              <a:gd name="connsiteX6" fmla="*/ 6216319 w 6216319"/>
              <a:gd name="connsiteY6" fmla="*/ 1423225 h 1423225"/>
              <a:gd name="connsiteX7" fmla="*/ 0 w 6216319"/>
              <a:gd name="connsiteY7" fmla="*/ 1423225 h 1423225"/>
              <a:gd name="connsiteX8" fmla="*/ 0 w 6216319"/>
              <a:gd name="connsiteY8" fmla="*/ 121021 h 1423225"/>
              <a:gd name="connsiteX0" fmla="*/ 0 w 6216319"/>
              <a:gd name="connsiteY0" fmla="*/ 121021 h 1423225"/>
              <a:gd name="connsiteX1" fmla="*/ 339865 w 6216319"/>
              <a:gd name="connsiteY1" fmla="*/ 305866 h 1423225"/>
              <a:gd name="connsiteX2" fmla="*/ 2265770 w 6216319"/>
              <a:gd name="connsiteY2" fmla="*/ 629548 h 1423225"/>
              <a:gd name="connsiteX3" fmla="*/ 3244906 w 6216319"/>
              <a:gd name="connsiteY3" fmla="*/ 613364 h 1423225"/>
              <a:gd name="connsiteX4" fmla="*/ 4628644 w 6216319"/>
              <a:gd name="connsiteY4" fmla="*/ 1155531 h 1423225"/>
              <a:gd name="connsiteX5" fmla="*/ 5356927 w 6216319"/>
              <a:gd name="connsiteY5" fmla="*/ 1309279 h 1423225"/>
              <a:gd name="connsiteX6" fmla="*/ 6216319 w 6216319"/>
              <a:gd name="connsiteY6" fmla="*/ 1423225 h 1423225"/>
              <a:gd name="connsiteX7" fmla="*/ 0 w 6216319"/>
              <a:gd name="connsiteY7" fmla="*/ 1423225 h 1423225"/>
              <a:gd name="connsiteX8" fmla="*/ 0 w 6216319"/>
              <a:gd name="connsiteY8" fmla="*/ 121021 h 1423225"/>
              <a:gd name="connsiteX0" fmla="*/ 0 w 6216319"/>
              <a:gd name="connsiteY0" fmla="*/ 140194 h 1442398"/>
              <a:gd name="connsiteX1" fmla="*/ 339865 w 6216319"/>
              <a:gd name="connsiteY1" fmla="*/ 325039 h 1442398"/>
              <a:gd name="connsiteX2" fmla="*/ 2265770 w 6216319"/>
              <a:gd name="connsiteY2" fmla="*/ 648721 h 1442398"/>
              <a:gd name="connsiteX3" fmla="*/ 3244906 w 6216319"/>
              <a:gd name="connsiteY3" fmla="*/ 632537 h 1442398"/>
              <a:gd name="connsiteX4" fmla="*/ 4628644 w 6216319"/>
              <a:gd name="connsiteY4" fmla="*/ 1174704 h 1442398"/>
              <a:gd name="connsiteX5" fmla="*/ 5356927 w 6216319"/>
              <a:gd name="connsiteY5" fmla="*/ 1328452 h 1442398"/>
              <a:gd name="connsiteX6" fmla="*/ 6216319 w 6216319"/>
              <a:gd name="connsiteY6" fmla="*/ 1442398 h 1442398"/>
              <a:gd name="connsiteX7" fmla="*/ 0 w 6216319"/>
              <a:gd name="connsiteY7" fmla="*/ 1442398 h 1442398"/>
              <a:gd name="connsiteX8" fmla="*/ 0 w 6216319"/>
              <a:gd name="connsiteY8" fmla="*/ 140194 h 1442398"/>
              <a:gd name="connsiteX0" fmla="*/ 0 w 6216319"/>
              <a:gd name="connsiteY0" fmla="*/ 140194 h 1442398"/>
              <a:gd name="connsiteX1" fmla="*/ 339865 w 6216319"/>
              <a:gd name="connsiteY1" fmla="*/ 325039 h 1442398"/>
              <a:gd name="connsiteX2" fmla="*/ 2265770 w 6216319"/>
              <a:gd name="connsiteY2" fmla="*/ 648721 h 1442398"/>
              <a:gd name="connsiteX3" fmla="*/ 3244906 w 6216319"/>
              <a:gd name="connsiteY3" fmla="*/ 632537 h 1442398"/>
              <a:gd name="connsiteX4" fmla="*/ 4628644 w 6216319"/>
              <a:gd name="connsiteY4" fmla="*/ 1174704 h 1442398"/>
              <a:gd name="connsiteX5" fmla="*/ 5356927 w 6216319"/>
              <a:gd name="connsiteY5" fmla="*/ 1328452 h 1442398"/>
              <a:gd name="connsiteX6" fmla="*/ 6216319 w 6216319"/>
              <a:gd name="connsiteY6" fmla="*/ 1442398 h 1442398"/>
              <a:gd name="connsiteX7" fmla="*/ 0 w 6216319"/>
              <a:gd name="connsiteY7" fmla="*/ 1442398 h 1442398"/>
              <a:gd name="connsiteX8" fmla="*/ 0 w 6216319"/>
              <a:gd name="connsiteY8" fmla="*/ 140194 h 1442398"/>
              <a:gd name="connsiteX0" fmla="*/ 0 w 6216319"/>
              <a:gd name="connsiteY0" fmla="*/ 34944 h 1337148"/>
              <a:gd name="connsiteX1" fmla="*/ 339865 w 6216319"/>
              <a:gd name="connsiteY1" fmla="*/ 219789 h 1337148"/>
              <a:gd name="connsiteX2" fmla="*/ 2265770 w 6216319"/>
              <a:gd name="connsiteY2" fmla="*/ 543471 h 1337148"/>
              <a:gd name="connsiteX3" fmla="*/ 3244906 w 6216319"/>
              <a:gd name="connsiteY3" fmla="*/ 527287 h 1337148"/>
              <a:gd name="connsiteX4" fmla="*/ 4628644 w 6216319"/>
              <a:gd name="connsiteY4" fmla="*/ 1069454 h 1337148"/>
              <a:gd name="connsiteX5" fmla="*/ 5356927 w 6216319"/>
              <a:gd name="connsiteY5" fmla="*/ 1223202 h 1337148"/>
              <a:gd name="connsiteX6" fmla="*/ 6216319 w 6216319"/>
              <a:gd name="connsiteY6" fmla="*/ 1337148 h 1337148"/>
              <a:gd name="connsiteX7" fmla="*/ 0 w 6216319"/>
              <a:gd name="connsiteY7" fmla="*/ 1337148 h 1337148"/>
              <a:gd name="connsiteX8" fmla="*/ 0 w 6216319"/>
              <a:gd name="connsiteY8" fmla="*/ 34944 h 1337148"/>
              <a:gd name="connsiteX0" fmla="*/ 0 w 6216319"/>
              <a:gd name="connsiteY0" fmla="*/ 44896 h 1347100"/>
              <a:gd name="connsiteX1" fmla="*/ 339865 w 6216319"/>
              <a:gd name="connsiteY1" fmla="*/ 229741 h 1347100"/>
              <a:gd name="connsiteX2" fmla="*/ 2265770 w 6216319"/>
              <a:gd name="connsiteY2" fmla="*/ 553423 h 1347100"/>
              <a:gd name="connsiteX3" fmla="*/ 3244906 w 6216319"/>
              <a:gd name="connsiteY3" fmla="*/ 537239 h 1347100"/>
              <a:gd name="connsiteX4" fmla="*/ 4628644 w 6216319"/>
              <a:gd name="connsiteY4" fmla="*/ 1079406 h 1347100"/>
              <a:gd name="connsiteX5" fmla="*/ 5356927 w 6216319"/>
              <a:gd name="connsiteY5" fmla="*/ 1233154 h 1347100"/>
              <a:gd name="connsiteX6" fmla="*/ 6216319 w 6216319"/>
              <a:gd name="connsiteY6" fmla="*/ 1347100 h 1347100"/>
              <a:gd name="connsiteX7" fmla="*/ 0 w 6216319"/>
              <a:gd name="connsiteY7" fmla="*/ 1347100 h 1347100"/>
              <a:gd name="connsiteX8" fmla="*/ 0 w 6216319"/>
              <a:gd name="connsiteY8" fmla="*/ 44896 h 1347100"/>
              <a:gd name="connsiteX0" fmla="*/ 0 w 6216319"/>
              <a:gd name="connsiteY0" fmla="*/ 44896 h 1347100"/>
              <a:gd name="connsiteX1" fmla="*/ 339865 w 6216319"/>
              <a:gd name="connsiteY1" fmla="*/ 229741 h 1347100"/>
              <a:gd name="connsiteX2" fmla="*/ 2265770 w 6216319"/>
              <a:gd name="connsiteY2" fmla="*/ 553423 h 1347100"/>
              <a:gd name="connsiteX3" fmla="*/ 3244906 w 6216319"/>
              <a:gd name="connsiteY3" fmla="*/ 537239 h 1347100"/>
              <a:gd name="connsiteX4" fmla="*/ 4628644 w 6216319"/>
              <a:gd name="connsiteY4" fmla="*/ 1079406 h 1347100"/>
              <a:gd name="connsiteX5" fmla="*/ 5356927 w 6216319"/>
              <a:gd name="connsiteY5" fmla="*/ 1233154 h 1347100"/>
              <a:gd name="connsiteX6" fmla="*/ 6216319 w 6216319"/>
              <a:gd name="connsiteY6" fmla="*/ 1347100 h 1347100"/>
              <a:gd name="connsiteX7" fmla="*/ 0 w 6216319"/>
              <a:gd name="connsiteY7" fmla="*/ 1347100 h 1347100"/>
              <a:gd name="connsiteX8" fmla="*/ 0 w 6216319"/>
              <a:gd name="connsiteY8" fmla="*/ 44896 h 1347100"/>
              <a:gd name="connsiteX0" fmla="*/ 0 w 6216319"/>
              <a:gd name="connsiteY0" fmla="*/ 530 h 1302734"/>
              <a:gd name="connsiteX1" fmla="*/ 339865 w 6216319"/>
              <a:gd name="connsiteY1" fmla="*/ 185375 h 1302734"/>
              <a:gd name="connsiteX2" fmla="*/ 2265770 w 6216319"/>
              <a:gd name="connsiteY2" fmla="*/ 509057 h 1302734"/>
              <a:gd name="connsiteX3" fmla="*/ 3244906 w 6216319"/>
              <a:gd name="connsiteY3" fmla="*/ 492873 h 1302734"/>
              <a:gd name="connsiteX4" fmla="*/ 4628644 w 6216319"/>
              <a:gd name="connsiteY4" fmla="*/ 1035040 h 1302734"/>
              <a:gd name="connsiteX5" fmla="*/ 5356927 w 6216319"/>
              <a:gd name="connsiteY5" fmla="*/ 1188788 h 1302734"/>
              <a:gd name="connsiteX6" fmla="*/ 6216319 w 6216319"/>
              <a:gd name="connsiteY6" fmla="*/ 1302734 h 1302734"/>
              <a:gd name="connsiteX7" fmla="*/ 0 w 6216319"/>
              <a:gd name="connsiteY7" fmla="*/ 1302734 h 1302734"/>
              <a:gd name="connsiteX8" fmla="*/ 0 w 6216319"/>
              <a:gd name="connsiteY8" fmla="*/ 530 h 1302734"/>
              <a:gd name="connsiteX0" fmla="*/ 0 w 6216319"/>
              <a:gd name="connsiteY0" fmla="*/ 20163 h 1322367"/>
              <a:gd name="connsiteX1" fmla="*/ 2265770 w 6216319"/>
              <a:gd name="connsiteY1" fmla="*/ 528690 h 1322367"/>
              <a:gd name="connsiteX2" fmla="*/ 3244906 w 6216319"/>
              <a:gd name="connsiteY2" fmla="*/ 512506 h 1322367"/>
              <a:gd name="connsiteX3" fmla="*/ 4628644 w 6216319"/>
              <a:gd name="connsiteY3" fmla="*/ 1054673 h 1322367"/>
              <a:gd name="connsiteX4" fmla="*/ 5356927 w 6216319"/>
              <a:gd name="connsiteY4" fmla="*/ 1208421 h 1322367"/>
              <a:gd name="connsiteX5" fmla="*/ 6216319 w 6216319"/>
              <a:gd name="connsiteY5" fmla="*/ 1322367 h 1322367"/>
              <a:gd name="connsiteX6" fmla="*/ 0 w 6216319"/>
              <a:gd name="connsiteY6" fmla="*/ 1322367 h 1322367"/>
              <a:gd name="connsiteX7" fmla="*/ 0 w 6216319"/>
              <a:gd name="connsiteY7" fmla="*/ 20163 h 1322367"/>
              <a:gd name="connsiteX0" fmla="*/ 0 w 6216319"/>
              <a:gd name="connsiteY0" fmla="*/ 105646 h 1407850"/>
              <a:gd name="connsiteX1" fmla="*/ 477430 w 6216319"/>
              <a:gd name="connsiteY1" fmla="*/ 136745 h 1407850"/>
              <a:gd name="connsiteX2" fmla="*/ 2265770 w 6216319"/>
              <a:gd name="connsiteY2" fmla="*/ 614173 h 1407850"/>
              <a:gd name="connsiteX3" fmla="*/ 3244906 w 6216319"/>
              <a:gd name="connsiteY3" fmla="*/ 597989 h 1407850"/>
              <a:gd name="connsiteX4" fmla="*/ 4628644 w 6216319"/>
              <a:gd name="connsiteY4" fmla="*/ 1140156 h 1407850"/>
              <a:gd name="connsiteX5" fmla="*/ 5356927 w 6216319"/>
              <a:gd name="connsiteY5" fmla="*/ 1293904 h 1407850"/>
              <a:gd name="connsiteX6" fmla="*/ 6216319 w 6216319"/>
              <a:gd name="connsiteY6" fmla="*/ 1407850 h 1407850"/>
              <a:gd name="connsiteX7" fmla="*/ 0 w 6216319"/>
              <a:gd name="connsiteY7" fmla="*/ 1407850 h 1407850"/>
              <a:gd name="connsiteX8" fmla="*/ 0 w 6216319"/>
              <a:gd name="connsiteY8" fmla="*/ 105646 h 1407850"/>
              <a:gd name="connsiteX0" fmla="*/ 0 w 6216319"/>
              <a:gd name="connsiteY0" fmla="*/ 71230 h 1373434"/>
              <a:gd name="connsiteX1" fmla="*/ 323681 w 6216319"/>
              <a:gd name="connsiteY1" fmla="*/ 264170 h 1373434"/>
              <a:gd name="connsiteX2" fmla="*/ 2265770 w 6216319"/>
              <a:gd name="connsiteY2" fmla="*/ 579757 h 1373434"/>
              <a:gd name="connsiteX3" fmla="*/ 3244906 w 6216319"/>
              <a:gd name="connsiteY3" fmla="*/ 563573 h 1373434"/>
              <a:gd name="connsiteX4" fmla="*/ 4628644 w 6216319"/>
              <a:gd name="connsiteY4" fmla="*/ 1105740 h 1373434"/>
              <a:gd name="connsiteX5" fmla="*/ 5356927 w 6216319"/>
              <a:gd name="connsiteY5" fmla="*/ 1259488 h 1373434"/>
              <a:gd name="connsiteX6" fmla="*/ 6216319 w 6216319"/>
              <a:gd name="connsiteY6" fmla="*/ 1373434 h 1373434"/>
              <a:gd name="connsiteX7" fmla="*/ 0 w 6216319"/>
              <a:gd name="connsiteY7" fmla="*/ 1373434 h 1373434"/>
              <a:gd name="connsiteX8" fmla="*/ 0 w 6216319"/>
              <a:gd name="connsiteY8" fmla="*/ 71230 h 1373434"/>
              <a:gd name="connsiteX0" fmla="*/ 0 w 6216319"/>
              <a:gd name="connsiteY0" fmla="*/ 71230 h 1373434"/>
              <a:gd name="connsiteX1" fmla="*/ 323681 w 6216319"/>
              <a:gd name="connsiteY1" fmla="*/ 264170 h 1373434"/>
              <a:gd name="connsiteX2" fmla="*/ 2265770 w 6216319"/>
              <a:gd name="connsiteY2" fmla="*/ 579757 h 1373434"/>
              <a:gd name="connsiteX3" fmla="*/ 3244906 w 6216319"/>
              <a:gd name="connsiteY3" fmla="*/ 563573 h 1373434"/>
              <a:gd name="connsiteX4" fmla="*/ 4628644 w 6216319"/>
              <a:gd name="connsiteY4" fmla="*/ 1105740 h 1373434"/>
              <a:gd name="connsiteX5" fmla="*/ 5356927 w 6216319"/>
              <a:gd name="connsiteY5" fmla="*/ 1259488 h 1373434"/>
              <a:gd name="connsiteX6" fmla="*/ 6216319 w 6216319"/>
              <a:gd name="connsiteY6" fmla="*/ 1373434 h 1373434"/>
              <a:gd name="connsiteX7" fmla="*/ 0 w 6216319"/>
              <a:gd name="connsiteY7" fmla="*/ 1373434 h 1373434"/>
              <a:gd name="connsiteX8" fmla="*/ 0 w 6216319"/>
              <a:gd name="connsiteY8" fmla="*/ 71230 h 1373434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57561 h 1359765"/>
              <a:gd name="connsiteX1" fmla="*/ 574189 w 6216319"/>
              <a:gd name="connsiteY1" fmla="*/ 379355 h 1359765"/>
              <a:gd name="connsiteX2" fmla="*/ 2265770 w 6216319"/>
              <a:gd name="connsiteY2" fmla="*/ 566088 h 1359765"/>
              <a:gd name="connsiteX3" fmla="*/ 3244906 w 6216319"/>
              <a:gd name="connsiteY3" fmla="*/ 549904 h 1359765"/>
              <a:gd name="connsiteX4" fmla="*/ 4628644 w 6216319"/>
              <a:gd name="connsiteY4" fmla="*/ 1092071 h 1359765"/>
              <a:gd name="connsiteX5" fmla="*/ 5356927 w 6216319"/>
              <a:gd name="connsiteY5" fmla="*/ 1245819 h 1359765"/>
              <a:gd name="connsiteX6" fmla="*/ 6216319 w 6216319"/>
              <a:gd name="connsiteY6" fmla="*/ 1359765 h 1359765"/>
              <a:gd name="connsiteX7" fmla="*/ 0 w 6216319"/>
              <a:gd name="connsiteY7" fmla="*/ 1359765 h 1359765"/>
              <a:gd name="connsiteX8" fmla="*/ 0 w 6216319"/>
              <a:gd name="connsiteY8" fmla="*/ 57561 h 1359765"/>
              <a:gd name="connsiteX0" fmla="*/ 0 w 6216319"/>
              <a:gd name="connsiteY0" fmla="*/ 55201 h 1357405"/>
              <a:gd name="connsiteX1" fmla="*/ 574189 w 6216319"/>
              <a:gd name="connsiteY1" fmla="*/ 376995 h 1357405"/>
              <a:gd name="connsiteX2" fmla="*/ 2244895 w 6216319"/>
              <a:gd name="connsiteY2" fmla="*/ 570887 h 1357405"/>
              <a:gd name="connsiteX3" fmla="*/ 3244906 w 6216319"/>
              <a:gd name="connsiteY3" fmla="*/ 547544 h 1357405"/>
              <a:gd name="connsiteX4" fmla="*/ 4628644 w 6216319"/>
              <a:gd name="connsiteY4" fmla="*/ 1089711 h 1357405"/>
              <a:gd name="connsiteX5" fmla="*/ 5356927 w 6216319"/>
              <a:gd name="connsiteY5" fmla="*/ 1243459 h 1357405"/>
              <a:gd name="connsiteX6" fmla="*/ 6216319 w 6216319"/>
              <a:gd name="connsiteY6" fmla="*/ 1357405 h 1357405"/>
              <a:gd name="connsiteX7" fmla="*/ 0 w 6216319"/>
              <a:gd name="connsiteY7" fmla="*/ 1357405 h 1357405"/>
              <a:gd name="connsiteX8" fmla="*/ 0 w 6216319"/>
              <a:gd name="connsiteY8" fmla="*/ 55201 h 1357405"/>
              <a:gd name="connsiteX0" fmla="*/ 0 w 6216319"/>
              <a:gd name="connsiteY0" fmla="*/ 49067 h 1351271"/>
              <a:gd name="connsiteX1" fmla="*/ 574189 w 6216319"/>
              <a:gd name="connsiteY1" fmla="*/ 370861 h 1351271"/>
              <a:gd name="connsiteX2" fmla="*/ 1217749 w 6216319"/>
              <a:gd name="connsiteY2" fmla="*/ 1887 h 1351271"/>
              <a:gd name="connsiteX3" fmla="*/ 2244895 w 6216319"/>
              <a:gd name="connsiteY3" fmla="*/ 564753 h 1351271"/>
              <a:gd name="connsiteX4" fmla="*/ 3244906 w 6216319"/>
              <a:gd name="connsiteY4" fmla="*/ 541410 h 1351271"/>
              <a:gd name="connsiteX5" fmla="*/ 4628644 w 6216319"/>
              <a:gd name="connsiteY5" fmla="*/ 1083577 h 1351271"/>
              <a:gd name="connsiteX6" fmla="*/ 5356927 w 6216319"/>
              <a:gd name="connsiteY6" fmla="*/ 1237325 h 1351271"/>
              <a:gd name="connsiteX7" fmla="*/ 6216319 w 6216319"/>
              <a:gd name="connsiteY7" fmla="*/ 1351271 h 1351271"/>
              <a:gd name="connsiteX8" fmla="*/ 0 w 6216319"/>
              <a:gd name="connsiteY8" fmla="*/ 1351271 h 1351271"/>
              <a:gd name="connsiteX9" fmla="*/ 0 w 6216319"/>
              <a:gd name="connsiteY9" fmla="*/ 49067 h 1351271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2244895 w 6216319"/>
              <a:gd name="connsiteY3" fmla="*/ 515708 h 1302226"/>
              <a:gd name="connsiteX4" fmla="*/ 3244906 w 6216319"/>
              <a:gd name="connsiteY4" fmla="*/ 492365 h 1302226"/>
              <a:gd name="connsiteX5" fmla="*/ 4628644 w 6216319"/>
              <a:gd name="connsiteY5" fmla="*/ 1034532 h 1302226"/>
              <a:gd name="connsiteX6" fmla="*/ 5356927 w 6216319"/>
              <a:gd name="connsiteY6" fmla="*/ 1188280 h 1302226"/>
              <a:gd name="connsiteX7" fmla="*/ 6216319 w 6216319"/>
              <a:gd name="connsiteY7" fmla="*/ 1302226 h 1302226"/>
              <a:gd name="connsiteX8" fmla="*/ 0 w 6216319"/>
              <a:gd name="connsiteY8" fmla="*/ 1302226 h 1302226"/>
              <a:gd name="connsiteX9" fmla="*/ 0 w 6216319"/>
              <a:gd name="connsiteY9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2244895 w 6216319"/>
              <a:gd name="connsiteY3" fmla="*/ 515708 h 1302226"/>
              <a:gd name="connsiteX4" fmla="*/ 3244906 w 6216319"/>
              <a:gd name="connsiteY4" fmla="*/ 492365 h 1302226"/>
              <a:gd name="connsiteX5" fmla="*/ 4628644 w 6216319"/>
              <a:gd name="connsiteY5" fmla="*/ 1034532 h 1302226"/>
              <a:gd name="connsiteX6" fmla="*/ 5356927 w 6216319"/>
              <a:gd name="connsiteY6" fmla="*/ 1188280 h 1302226"/>
              <a:gd name="connsiteX7" fmla="*/ 6216319 w 6216319"/>
              <a:gd name="connsiteY7" fmla="*/ 1302226 h 1302226"/>
              <a:gd name="connsiteX8" fmla="*/ 0 w 6216319"/>
              <a:gd name="connsiteY8" fmla="*/ 1302226 h 1302226"/>
              <a:gd name="connsiteX9" fmla="*/ 0 w 6216319"/>
              <a:gd name="connsiteY9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2244895 w 6216319"/>
              <a:gd name="connsiteY3" fmla="*/ 515708 h 1302226"/>
              <a:gd name="connsiteX4" fmla="*/ 3244906 w 6216319"/>
              <a:gd name="connsiteY4" fmla="*/ 492365 h 1302226"/>
              <a:gd name="connsiteX5" fmla="*/ 4628644 w 6216319"/>
              <a:gd name="connsiteY5" fmla="*/ 1034532 h 1302226"/>
              <a:gd name="connsiteX6" fmla="*/ 5356927 w 6216319"/>
              <a:gd name="connsiteY6" fmla="*/ 1188280 h 1302226"/>
              <a:gd name="connsiteX7" fmla="*/ 6216319 w 6216319"/>
              <a:gd name="connsiteY7" fmla="*/ 1302226 h 1302226"/>
              <a:gd name="connsiteX8" fmla="*/ 0 w 6216319"/>
              <a:gd name="connsiteY8" fmla="*/ 1302226 h 1302226"/>
              <a:gd name="connsiteX9" fmla="*/ 0 w 6216319"/>
              <a:gd name="connsiteY9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2244895 w 6216319"/>
              <a:gd name="connsiteY3" fmla="*/ 515708 h 1302226"/>
              <a:gd name="connsiteX4" fmla="*/ 3244906 w 6216319"/>
              <a:gd name="connsiteY4" fmla="*/ 492365 h 1302226"/>
              <a:gd name="connsiteX5" fmla="*/ 4628644 w 6216319"/>
              <a:gd name="connsiteY5" fmla="*/ 1034532 h 1302226"/>
              <a:gd name="connsiteX6" fmla="*/ 5356927 w 6216319"/>
              <a:gd name="connsiteY6" fmla="*/ 1188280 h 1302226"/>
              <a:gd name="connsiteX7" fmla="*/ 6216319 w 6216319"/>
              <a:gd name="connsiteY7" fmla="*/ 1302226 h 1302226"/>
              <a:gd name="connsiteX8" fmla="*/ 0 w 6216319"/>
              <a:gd name="connsiteY8" fmla="*/ 1302226 h 1302226"/>
              <a:gd name="connsiteX9" fmla="*/ 0 w 6216319"/>
              <a:gd name="connsiteY9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04848 w 6216319"/>
              <a:gd name="connsiteY3" fmla="*/ 296453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244895 w 6216319"/>
              <a:gd name="connsiteY4" fmla="*/ 515708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244906 w 6216319"/>
              <a:gd name="connsiteY5" fmla="*/ 492365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4628644 w 6216319"/>
              <a:gd name="connsiteY6" fmla="*/ 1034532 h 1302226"/>
              <a:gd name="connsiteX7" fmla="*/ 5356927 w 6216319"/>
              <a:gd name="connsiteY7" fmla="*/ 1188280 h 1302226"/>
              <a:gd name="connsiteX8" fmla="*/ 6216319 w 6216319"/>
              <a:gd name="connsiteY8" fmla="*/ 1302226 h 1302226"/>
              <a:gd name="connsiteX9" fmla="*/ 0 w 6216319"/>
              <a:gd name="connsiteY9" fmla="*/ 1302226 h 1302226"/>
              <a:gd name="connsiteX10" fmla="*/ 0 w 6216319"/>
              <a:gd name="connsiteY10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889839 w 6216319"/>
              <a:gd name="connsiteY6" fmla="*/ 317928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48869 w 6216319"/>
              <a:gd name="connsiteY6" fmla="*/ 761757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48869 w 6216319"/>
              <a:gd name="connsiteY6" fmla="*/ 761757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48869 w 6216319"/>
              <a:gd name="connsiteY6" fmla="*/ 761757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28644 w 6216319"/>
              <a:gd name="connsiteY7" fmla="*/ 1034532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356927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092502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092502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092502 w 6216319"/>
              <a:gd name="connsiteY8" fmla="*/ 1188280 h 1302226"/>
              <a:gd name="connsiteX9" fmla="*/ 6216319 w 6216319"/>
              <a:gd name="connsiteY9" fmla="*/ 1302226 h 1302226"/>
              <a:gd name="connsiteX10" fmla="*/ 0 w 6216319"/>
              <a:gd name="connsiteY10" fmla="*/ 1302226 h 1302226"/>
              <a:gd name="connsiteX11" fmla="*/ 0 w 6216319"/>
              <a:gd name="connsiteY11" fmla="*/ 22 h 1302226"/>
              <a:gd name="connsiteX0" fmla="*/ 0 w 6613304"/>
              <a:gd name="connsiteY0" fmla="*/ 22 h 1302226"/>
              <a:gd name="connsiteX1" fmla="*/ 574189 w 6613304"/>
              <a:gd name="connsiteY1" fmla="*/ 321816 h 1302226"/>
              <a:gd name="connsiteX2" fmla="*/ 1015951 w 6613304"/>
              <a:gd name="connsiteY2" fmla="*/ 346561 h 1302226"/>
              <a:gd name="connsiteX3" fmla="*/ 1732682 w 6613304"/>
              <a:gd name="connsiteY3" fmla="*/ 368038 h 1302226"/>
              <a:gd name="connsiteX4" fmla="*/ 2147475 w 6613304"/>
              <a:gd name="connsiteY4" fmla="*/ 479915 h 1302226"/>
              <a:gd name="connsiteX5" fmla="*/ 3043108 w 6613304"/>
              <a:gd name="connsiteY5" fmla="*/ 549633 h 1302226"/>
              <a:gd name="connsiteX6" fmla="*/ 3562786 w 6613304"/>
              <a:gd name="connsiteY6" fmla="*/ 790391 h 1302226"/>
              <a:gd name="connsiteX7" fmla="*/ 4684312 w 6613304"/>
              <a:gd name="connsiteY7" fmla="*/ 1156227 h 1302226"/>
              <a:gd name="connsiteX8" fmla="*/ 5092502 w 6613304"/>
              <a:gd name="connsiteY8" fmla="*/ 1188280 h 1302226"/>
              <a:gd name="connsiteX9" fmla="*/ 5886947 w 6613304"/>
              <a:gd name="connsiteY9" fmla="*/ 1005147 h 1302226"/>
              <a:gd name="connsiteX10" fmla="*/ 6216319 w 6613304"/>
              <a:gd name="connsiteY10" fmla="*/ 1302226 h 1302226"/>
              <a:gd name="connsiteX11" fmla="*/ 0 w 6613304"/>
              <a:gd name="connsiteY11" fmla="*/ 1302226 h 1302226"/>
              <a:gd name="connsiteX12" fmla="*/ 0 w 6613304"/>
              <a:gd name="connsiteY12" fmla="*/ 22 h 1302226"/>
              <a:gd name="connsiteX0" fmla="*/ 0 w 6597699"/>
              <a:gd name="connsiteY0" fmla="*/ 22 h 1302226"/>
              <a:gd name="connsiteX1" fmla="*/ 574189 w 6597699"/>
              <a:gd name="connsiteY1" fmla="*/ 321816 h 1302226"/>
              <a:gd name="connsiteX2" fmla="*/ 1015951 w 6597699"/>
              <a:gd name="connsiteY2" fmla="*/ 346561 h 1302226"/>
              <a:gd name="connsiteX3" fmla="*/ 1732682 w 6597699"/>
              <a:gd name="connsiteY3" fmla="*/ 368038 h 1302226"/>
              <a:gd name="connsiteX4" fmla="*/ 2147475 w 6597699"/>
              <a:gd name="connsiteY4" fmla="*/ 479915 h 1302226"/>
              <a:gd name="connsiteX5" fmla="*/ 3043108 w 6597699"/>
              <a:gd name="connsiteY5" fmla="*/ 549633 h 1302226"/>
              <a:gd name="connsiteX6" fmla="*/ 3562786 w 6597699"/>
              <a:gd name="connsiteY6" fmla="*/ 790391 h 1302226"/>
              <a:gd name="connsiteX7" fmla="*/ 4684312 w 6597699"/>
              <a:gd name="connsiteY7" fmla="*/ 1156227 h 1302226"/>
              <a:gd name="connsiteX8" fmla="*/ 5092502 w 6597699"/>
              <a:gd name="connsiteY8" fmla="*/ 1188280 h 1302226"/>
              <a:gd name="connsiteX9" fmla="*/ 5810403 w 6597699"/>
              <a:gd name="connsiteY9" fmla="*/ 1184110 h 1302226"/>
              <a:gd name="connsiteX10" fmla="*/ 6216319 w 6597699"/>
              <a:gd name="connsiteY10" fmla="*/ 1302226 h 1302226"/>
              <a:gd name="connsiteX11" fmla="*/ 0 w 6597699"/>
              <a:gd name="connsiteY11" fmla="*/ 1302226 h 1302226"/>
              <a:gd name="connsiteX12" fmla="*/ 0 w 6597699"/>
              <a:gd name="connsiteY12" fmla="*/ 22 h 1302226"/>
              <a:gd name="connsiteX0" fmla="*/ 0 w 6597699"/>
              <a:gd name="connsiteY0" fmla="*/ 22 h 1302226"/>
              <a:gd name="connsiteX1" fmla="*/ 574189 w 6597699"/>
              <a:gd name="connsiteY1" fmla="*/ 321816 h 1302226"/>
              <a:gd name="connsiteX2" fmla="*/ 1015951 w 6597699"/>
              <a:gd name="connsiteY2" fmla="*/ 346561 h 1302226"/>
              <a:gd name="connsiteX3" fmla="*/ 1732682 w 6597699"/>
              <a:gd name="connsiteY3" fmla="*/ 368038 h 1302226"/>
              <a:gd name="connsiteX4" fmla="*/ 2147475 w 6597699"/>
              <a:gd name="connsiteY4" fmla="*/ 479915 h 1302226"/>
              <a:gd name="connsiteX5" fmla="*/ 3043108 w 6597699"/>
              <a:gd name="connsiteY5" fmla="*/ 549633 h 1302226"/>
              <a:gd name="connsiteX6" fmla="*/ 3562786 w 6597699"/>
              <a:gd name="connsiteY6" fmla="*/ 790391 h 1302226"/>
              <a:gd name="connsiteX7" fmla="*/ 4684312 w 6597699"/>
              <a:gd name="connsiteY7" fmla="*/ 1156227 h 1302226"/>
              <a:gd name="connsiteX8" fmla="*/ 5092502 w 6597699"/>
              <a:gd name="connsiteY8" fmla="*/ 1188280 h 1302226"/>
              <a:gd name="connsiteX9" fmla="*/ 5810403 w 6597699"/>
              <a:gd name="connsiteY9" fmla="*/ 1184110 h 1302226"/>
              <a:gd name="connsiteX10" fmla="*/ 6216319 w 6597699"/>
              <a:gd name="connsiteY10" fmla="*/ 1302226 h 1302226"/>
              <a:gd name="connsiteX11" fmla="*/ 0 w 6597699"/>
              <a:gd name="connsiteY11" fmla="*/ 1302226 h 1302226"/>
              <a:gd name="connsiteX12" fmla="*/ 0 w 6597699"/>
              <a:gd name="connsiteY12" fmla="*/ 22 h 1302226"/>
              <a:gd name="connsiteX0" fmla="*/ 0 w 6597699"/>
              <a:gd name="connsiteY0" fmla="*/ 22 h 1302226"/>
              <a:gd name="connsiteX1" fmla="*/ 574189 w 6597699"/>
              <a:gd name="connsiteY1" fmla="*/ 321816 h 1302226"/>
              <a:gd name="connsiteX2" fmla="*/ 1015951 w 6597699"/>
              <a:gd name="connsiteY2" fmla="*/ 346561 h 1302226"/>
              <a:gd name="connsiteX3" fmla="*/ 1732682 w 6597699"/>
              <a:gd name="connsiteY3" fmla="*/ 368038 h 1302226"/>
              <a:gd name="connsiteX4" fmla="*/ 2147475 w 6597699"/>
              <a:gd name="connsiteY4" fmla="*/ 479915 h 1302226"/>
              <a:gd name="connsiteX5" fmla="*/ 3043108 w 6597699"/>
              <a:gd name="connsiteY5" fmla="*/ 549633 h 1302226"/>
              <a:gd name="connsiteX6" fmla="*/ 3562786 w 6597699"/>
              <a:gd name="connsiteY6" fmla="*/ 790391 h 1302226"/>
              <a:gd name="connsiteX7" fmla="*/ 4684312 w 6597699"/>
              <a:gd name="connsiteY7" fmla="*/ 1156227 h 1302226"/>
              <a:gd name="connsiteX8" fmla="*/ 5092502 w 6597699"/>
              <a:gd name="connsiteY8" fmla="*/ 1188280 h 1302226"/>
              <a:gd name="connsiteX9" fmla="*/ 5810403 w 6597699"/>
              <a:gd name="connsiteY9" fmla="*/ 1184110 h 1302226"/>
              <a:gd name="connsiteX10" fmla="*/ 6216319 w 6597699"/>
              <a:gd name="connsiteY10" fmla="*/ 1302226 h 1302226"/>
              <a:gd name="connsiteX11" fmla="*/ 0 w 6597699"/>
              <a:gd name="connsiteY11" fmla="*/ 1302226 h 1302226"/>
              <a:gd name="connsiteX12" fmla="*/ 0 w 6597699"/>
              <a:gd name="connsiteY12" fmla="*/ 22 h 1302226"/>
              <a:gd name="connsiteX0" fmla="*/ 0 w 6590574"/>
              <a:gd name="connsiteY0" fmla="*/ 22 h 1302226"/>
              <a:gd name="connsiteX1" fmla="*/ 574189 w 6590574"/>
              <a:gd name="connsiteY1" fmla="*/ 321816 h 1302226"/>
              <a:gd name="connsiteX2" fmla="*/ 1015951 w 6590574"/>
              <a:gd name="connsiteY2" fmla="*/ 346561 h 1302226"/>
              <a:gd name="connsiteX3" fmla="*/ 1732682 w 6590574"/>
              <a:gd name="connsiteY3" fmla="*/ 368038 h 1302226"/>
              <a:gd name="connsiteX4" fmla="*/ 2147475 w 6590574"/>
              <a:gd name="connsiteY4" fmla="*/ 479915 h 1302226"/>
              <a:gd name="connsiteX5" fmla="*/ 3043108 w 6590574"/>
              <a:gd name="connsiteY5" fmla="*/ 549633 h 1302226"/>
              <a:gd name="connsiteX6" fmla="*/ 3562786 w 6590574"/>
              <a:gd name="connsiteY6" fmla="*/ 790391 h 1302226"/>
              <a:gd name="connsiteX7" fmla="*/ 4684312 w 6590574"/>
              <a:gd name="connsiteY7" fmla="*/ 1156227 h 1302226"/>
              <a:gd name="connsiteX8" fmla="*/ 5092502 w 6590574"/>
              <a:gd name="connsiteY8" fmla="*/ 1188280 h 1302226"/>
              <a:gd name="connsiteX9" fmla="*/ 5810403 w 6590574"/>
              <a:gd name="connsiteY9" fmla="*/ 1184110 h 1302226"/>
              <a:gd name="connsiteX10" fmla="*/ 6216319 w 6590574"/>
              <a:gd name="connsiteY10" fmla="*/ 1302226 h 1302226"/>
              <a:gd name="connsiteX11" fmla="*/ 0 w 6590574"/>
              <a:gd name="connsiteY11" fmla="*/ 1302226 h 1302226"/>
              <a:gd name="connsiteX12" fmla="*/ 0 w 6590574"/>
              <a:gd name="connsiteY12" fmla="*/ 22 h 1302226"/>
              <a:gd name="connsiteX0" fmla="*/ 0 w 6216319"/>
              <a:gd name="connsiteY0" fmla="*/ 22 h 1302226"/>
              <a:gd name="connsiteX1" fmla="*/ 574189 w 6216319"/>
              <a:gd name="connsiteY1" fmla="*/ 321816 h 1302226"/>
              <a:gd name="connsiteX2" fmla="*/ 1015951 w 6216319"/>
              <a:gd name="connsiteY2" fmla="*/ 346561 h 1302226"/>
              <a:gd name="connsiteX3" fmla="*/ 1732682 w 6216319"/>
              <a:gd name="connsiteY3" fmla="*/ 368038 h 1302226"/>
              <a:gd name="connsiteX4" fmla="*/ 2147475 w 6216319"/>
              <a:gd name="connsiteY4" fmla="*/ 479915 h 1302226"/>
              <a:gd name="connsiteX5" fmla="*/ 3043108 w 6216319"/>
              <a:gd name="connsiteY5" fmla="*/ 549633 h 1302226"/>
              <a:gd name="connsiteX6" fmla="*/ 3562786 w 6216319"/>
              <a:gd name="connsiteY6" fmla="*/ 790391 h 1302226"/>
              <a:gd name="connsiteX7" fmla="*/ 4684312 w 6216319"/>
              <a:gd name="connsiteY7" fmla="*/ 1156227 h 1302226"/>
              <a:gd name="connsiteX8" fmla="*/ 5092502 w 6216319"/>
              <a:gd name="connsiteY8" fmla="*/ 1188280 h 1302226"/>
              <a:gd name="connsiteX9" fmla="*/ 5810403 w 6216319"/>
              <a:gd name="connsiteY9" fmla="*/ 1184110 h 1302226"/>
              <a:gd name="connsiteX10" fmla="*/ 6216319 w 6216319"/>
              <a:gd name="connsiteY10" fmla="*/ 1302226 h 1302226"/>
              <a:gd name="connsiteX11" fmla="*/ 0 w 6216319"/>
              <a:gd name="connsiteY11" fmla="*/ 1302226 h 1302226"/>
              <a:gd name="connsiteX12" fmla="*/ 0 w 6216319"/>
              <a:gd name="connsiteY12" fmla="*/ 22 h 1302226"/>
              <a:gd name="connsiteX0" fmla="*/ 0 w 6216319"/>
              <a:gd name="connsiteY0" fmla="*/ 10 h 1452543"/>
              <a:gd name="connsiteX1" fmla="*/ 574189 w 6216319"/>
              <a:gd name="connsiteY1" fmla="*/ 472133 h 1452543"/>
              <a:gd name="connsiteX2" fmla="*/ 1015951 w 6216319"/>
              <a:gd name="connsiteY2" fmla="*/ 496878 h 1452543"/>
              <a:gd name="connsiteX3" fmla="*/ 1732682 w 6216319"/>
              <a:gd name="connsiteY3" fmla="*/ 518355 h 1452543"/>
              <a:gd name="connsiteX4" fmla="*/ 2147475 w 6216319"/>
              <a:gd name="connsiteY4" fmla="*/ 630232 h 1452543"/>
              <a:gd name="connsiteX5" fmla="*/ 3043108 w 6216319"/>
              <a:gd name="connsiteY5" fmla="*/ 699950 h 1452543"/>
              <a:gd name="connsiteX6" fmla="*/ 3562786 w 6216319"/>
              <a:gd name="connsiteY6" fmla="*/ 940708 h 1452543"/>
              <a:gd name="connsiteX7" fmla="*/ 4684312 w 6216319"/>
              <a:gd name="connsiteY7" fmla="*/ 1306544 h 1452543"/>
              <a:gd name="connsiteX8" fmla="*/ 5092502 w 6216319"/>
              <a:gd name="connsiteY8" fmla="*/ 1338597 h 1452543"/>
              <a:gd name="connsiteX9" fmla="*/ 5810403 w 6216319"/>
              <a:gd name="connsiteY9" fmla="*/ 1334427 h 1452543"/>
              <a:gd name="connsiteX10" fmla="*/ 6216319 w 6216319"/>
              <a:gd name="connsiteY10" fmla="*/ 1452543 h 1452543"/>
              <a:gd name="connsiteX11" fmla="*/ 0 w 6216319"/>
              <a:gd name="connsiteY11" fmla="*/ 1452543 h 1452543"/>
              <a:gd name="connsiteX12" fmla="*/ 0 w 6216319"/>
              <a:gd name="connsiteY12" fmla="*/ 10 h 145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6319" h="1452543">
                <a:moveTo>
                  <a:pt x="0" y="10"/>
                </a:moveTo>
                <a:cubicBezTo>
                  <a:pt x="229007" y="-1920"/>
                  <a:pt x="473169" y="274373"/>
                  <a:pt x="574189" y="472133"/>
                </a:cubicBezTo>
                <a:cubicBezTo>
                  <a:pt x="784106" y="306783"/>
                  <a:pt x="876671" y="335710"/>
                  <a:pt x="1015951" y="496878"/>
                </a:cubicBezTo>
                <a:cubicBezTo>
                  <a:pt x="1169602" y="156200"/>
                  <a:pt x="1541775" y="268250"/>
                  <a:pt x="1732682" y="518355"/>
                </a:cubicBezTo>
                <a:cubicBezTo>
                  <a:pt x="1951423" y="389059"/>
                  <a:pt x="1995178" y="418617"/>
                  <a:pt x="2147475" y="630232"/>
                </a:cubicBezTo>
                <a:cubicBezTo>
                  <a:pt x="2240004" y="303227"/>
                  <a:pt x="2890265" y="229257"/>
                  <a:pt x="3043108" y="699950"/>
                </a:cubicBezTo>
                <a:cubicBezTo>
                  <a:pt x="3340461" y="644318"/>
                  <a:pt x="3395950" y="702404"/>
                  <a:pt x="3562786" y="940708"/>
                </a:cubicBezTo>
                <a:cubicBezTo>
                  <a:pt x="3973172" y="584855"/>
                  <a:pt x="4634636" y="975363"/>
                  <a:pt x="4684312" y="1306544"/>
                </a:cubicBezTo>
                <a:cubicBezTo>
                  <a:pt x="4775936" y="1140966"/>
                  <a:pt x="4979530" y="1164509"/>
                  <a:pt x="5092502" y="1338597"/>
                </a:cubicBezTo>
                <a:cubicBezTo>
                  <a:pt x="5153770" y="1141613"/>
                  <a:pt x="5525680" y="842973"/>
                  <a:pt x="5810403" y="1334427"/>
                </a:cubicBezTo>
                <a:cubicBezTo>
                  <a:pt x="5955954" y="1267516"/>
                  <a:pt x="6049313" y="1259859"/>
                  <a:pt x="6216319" y="1452543"/>
                </a:cubicBezTo>
                <a:lnTo>
                  <a:pt x="0" y="1452543"/>
                </a:lnTo>
                <a:lnTo>
                  <a:pt x="0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ïṥlíḑ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45608B4-2C4E-49C3-87F5-304FCC640736}"/>
              </a:ext>
            </a:extLst>
          </p:cNvPr>
          <p:cNvSpPr/>
          <p:nvPr/>
        </p:nvSpPr>
        <p:spPr>
          <a:xfrm flipH="1">
            <a:off x="5975681" y="5405005"/>
            <a:ext cx="6216319" cy="1449603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" fmla="*/ 0 w 6216319"/>
              <a:gd name="connsiteY0" fmla="*/ 9364 h 1311568"/>
              <a:gd name="connsiteX1" fmla="*/ 339865 w 6216319"/>
              <a:gd name="connsiteY1" fmla="*/ 0 h 1311568"/>
              <a:gd name="connsiteX2" fmla="*/ 6216319 w 6216319"/>
              <a:gd name="connsiteY2" fmla="*/ 9364 h 1311568"/>
              <a:gd name="connsiteX3" fmla="*/ 6216319 w 6216319"/>
              <a:gd name="connsiteY3" fmla="*/ 1311568 h 1311568"/>
              <a:gd name="connsiteX4" fmla="*/ 0 w 6216319"/>
              <a:gd name="connsiteY4" fmla="*/ 1311568 h 1311568"/>
              <a:gd name="connsiteX5" fmla="*/ 0 w 6216319"/>
              <a:gd name="connsiteY5" fmla="*/ 9364 h 1311568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6216319 w 6216319"/>
              <a:gd name="connsiteY2" fmla="*/ 0 h 1302204"/>
              <a:gd name="connsiteX3" fmla="*/ 6216319 w 6216319"/>
              <a:gd name="connsiteY3" fmla="*/ 1302204 h 1302204"/>
              <a:gd name="connsiteX4" fmla="*/ 0 w 6216319"/>
              <a:gd name="connsiteY4" fmla="*/ 1302204 h 1302204"/>
              <a:gd name="connsiteX5" fmla="*/ 0 w 6216319"/>
              <a:gd name="connsiteY5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6216319 w 6216319"/>
              <a:gd name="connsiteY2" fmla="*/ 0 h 1302204"/>
              <a:gd name="connsiteX3" fmla="*/ 6216319 w 6216319"/>
              <a:gd name="connsiteY3" fmla="*/ 1302204 h 1302204"/>
              <a:gd name="connsiteX4" fmla="*/ 0 w 6216319"/>
              <a:gd name="connsiteY4" fmla="*/ 1302204 h 1302204"/>
              <a:gd name="connsiteX5" fmla="*/ 0 w 6216319"/>
              <a:gd name="connsiteY5" fmla="*/ 0 h 1302204"/>
              <a:gd name="connsiteX0" fmla="*/ 0 w 6216319"/>
              <a:gd name="connsiteY0" fmla="*/ 47249 h 1349453"/>
              <a:gd name="connsiteX1" fmla="*/ 339865 w 6216319"/>
              <a:gd name="connsiteY1" fmla="*/ 232094 h 1349453"/>
              <a:gd name="connsiteX2" fmla="*/ 2273862 w 6216319"/>
              <a:gd name="connsiteY2" fmla="*/ 280646 h 1349453"/>
              <a:gd name="connsiteX3" fmla="*/ 6216319 w 6216319"/>
              <a:gd name="connsiteY3" fmla="*/ 47249 h 1349453"/>
              <a:gd name="connsiteX4" fmla="*/ 6216319 w 6216319"/>
              <a:gd name="connsiteY4" fmla="*/ 1349453 h 1349453"/>
              <a:gd name="connsiteX5" fmla="*/ 0 w 6216319"/>
              <a:gd name="connsiteY5" fmla="*/ 1349453 h 1349453"/>
              <a:gd name="connsiteX6" fmla="*/ 0 w 6216319"/>
              <a:gd name="connsiteY6" fmla="*/ 47249 h 1349453"/>
              <a:gd name="connsiteX0" fmla="*/ 0 w 6216319"/>
              <a:gd name="connsiteY0" fmla="*/ 30623 h 1332827"/>
              <a:gd name="connsiteX1" fmla="*/ 339865 w 6216319"/>
              <a:gd name="connsiteY1" fmla="*/ 215468 h 1332827"/>
              <a:gd name="connsiteX2" fmla="*/ 2265770 w 6216319"/>
              <a:gd name="connsiteY2" fmla="*/ 539150 h 1332827"/>
              <a:gd name="connsiteX3" fmla="*/ 6216319 w 6216319"/>
              <a:gd name="connsiteY3" fmla="*/ 30623 h 1332827"/>
              <a:gd name="connsiteX4" fmla="*/ 6216319 w 6216319"/>
              <a:gd name="connsiteY4" fmla="*/ 1332827 h 1332827"/>
              <a:gd name="connsiteX5" fmla="*/ 0 w 6216319"/>
              <a:gd name="connsiteY5" fmla="*/ 1332827 h 1332827"/>
              <a:gd name="connsiteX6" fmla="*/ 0 w 6216319"/>
              <a:gd name="connsiteY6" fmla="*/ 30623 h 1332827"/>
              <a:gd name="connsiteX0" fmla="*/ 0 w 6216319"/>
              <a:gd name="connsiteY0" fmla="*/ 31024 h 1333228"/>
              <a:gd name="connsiteX1" fmla="*/ 339865 w 6216319"/>
              <a:gd name="connsiteY1" fmla="*/ 215869 h 1333228"/>
              <a:gd name="connsiteX2" fmla="*/ 2265770 w 6216319"/>
              <a:gd name="connsiteY2" fmla="*/ 539551 h 1333228"/>
              <a:gd name="connsiteX3" fmla="*/ 3269182 w 6216319"/>
              <a:gd name="connsiteY3" fmla="*/ 418171 h 1333228"/>
              <a:gd name="connsiteX4" fmla="*/ 6216319 w 6216319"/>
              <a:gd name="connsiteY4" fmla="*/ 31024 h 1333228"/>
              <a:gd name="connsiteX5" fmla="*/ 6216319 w 6216319"/>
              <a:gd name="connsiteY5" fmla="*/ 1333228 h 1333228"/>
              <a:gd name="connsiteX6" fmla="*/ 0 w 6216319"/>
              <a:gd name="connsiteY6" fmla="*/ 1333228 h 1333228"/>
              <a:gd name="connsiteX7" fmla="*/ 0 w 6216319"/>
              <a:gd name="connsiteY7" fmla="*/ 31024 h 1333228"/>
              <a:gd name="connsiteX0" fmla="*/ 0 w 6216319"/>
              <a:gd name="connsiteY0" fmla="*/ 26175 h 1328379"/>
              <a:gd name="connsiteX1" fmla="*/ 339865 w 6216319"/>
              <a:gd name="connsiteY1" fmla="*/ 211020 h 1328379"/>
              <a:gd name="connsiteX2" fmla="*/ 2265770 w 6216319"/>
              <a:gd name="connsiteY2" fmla="*/ 534702 h 1328379"/>
              <a:gd name="connsiteX3" fmla="*/ 3244906 w 6216319"/>
              <a:gd name="connsiteY3" fmla="*/ 518518 h 1328379"/>
              <a:gd name="connsiteX4" fmla="*/ 6216319 w 6216319"/>
              <a:gd name="connsiteY4" fmla="*/ 26175 h 1328379"/>
              <a:gd name="connsiteX5" fmla="*/ 6216319 w 6216319"/>
              <a:gd name="connsiteY5" fmla="*/ 1328379 h 1328379"/>
              <a:gd name="connsiteX6" fmla="*/ 0 w 6216319"/>
              <a:gd name="connsiteY6" fmla="*/ 1328379 h 1328379"/>
              <a:gd name="connsiteX7" fmla="*/ 0 w 6216319"/>
              <a:gd name="connsiteY7" fmla="*/ 26175 h 1328379"/>
              <a:gd name="connsiteX0" fmla="*/ 0 w 6216319"/>
              <a:gd name="connsiteY0" fmla="*/ 63128 h 1365332"/>
              <a:gd name="connsiteX1" fmla="*/ 339865 w 6216319"/>
              <a:gd name="connsiteY1" fmla="*/ 247973 h 1365332"/>
              <a:gd name="connsiteX2" fmla="*/ 2265770 w 6216319"/>
              <a:gd name="connsiteY2" fmla="*/ 571655 h 1365332"/>
              <a:gd name="connsiteX3" fmla="*/ 3244906 w 6216319"/>
              <a:gd name="connsiteY3" fmla="*/ 555471 h 1365332"/>
              <a:gd name="connsiteX4" fmla="*/ 4725749 w 6216319"/>
              <a:gd name="connsiteY4" fmla="*/ 239882 h 1365332"/>
              <a:gd name="connsiteX5" fmla="*/ 6216319 w 6216319"/>
              <a:gd name="connsiteY5" fmla="*/ 63128 h 1365332"/>
              <a:gd name="connsiteX6" fmla="*/ 6216319 w 6216319"/>
              <a:gd name="connsiteY6" fmla="*/ 1365332 h 1365332"/>
              <a:gd name="connsiteX7" fmla="*/ 0 w 6216319"/>
              <a:gd name="connsiteY7" fmla="*/ 1365332 h 1365332"/>
              <a:gd name="connsiteX8" fmla="*/ 0 w 6216319"/>
              <a:gd name="connsiteY8" fmla="*/ 63128 h 1365332"/>
              <a:gd name="connsiteX0" fmla="*/ 0 w 6216319"/>
              <a:gd name="connsiteY0" fmla="*/ 20810 h 1323014"/>
              <a:gd name="connsiteX1" fmla="*/ 339865 w 6216319"/>
              <a:gd name="connsiteY1" fmla="*/ 205655 h 1323014"/>
              <a:gd name="connsiteX2" fmla="*/ 2265770 w 6216319"/>
              <a:gd name="connsiteY2" fmla="*/ 529337 h 1323014"/>
              <a:gd name="connsiteX3" fmla="*/ 3244906 w 6216319"/>
              <a:gd name="connsiteY3" fmla="*/ 513153 h 1323014"/>
              <a:gd name="connsiteX4" fmla="*/ 4628644 w 6216319"/>
              <a:gd name="connsiteY4" fmla="*/ 1055320 h 1323014"/>
              <a:gd name="connsiteX5" fmla="*/ 6216319 w 6216319"/>
              <a:gd name="connsiteY5" fmla="*/ 20810 h 1323014"/>
              <a:gd name="connsiteX6" fmla="*/ 6216319 w 6216319"/>
              <a:gd name="connsiteY6" fmla="*/ 1323014 h 1323014"/>
              <a:gd name="connsiteX7" fmla="*/ 0 w 6216319"/>
              <a:gd name="connsiteY7" fmla="*/ 1323014 h 1323014"/>
              <a:gd name="connsiteX8" fmla="*/ 0 w 6216319"/>
              <a:gd name="connsiteY8" fmla="*/ 20810 h 1323014"/>
              <a:gd name="connsiteX0" fmla="*/ 0 w 6216319"/>
              <a:gd name="connsiteY0" fmla="*/ 32243 h 1334447"/>
              <a:gd name="connsiteX1" fmla="*/ 339865 w 6216319"/>
              <a:gd name="connsiteY1" fmla="*/ 217088 h 1334447"/>
              <a:gd name="connsiteX2" fmla="*/ 2265770 w 6216319"/>
              <a:gd name="connsiteY2" fmla="*/ 540770 h 1334447"/>
              <a:gd name="connsiteX3" fmla="*/ 3244906 w 6216319"/>
              <a:gd name="connsiteY3" fmla="*/ 524586 h 1334447"/>
              <a:gd name="connsiteX4" fmla="*/ 4628644 w 6216319"/>
              <a:gd name="connsiteY4" fmla="*/ 1066753 h 1334447"/>
              <a:gd name="connsiteX5" fmla="*/ 5526860 w 6216319"/>
              <a:gd name="connsiteY5" fmla="*/ 451758 h 1334447"/>
              <a:gd name="connsiteX6" fmla="*/ 6216319 w 6216319"/>
              <a:gd name="connsiteY6" fmla="*/ 32243 h 1334447"/>
              <a:gd name="connsiteX7" fmla="*/ 6216319 w 6216319"/>
              <a:gd name="connsiteY7" fmla="*/ 1334447 h 1334447"/>
              <a:gd name="connsiteX8" fmla="*/ 0 w 6216319"/>
              <a:gd name="connsiteY8" fmla="*/ 1334447 h 1334447"/>
              <a:gd name="connsiteX9" fmla="*/ 0 w 6216319"/>
              <a:gd name="connsiteY9" fmla="*/ 32243 h 1334447"/>
              <a:gd name="connsiteX0" fmla="*/ 0 w 6216319"/>
              <a:gd name="connsiteY0" fmla="*/ 12831 h 1315035"/>
              <a:gd name="connsiteX1" fmla="*/ 339865 w 6216319"/>
              <a:gd name="connsiteY1" fmla="*/ 197676 h 1315035"/>
              <a:gd name="connsiteX2" fmla="*/ 2265770 w 6216319"/>
              <a:gd name="connsiteY2" fmla="*/ 521358 h 1315035"/>
              <a:gd name="connsiteX3" fmla="*/ 3244906 w 6216319"/>
              <a:gd name="connsiteY3" fmla="*/ 505174 h 1315035"/>
              <a:gd name="connsiteX4" fmla="*/ 4628644 w 6216319"/>
              <a:gd name="connsiteY4" fmla="*/ 1047341 h 1315035"/>
              <a:gd name="connsiteX5" fmla="*/ 5356927 w 6216319"/>
              <a:gd name="connsiteY5" fmla="*/ 1201089 h 1315035"/>
              <a:gd name="connsiteX6" fmla="*/ 6216319 w 6216319"/>
              <a:gd name="connsiteY6" fmla="*/ 12831 h 1315035"/>
              <a:gd name="connsiteX7" fmla="*/ 6216319 w 6216319"/>
              <a:gd name="connsiteY7" fmla="*/ 1315035 h 1315035"/>
              <a:gd name="connsiteX8" fmla="*/ 0 w 6216319"/>
              <a:gd name="connsiteY8" fmla="*/ 1315035 h 1315035"/>
              <a:gd name="connsiteX9" fmla="*/ 0 w 6216319"/>
              <a:gd name="connsiteY9" fmla="*/ 12831 h 1315035"/>
              <a:gd name="connsiteX0" fmla="*/ 0 w 6498499"/>
              <a:gd name="connsiteY0" fmla="*/ 0 h 1302204"/>
              <a:gd name="connsiteX1" fmla="*/ 339865 w 6498499"/>
              <a:gd name="connsiteY1" fmla="*/ 184845 h 1302204"/>
              <a:gd name="connsiteX2" fmla="*/ 2265770 w 6498499"/>
              <a:gd name="connsiteY2" fmla="*/ 508527 h 1302204"/>
              <a:gd name="connsiteX3" fmla="*/ 3244906 w 6498499"/>
              <a:gd name="connsiteY3" fmla="*/ 492343 h 1302204"/>
              <a:gd name="connsiteX4" fmla="*/ 4628644 w 6498499"/>
              <a:gd name="connsiteY4" fmla="*/ 1034510 h 1302204"/>
              <a:gd name="connsiteX5" fmla="*/ 5356927 w 6498499"/>
              <a:gd name="connsiteY5" fmla="*/ 1188258 h 1302204"/>
              <a:gd name="connsiteX6" fmla="*/ 6216319 w 6498499"/>
              <a:gd name="connsiteY6" fmla="*/ 1302204 h 1302204"/>
              <a:gd name="connsiteX7" fmla="*/ 0 w 6498499"/>
              <a:gd name="connsiteY7" fmla="*/ 1302204 h 1302204"/>
              <a:gd name="connsiteX8" fmla="*/ 0 w 649849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0 h 1302204"/>
              <a:gd name="connsiteX1" fmla="*/ 339865 w 6216319"/>
              <a:gd name="connsiteY1" fmla="*/ 184845 h 1302204"/>
              <a:gd name="connsiteX2" fmla="*/ 2265770 w 6216319"/>
              <a:gd name="connsiteY2" fmla="*/ 508527 h 1302204"/>
              <a:gd name="connsiteX3" fmla="*/ 3244906 w 6216319"/>
              <a:gd name="connsiteY3" fmla="*/ 492343 h 1302204"/>
              <a:gd name="connsiteX4" fmla="*/ 4628644 w 6216319"/>
              <a:gd name="connsiteY4" fmla="*/ 1034510 h 1302204"/>
              <a:gd name="connsiteX5" fmla="*/ 5356927 w 6216319"/>
              <a:gd name="connsiteY5" fmla="*/ 1188258 h 1302204"/>
              <a:gd name="connsiteX6" fmla="*/ 6216319 w 6216319"/>
              <a:gd name="connsiteY6" fmla="*/ 1302204 h 1302204"/>
              <a:gd name="connsiteX7" fmla="*/ 0 w 6216319"/>
              <a:gd name="connsiteY7" fmla="*/ 1302204 h 1302204"/>
              <a:gd name="connsiteX8" fmla="*/ 0 w 6216319"/>
              <a:gd name="connsiteY8" fmla="*/ 0 h 1302204"/>
              <a:gd name="connsiteX0" fmla="*/ 0 w 6216319"/>
              <a:gd name="connsiteY0" fmla="*/ 147589 h 1449793"/>
              <a:gd name="connsiteX1" fmla="*/ 339865 w 6216319"/>
              <a:gd name="connsiteY1" fmla="*/ 332434 h 1449793"/>
              <a:gd name="connsiteX2" fmla="*/ 2265770 w 6216319"/>
              <a:gd name="connsiteY2" fmla="*/ 656116 h 1449793"/>
              <a:gd name="connsiteX3" fmla="*/ 3244906 w 6216319"/>
              <a:gd name="connsiteY3" fmla="*/ 639932 h 1449793"/>
              <a:gd name="connsiteX4" fmla="*/ 4628644 w 6216319"/>
              <a:gd name="connsiteY4" fmla="*/ 1182099 h 1449793"/>
              <a:gd name="connsiteX5" fmla="*/ 5356927 w 6216319"/>
              <a:gd name="connsiteY5" fmla="*/ 1335847 h 1449793"/>
              <a:gd name="connsiteX6" fmla="*/ 6216319 w 6216319"/>
              <a:gd name="connsiteY6" fmla="*/ 1449793 h 1449793"/>
              <a:gd name="connsiteX7" fmla="*/ 0 w 6216319"/>
              <a:gd name="connsiteY7" fmla="*/ 1449793 h 1449793"/>
              <a:gd name="connsiteX8" fmla="*/ 0 w 6216319"/>
              <a:gd name="connsiteY8" fmla="*/ 147589 h 1449793"/>
              <a:gd name="connsiteX0" fmla="*/ 0 w 6216319"/>
              <a:gd name="connsiteY0" fmla="*/ 121021 h 1423225"/>
              <a:gd name="connsiteX1" fmla="*/ 339865 w 6216319"/>
              <a:gd name="connsiteY1" fmla="*/ 305866 h 1423225"/>
              <a:gd name="connsiteX2" fmla="*/ 2265770 w 6216319"/>
              <a:gd name="connsiteY2" fmla="*/ 629548 h 1423225"/>
              <a:gd name="connsiteX3" fmla="*/ 3244906 w 6216319"/>
              <a:gd name="connsiteY3" fmla="*/ 613364 h 1423225"/>
              <a:gd name="connsiteX4" fmla="*/ 4628644 w 6216319"/>
              <a:gd name="connsiteY4" fmla="*/ 1155531 h 1423225"/>
              <a:gd name="connsiteX5" fmla="*/ 5356927 w 6216319"/>
              <a:gd name="connsiteY5" fmla="*/ 1309279 h 1423225"/>
              <a:gd name="connsiteX6" fmla="*/ 6216319 w 6216319"/>
              <a:gd name="connsiteY6" fmla="*/ 1423225 h 1423225"/>
              <a:gd name="connsiteX7" fmla="*/ 0 w 6216319"/>
              <a:gd name="connsiteY7" fmla="*/ 1423225 h 1423225"/>
              <a:gd name="connsiteX8" fmla="*/ 0 w 6216319"/>
              <a:gd name="connsiteY8" fmla="*/ 121021 h 1423225"/>
              <a:gd name="connsiteX0" fmla="*/ 0 w 6216319"/>
              <a:gd name="connsiteY0" fmla="*/ 121021 h 1423225"/>
              <a:gd name="connsiteX1" fmla="*/ 339865 w 6216319"/>
              <a:gd name="connsiteY1" fmla="*/ 305866 h 1423225"/>
              <a:gd name="connsiteX2" fmla="*/ 2265770 w 6216319"/>
              <a:gd name="connsiteY2" fmla="*/ 629548 h 1423225"/>
              <a:gd name="connsiteX3" fmla="*/ 3244906 w 6216319"/>
              <a:gd name="connsiteY3" fmla="*/ 613364 h 1423225"/>
              <a:gd name="connsiteX4" fmla="*/ 4628644 w 6216319"/>
              <a:gd name="connsiteY4" fmla="*/ 1155531 h 1423225"/>
              <a:gd name="connsiteX5" fmla="*/ 5356927 w 6216319"/>
              <a:gd name="connsiteY5" fmla="*/ 1309279 h 1423225"/>
              <a:gd name="connsiteX6" fmla="*/ 6216319 w 6216319"/>
              <a:gd name="connsiteY6" fmla="*/ 1423225 h 1423225"/>
              <a:gd name="connsiteX7" fmla="*/ 0 w 6216319"/>
              <a:gd name="connsiteY7" fmla="*/ 1423225 h 1423225"/>
              <a:gd name="connsiteX8" fmla="*/ 0 w 6216319"/>
              <a:gd name="connsiteY8" fmla="*/ 121021 h 1423225"/>
              <a:gd name="connsiteX0" fmla="*/ 0 w 6216319"/>
              <a:gd name="connsiteY0" fmla="*/ 140194 h 1442398"/>
              <a:gd name="connsiteX1" fmla="*/ 339865 w 6216319"/>
              <a:gd name="connsiteY1" fmla="*/ 325039 h 1442398"/>
              <a:gd name="connsiteX2" fmla="*/ 2265770 w 6216319"/>
              <a:gd name="connsiteY2" fmla="*/ 648721 h 1442398"/>
              <a:gd name="connsiteX3" fmla="*/ 3244906 w 6216319"/>
              <a:gd name="connsiteY3" fmla="*/ 632537 h 1442398"/>
              <a:gd name="connsiteX4" fmla="*/ 4628644 w 6216319"/>
              <a:gd name="connsiteY4" fmla="*/ 1174704 h 1442398"/>
              <a:gd name="connsiteX5" fmla="*/ 5356927 w 6216319"/>
              <a:gd name="connsiteY5" fmla="*/ 1328452 h 1442398"/>
              <a:gd name="connsiteX6" fmla="*/ 6216319 w 6216319"/>
              <a:gd name="connsiteY6" fmla="*/ 1442398 h 1442398"/>
              <a:gd name="connsiteX7" fmla="*/ 0 w 6216319"/>
              <a:gd name="connsiteY7" fmla="*/ 1442398 h 1442398"/>
              <a:gd name="connsiteX8" fmla="*/ 0 w 6216319"/>
              <a:gd name="connsiteY8" fmla="*/ 140194 h 1442398"/>
              <a:gd name="connsiteX0" fmla="*/ 0 w 6216319"/>
              <a:gd name="connsiteY0" fmla="*/ 140194 h 1442398"/>
              <a:gd name="connsiteX1" fmla="*/ 339865 w 6216319"/>
              <a:gd name="connsiteY1" fmla="*/ 325039 h 1442398"/>
              <a:gd name="connsiteX2" fmla="*/ 2265770 w 6216319"/>
              <a:gd name="connsiteY2" fmla="*/ 648721 h 1442398"/>
              <a:gd name="connsiteX3" fmla="*/ 3244906 w 6216319"/>
              <a:gd name="connsiteY3" fmla="*/ 632537 h 1442398"/>
              <a:gd name="connsiteX4" fmla="*/ 4628644 w 6216319"/>
              <a:gd name="connsiteY4" fmla="*/ 1174704 h 1442398"/>
              <a:gd name="connsiteX5" fmla="*/ 5356927 w 6216319"/>
              <a:gd name="connsiteY5" fmla="*/ 1328452 h 1442398"/>
              <a:gd name="connsiteX6" fmla="*/ 6216319 w 6216319"/>
              <a:gd name="connsiteY6" fmla="*/ 1442398 h 1442398"/>
              <a:gd name="connsiteX7" fmla="*/ 0 w 6216319"/>
              <a:gd name="connsiteY7" fmla="*/ 1442398 h 1442398"/>
              <a:gd name="connsiteX8" fmla="*/ 0 w 6216319"/>
              <a:gd name="connsiteY8" fmla="*/ 140194 h 1442398"/>
              <a:gd name="connsiteX0" fmla="*/ 0 w 6216319"/>
              <a:gd name="connsiteY0" fmla="*/ 34944 h 1337148"/>
              <a:gd name="connsiteX1" fmla="*/ 339865 w 6216319"/>
              <a:gd name="connsiteY1" fmla="*/ 219789 h 1337148"/>
              <a:gd name="connsiteX2" fmla="*/ 2265770 w 6216319"/>
              <a:gd name="connsiteY2" fmla="*/ 543471 h 1337148"/>
              <a:gd name="connsiteX3" fmla="*/ 3244906 w 6216319"/>
              <a:gd name="connsiteY3" fmla="*/ 527287 h 1337148"/>
              <a:gd name="connsiteX4" fmla="*/ 4628644 w 6216319"/>
              <a:gd name="connsiteY4" fmla="*/ 1069454 h 1337148"/>
              <a:gd name="connsiteX5" fmla="*/ 5356927 w 6216319"/>
              <a:gd name="connsiteY5" fmla="*/ 1223202 h 1337148"/>
              <a:gd name="connsiteX6" fmla="*/ 6216319 w 6216319"/>
              <a:gd name="connsiteY6" fmla="*/ 1337148 h 1337148"/>
              <a:gd name="connsiteX7" fmla="*/ 0 w 6216319"/>
              <a:gd name="connsiteY7" fmla="*/ 1337148 h 1337148"/>
              <a:gd name="connsiteX8" fmla="*/ 0 w 6216319"/>
              <a:gd name="connsiteY8" fmla="*/ 34944 h 1337148"/>
              <a:gd name="connsiteX0" fmla="*/ 0 w 6216319"/>
              <a:gd name="connsiteY0" fmla="*/ 44896 h 1347100"/>
              <a:gd name="connsiteX1" fmla="*/ 339865 w 6216319"/>
              <a:gd name="connsiteY1" fmla="*/ 229741 h 1347100"/>
              <a:gd name="connsiteX2" fmla="*/ 2265770 w 6216319"/>
              <a:gd name="connsiteY2" fmla="*/ 553423 h 1347100"/>
              <a:gd name="connsiteX3" fmla="*/ 3244906 w 6216319"/>
              <a:gd name="connsiteY3" fmla="*/ 537239 h 1347100"/>
              <a:gd name="connsiteX4" fmla="*/ 4628644 w 6216319"/>
              <a:gd name="connsiteY4" fmla="*/ 1079406 h 1347100"/>
              <a:gd name="connsiteX5" fmla="*/ 5356927 w 6216319"/>
              <a:gd name="connsiteY5" fmla="*/ 1233154 h 1347100"/>
              <a:gd name="connsiteX6" fmla="*/ 6216319 w 6216319"/>
              <a:gd name="connsiteY6" fmla="*/ 1347100 h 1347100"/>
              <a:gd name="connsiteX7" fmla="*/ 0 w 6216319"/>
              <a:gd name="connsiteY7" fmla="*/ 1347100 h 1347100"/>
              <a:gd name="connsiteX8" fmla="*/ 0 w 6216319"/>
              <a:gd name="connsiteY8" fmla="*/ 44896 h 1347100"/>
              <a:gd name="connsiteX0" fmla="*/ 0 w 6216319"/>
              <a:gd name="connsiteY0" fmla="*/ 44896 h 1347100"/>
              <a:gd name="connsiteX1" fmla="*/ 339865 w 6216319"/>
              <a:gd name="connsiteY1" fmla="*/ 229741 h 1347100"/>
              <a:gd name="connsiteX2" fmla="*/ 2265770 w 6216319"/>
              <a:gd name="connsiteY2" fmla="*/ 553423 h 1347100"/>
              <a:gd name="connsiteX3" fmla="*/ 3244906 w 6216319"/>
              <a:gd name="connsiteY3" fmla="*/ 537239 h 1347100"/>
              <a:gd name="connsiteX4" fmla="*/ 4628644 w 6216319"/>
              <a:gd name="connsiteY4" fmla="*/ 1079406 h 1347100"/>
              <a:gd name="connsiteX5" fmla="*/ 5356927 w 6216319"/>
              <a:gd name="connsiteY5" fmla="*/ 1233154 h 1347100"/>
              <a:gd name="connsiteX6" fmla="*/ 6216319 w 6216319"/>
              <a:gd name="connsiteY6" fmla="*/ 1347100 h 1347100"/>
              <a:gd name="connsiteX7" fmla="*/ 0 w 6216319"/>
              <a:gd name="connsiteY7" fmla="*/ 1347100 h 1347100"/>
              <a:gd name="connsiteX8" fmla="*/ 0 w 6216319"/>
              <a:gd name="connsiteY8" fmla="*/ 44896 h 1347100"/>
              <a:gd name="connsiteX0" fmla="*/ 0 w 6216319"/>
              <a:gd name="connsiteY0" fmla="*/ 530 h 1302734"/>
              <a:gd name="connsiteX1" fmla="*/ 339865 w 6216319"/>
              <a:gd name="connsiteY1" fmla="*/ 185375 h 1302734"/>
              <a:gd name="connsiteX2" fmla="*/ 2265770 w 6216319"/>
              <a:gd name="connsiteY2" fmla="*/ 509057 h 1302734"/>
              <a:gd name="connsiteX3" fmla="*/ 3244906 w 6216319"/>
              <a:gd name="connsiteY3" fmla="*/ 492873 h 1302734"/>
              <a:gd name="connsiteX4" fmla="*/ 4628644 w 6216319"/>
              <a:gd name="connsiteY4" fmla="*/ 1035040 h 1302734"/>
              <a:gd name="connsiteX5" fmla="*/ 5356927 w 6216319"/>
              <a:gd name="connsiteY5" fmla="*/ 1188788 h 1302734"/>
              <a:gd name="connsiteX6" fmla="*/ 6216319 w 6216319"/>
              <a:gd name="connsiteY6" fmla="*/ 1302734 h 1302734"/>
              <a:gd name="connsiteX7" fmla="*/ 0 w 6216319"/>
              <a:gd name="connsiteY7" fmla="*/ 1302734 h 1302734"/>
              <a:gd name="connsiteX8" fmla="*/ 0 w 6216319"/>
              <a:gd name="connsiteY8" fmla="*/ 530 h 1302734"/>
              <a:gd name="connsiteX0" fmla="*/ 0 w 6216319"/>
              <a:gd name="connsiteY0" fmla="*/ 20163 h 1322367"/>
              <a:gd name="connsiteX1" fmla="*/ 2265770 w 6216319"/>
              <a:gd name="connsiteY1" fmla="*/ 528690 h 1322367"/>
              <a:gd name="connsiteX2" fmla="*/ 3244906 w 6216319"/>
              <a:gd name="connsiteY2" fmla="*/ 512506 h 1322367"/>
              <a:gd name="connsiteX3" fmla="*/ 4628644 w 6216319"/>
              <a:gd name="connsiteY3" fmla="*/ 1054673 h 1322367"/>
              <a:gd name="connsiteX4" fmla="*/ 5356927 w 6216319"/>
              <a:gd name="connsiteY4" fmla="*/ 1208421 h 1322367"/>
              <a:gd name="connsiteX5" fmla="*/ 6216319 w 6216319"/>
              <a:gd name="connsiteY5" fmla="*/ 1322367 h 1322367"/>
              <a:gd name="connsiteX6" fmla="*/ 0 w 6216319"/>
              <a:gd name="connsiteY6" fmla="*/ 1322367 h 1322367"/>
              <a:gd name="connsiteX7" fmla="*/ 0 w 6216319"/>
              <a:gd name="connsiteY7" fmla="*/ 20163 h 1322367"/>
              <a:gd name="connsiteX0" fmla="*/ 0 w 6216319"/>
              <a:gd name="connsiteY0" fmla="*/ 105646 h 1407850"/>
              <a:gd name="connsiteX1" fmla="*/ 477430 w 6216319"/>
              <a:gd name="connsiteY1" fmla="*/ 136745 h 1407850"/>
              <a:gd name="connsiteX2" fmla="*/ 2265770 w 6216319"/>
              <a:gd name="connsiteY2" fmla="*/ 614173 h 1407850"/>
              <a:gd name="connsiteX3" fmla="*/ 3244906 w 6216319"/>
              <a:gd name="connsiteY3" fmla="*/ 597989 h 1407850"/>
              <a:gd name="connsiteX4" fmla="*/ 4628644 w 6216319"/>
              <a:gd name="connsiteY4" fmla="*/ 1140156 h 1407850"/>
              <a:gd name="connsiteX5" fmla="*/ 5356927 w 6216319"/>
              <a:gd name="connsiteY5" fmla="*/ 1293904 h 1407850"/>
              <a:gd name="connsiteX6" fmla="*/ 6216319 w 6216319"/>
              <a:gd name="connsiteY6" fmla="*/ 1407850 h 1407850"/>
              <a:gd name="connsiteX7" fmla="*/ 0 w 6216319"/>
              <a:gd name="connsiteY7" fmla="*/ 1407850 h 1407850"/>
              <a:gd name="connsiteX8" fmla="*/ 0 w 6216319"/>
              <a:gd name="connsiteY8" fmla="*/ 105646 h 1407850"/>
              <a:gd name="connsiteX0" fmla="*/ 0 w 6216319"/>
              <a:gd name="connsiteY0" fmla="*/ 71230 h 1373434"/>
              <a:gd name="connsiteX1" fmla="*/ 323681 w 6216319"/>
              <a:gd name="connsiteY1" fmla="*/ 264170 h 1373434"/>
              <a:gd name="connsiteX2" fmla="*/ 2265770 w 6216319"/>
              <a:gd name="connsiteY2" fmla="*/ 579757 h 1373434"/>
              <a:gd name="connsiteX3" fmla="*/ 3244906 w 6216319"/>
              <a:gd name="connsiteY3" fmla="*/ 563573 h 1373434"/>
              <a:gd name="connsiteX4" fmla="*/ 4628644 w 6216319"/>
              <a:gd name="connsiteY4" fmla="*/ 1105740 h 1373434"/>
              <a:gd name="connsiteX5" fmla="*/ 5356927 w 6216319"/>
              <a:gd name="connsiteY5" fmla="*/ 1259488 h 1373434"/>
              <a:gd name="connsiteX6" fmla="*/ 6216319 w 6216319"/>
              <a:gd name="connsiteY6" fmla="*/ 1373434 h 1373434"/>
              <a:gd name="connsiteX7" fmla="*/ 0 w 6216319"/>
              <a:gd name="connsiteY7" fmla="*/ 1373434 h 1373434"/>
              <a:gd name="connsiteX8" fmla="*/ 0 w 6216319"/>
              <a:gd name="connsiteY8" fmla="*/ 71230 h 1373434"/>
              <a:gd name="connsiteX0" fmla="*/ 0 w 6216319"/>
              <a:gd name="connsiteY0" fmla="*/ 71230 h 1373434"/>
              <a:gd name="connsiteX1" fmla="*/ 323681 w 6216319"/>
              <a:gd name="connsiteY1" fmla="*/ 264170 h 1373434"/>
              <a:gd name="connsiteX2" fmla="*/ 2265770 w 6216319"/>
              <a:gd name="connsiteY2" fmla="*/ 579757 h 1373434"/>
              <a:gd name="connsiteX3" fmla="*/ 3244906 w 6216319"/>
              <a:gd name="connsiteY3" fmla="*/ 563573 h 1373434"/>
              <a:gd name="connsiteX4" fmla="*/ 4628644 w 6216319"/>
              <a:gd name="connsiteY4" fmla="*/ 1105740 h 1373434"/>
              <a:gd name="connsiteX5" fmla="*/ 5356927 w 6216319"/>
              <a:gd name="connsiteY5" fmla="*/ 1259488 h 1373434"/>
              <a:gd name="connsiteX6" fmla="*/ 6216319 w 6216319"/>
              <a:gd name="connsiteY6" fmla="*/ 1373434 h 1373434"/>
              <a:gd name="connsiteX7" fmla="*/ 0 w 6216319"/>
              <a:gd name="connsiteY7" fmla="*/ 1373434 h 1373434"/>
              <a:gd name="connsiteX8" fmla="*/ 0 w 6216319"/>
              <a:gd name="connsiteY8" fmla="*/ 71230 h 1373434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  <a:gd name="connsiteX0" fmla="*/ 0 w 6216319"/>
              <a:gd name="connsiteY0" fmla="*/ 147399 h 1449603"/>
              <a:gd name="connsiteX1" fmla="*/ 323681 w 6216319"/>
              <a:gd name="connsiteY1" fmla="*/ 340339 h 1449603"/>
              <a:gd name="connsiteX2" fmla="*/ 2265770 w 6216319"/>
              <a:gd name="connsiteY2" fmla="*/ 655926 h 1449603"/>
              <a:gd name="connsiteX3" fmla="*/ 3244906 w 6216319"/>
              <a:gd name="connsiteY3" fmla="*/ 639742 h 1449603"/>
              <a:gd name="connsiteX4" fmla="*/ 4628644 w 6216319"/>
              <a:gd name="connsiteY4" fmla="*/ 1181909 h 1449603"/>
              <a:gd name="connsiteX5" fmla="*/ 5356927 w 6216319"/>
              <a:gd name="connsiteY5" fmla="*/ 1335657 h 1449603"/>
              <a:gd name="connsiteX6" fmla="*/ 6216319 w 6216319"/>
              <a:gd name="connsiteY6" fmla="*/ 1449603 h 1449603"/>
              <a:gd name="connsiteX7" fmla="*/ 0 w 6216319"/>
              <a:gd name="connsiteY7" fmla="*/ 1449603 h 1449603"/>
              <a:gd name="connsiteX8" fmla="*/ 0 w 6216319"/>
              <a:gd name="connsiteY8" fmla="*/ 147399 h 1449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16319" h="1449603">
                <a:moveTo>
                  <a:pt x="0" y="147399"/>
                </a:moveTo>
                <a:cubicBezTo>
                  <a:pt x="229007" y="145469"/>
                  <a:pt x="222661" y="142579"/>
                  <a:pt x="323681" y="340339"/>
                </a:cubicBezTo>
                <a:cubicBezTo>
                  <a:pt x="1138279" y="-367925"/>
                  <a:pt x="1885444" y="174450"/>
                  <a:pt x="2265770" y="655926"/>
                </a:cubicBezTo>
                <a:cubicBezTo>
                  <a:pt x="2462677" y="479250"/>
                  <a:pt x="2932015" y="355171"/>
                  <a:pt x="3244906" y="639742"/>
                </a:cubicBezTo>
                <a:cubicBezTo>
                  <a:pt x="3517337" y="171753"/>
                  <a:pt x="4733841" y="449580"/>
                  <a:pt x="4628644" y="1181909"/>
                </a:cubicBezTo>
                <a:cubicBezTo>
                  <a:pt x="4984694" y="1080758"/>
                  <a:pt x="5181328" y="1161569"/>
                  <a:pt x="5356927" y="1335657"/>
                </a:cubicBezTo>
                <a:cubicBezTo>
                  <a:pt x="5451606" y="1194156"/>
                  <a:pt x="6105728" y="1026010"/>
                  <a:pt x="6216319" y="1449603"/>
                </a:cubicBezTo>
                <a:lnTo>
                  <a:pt x="0" y="1449603"/>
                </a:lnTo>
                <a:lnTo>
                  <a:pt x="0" y="147399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ïs1í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6F227F75-60A0-4816-9E01-E3FEC8C18B3D}"/>
              </a:ext>
            </a:extLst>
          </p:cNvPr>
          <p:cNvSpPr/>
          <p:nvPr/>
        </p:nvSpPr>
        <p:spPr bwMode="auto">
          <a:xfrm flipH="1">
            <a:off x="9536070" y="4095017"/>
            <a:ext cx="1149931" cy="1152785"/>
          </a:xfrm>
          <a:custGeom>
            <a:avLst/>
            <a:gdLst>
              <a:gd name="T0" fmla="*/ 200 w 200"/>
              <a:gd name="T1" fmla="*/ 88 h 200"/>
              <a:gd name="T2" fmla="*/ 177 w 200"/>
              <a:gd name="T3" fmla="*/ 24 h 200"/>
              <a:gd name="T4" fmla="*/ 111 w 200"/>
              <a:gd name="T5" fmla="*/ 0 h 200"/>
              <a:gd name="T6" fmla="*/ 8 w 200"/>
              <a:gd name="T7" fmla="*/ 103 h 200"/>
              <a:gd name="T8" fmla="*/ 41 w 200"/>
              <a:gd name="T9" fmla="*/ 81 h 200"/>
              <a:gd name="T10" fmla="*/ 8 w 200"/>
              <a:gd name="T11" fmla="*/ 193 h 200"/>
              <a:gd name="T12" fmla="*/ 119 w 200"/>
              <a:gd name="T13" fmla="*/ 159 h 200"/>
              <a:gd name="T14" fmla="*/ 96 w 200"/>
              <a:gd name="T15" fmla="*/ 192 h 200"/>
              <a:gd name="T16" fmla="*/ 200 w 200"/>
              <a:gd name="T17" fmla="*/ 88 h 200"/>
              <a:gd name="T18" fmla="*/ 122 w 200"/>
              <a:gd name="T19" fmla="*/ 135 h 200"/>
              <a:gd name="T20" fmla="*/ 137 w 200"/>
              <a:gd name="T21" fmla="*/ 114 h 200"/>
              <a:gd name="T22" fmla="*/ 65 w 200"/>
              <a:gd name="T23" fmla="*/ 136 h 200"/>
              <a:gd name="T24" fmla="*/ 86 w 200"/>
              <a:gd name="T25" fmla="*/ 64 h 200"/>
              <a:gd name="T26" fmla="*/ 65 w 200"/>
              <a:gd name="T27" fmla="*/ 78 h 200"/>
              <a:gd name="T28" fmla="*/ 132 w 200"/>
              <a:gd name="T29" fmla="*/ 11 h 200"/>
              <a:gd name="T30" fmla="*/ 174 w 200"/>
              <a:gd name="T31" fmla="*/ 27 h 200"/>
              <a:gd name="T32" fmla="*/ 189 w 200"/>
              <a:gd name="T33" fmla="*/ 68 h 200"/>
              <a:gd name="T34" fmla="*/ 122 w 200"/>
              <a:gd name="T35" fmla="*/ 13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200">
                <a:moveTo>
                  <a:pt x="200" y="88"/>
                </a:moveTo>
                <a:cubicBezTo>
                  <a:pt x="177" y="24"/>
                  <a:pt x="177" y="24"/>
                  <a:pt x="177" y="24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38" y="4"/>
                  <a:pt x="8" y="103"/>
                </a:cubicBezTo>
                <a:cubicBezTo>
                  <a:pt x="8" y="103"/>
                  <a:pt x="27" y="87"/>
                  <a:pt x="41" y="81"/>
                </a:cubicBezTo>
                <a:cubicBezTo>
                  <a:pt x="41" y="81"/>
                  <a:pt x="0" y="146"/>
                  <a:pt x="8" y="193"/>
                </a:cubicBezTo>
                <a:cubicBezTo>
                  <a:pt x="54" y="200"/>
                  <a:pt x="119" y="159"/>
                  <a:pt x="119" y="159"/>
                </a:cubicBezTo>
                <a:cubicBezTo>
                  <a:pt x="113" y="173"/>
                  <a:pt x="96" y="192"/>
                  <a:pt x="96" y="192"/>
                </a:cubicBezTo>
                <a:cubicBezTo>
                  <a:pt x="195" y="162"/>
                  <a:pt x="200" y="88"/>
                  <a:pt x="200" y="88"/>
                </a:cubicBezTo>
                <a:moveTo>
                  <a:pt x="122" y="135"/>
                </a:moveTo>
                <a:cubicBezTo>
                  <a:pt x="122" y="135"/>
                  <a:pt x="132" y="123"/>
                  <a:pt x="137" y="114"/>
                </a:cubicBezTo>
                <a:cubicBezTo>
                  <a:pt x="137" y="114"/>
                  <a:pt x="94" y="140"/>
                  <a:pt x="65" y="136"/>
                </a:cubicBezTo>
                <a:cubicBezTo>
                  <a:pt x="59" y="105"/>
                  <a:pt x="86" y="64"/>
                  <a:pt x="86" y="64"/>
                </a:cubicBezTo>
                <a:cubicBezTo>
                  <a:pt x="77" y="68"/>
                  <a:pt x="65" y="78"/>
                  <a:pt x="65" y="78"/>
                </a:cubicBezTo>
                <a:cubicBezTo>
                  <a:pt x="84" y="14"/>
                  <a:pt x="132" y="11"/>
                  <a:pt x="132" y="11"/>
                </a:cubicBezTo>
                <a:cubicBezTo>
                  <a:pt x="174" y="27"/>
                  <a:pt x="174" y="27"/>
                  <a:pt x="174" y="27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89" y="68"/>
                  <a:pt x="186" y="116"/>
                  <a:pt x="122" y="135"/>
                </a:cubicBezTo>
              </a:path>
            </a:pathLst>
          </a:custGeom>
          <a:solidFill>
            <a:srgbClr val="FF6400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2" name="îSľîḋ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4FAC224-EF6E-4851-A1B6-2CB517914BA2}"/>
              </a:ext>
            </a:extLst>
          </p:cNvPr>
          <p:cNvSpPr/>
          <p:nvPr/>
        </p:nvSpPr>
        <p:spPr bwMode="auto">
          <a:xfrm flipH="1">
            <a:off x="9598843" y="4157792"/>
            <a:ext cx="747598" cy="744744"/>
          </a:xfrm>
          <a:custGeom>
            <a:avLst/>
            <a:gdLst>
              <a:gd name="T0" fmla="*/ 115 w 130"/>
              <a:gd name="T1" fmla="*/ 16 h 129"/>
              <a:gd name="T2" fmla="*/ 73 w 130"/>
              <a:gd name="T3" fmla="*/ 0 h 129"/>
              <a:gd name="T4" fmla="*/ 6 w 130"/>
              <a:gd name="T5" fmla="*/ 67 h 129"/>
              <a:gd name="T6" fmla="*/ 27 w 130"/>
              <a:gd name="T7" fmla="*/ 53 h 129"/>
              <a:gd name="T8" fmla="*/ 6 w 130"/>
              <a:gd name="T9" fmla="*/ 125 h 129"/>
              <a:gd name="T10" fmla="*/ 78 w 130"/>
              <a:gd name="T11" fmla="*/ 103 h 129"/>
              <a:gd name="T12" fmla="*/ 63 w 130"/>
              <a:gd name="T13" fmla="*/ 124 h 129"/>
              <a:gd name="T14" fmla="*/ 130 w 130"/>
              <a:gd name="T15" fmla="*/ 57 h 129"/>
              <a:gd name="T16" fmla="*/ 115 w 130"/>
              <a:gd name="T17" fmla="*/ 1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129">
                <a:moveTo>
                  <a:pt x="115" y="16"/>
                </a:move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25" y="3"/>
                  <a:pt x="6" y="67"/>
                </a:cubicBezTo>
                <a:cubicBezTo>
                  <a:pt x="6" y="67"/>
                  <a:pt x="18" y="57"/>
                  <a:pt x="27" y="53"/>
                </a:cubicBezTo>
                <a:cubicBezTo>
                  <a:pt x="27" y="53"/>
                  <a:pt x="0" y="94"/>
                  <a:pt x="6" y="125"/>
                </a:cubicBezTo>
                <a:cubicBezTo>
                  <a:pt x="35" y="129"/>
                  <a:pt x="78" y="103"/>
                  <a:pt x="78" y="103"/>
                </a:cubicBezTo>
                <a:cubicBezTo>
                  <a:pt x="73" y="112"/>
                  <a:pt x="63" y="124"/>
                  <a:pt x="63" y="124"/>
                </a:cubicBezTo>
                <a:cubicBezTo>
                  <a:pt x="127" y="105"/>
                  <a:pt x="130" y="57"/>
                  <a:pt x="130" y="57"/>
                </a:cubicBezTo>
                <a:cubicBezTo>
                  <a:pt x="115" y="16"/>
                  <a:pt x="115" y="16"/>
                  <a:pt x="115" y="16"/>
                </a:cubicBezTo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3" name="ïṡļïď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3C36141-5D85-4286-BB8F-F17F3A207EE5}"/>
              </a:ext>
            </a:extLst>
          </p:cNvPr>
          <p:cNvSpPr/>
          <p:nvPr/>
        </p:nvSpPr>
        <p:spPr bwMode="auto">
          <a:xfrm flipH="1">
            <a:off x="8625824" y="3698391"/>
            <a:ext cx="944486" cy="1261215"/>
          </a:xfrm>
          <a:custGeom>
            <a:avLst/>
            <a:gdLst>
              <a:gd name="T0" fmla="*/ 164 w 164"/>
              <a:gd name="T1" fmla="*/ 55 h 219"/>
              <a:gd name="T2" fmla="*/ 133 w 164"/>
              <a:gd name="T3" fmla="*/ 180 h 219"/>
              <a:gd name="T4" fmla="*/ 0 w 164"/>
              <a:gd name="T5" fmla="*/ 219 h 219"/>
              <a:gd name="T6" fmla="*/ 27 w 164"/>
              <a:gd name="T7" fmla="*/ 82 h 219"/>
              <a:gd name="T8" fmla="*/ 109 w 164"/>
              <a:gd name="T9" fmla="*/ 0 h 219"/>
              <a:gd name="T10" fmla="*/ 164 w 164"/>
              <a:gd name="T11" fmla="*/ 55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4" h="219">
                <a:moveTo>
                  <a:pt x="164" y="55"/>
                </a:moveTo>
                <a:cubicBezTo>
                  <a:pt x="133" y="180"/>
                  <a:pt x="133" y="180"/>
                  <a:pt x="133" y="18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93" y="147"/>
                  <a:pt x="27" y="82"/>
                </a:cubicBezTo>
                <a:cubicBezTo>
                  <a:pt x="109" y="0"/>
                  <a:pt x="109" y="0"/>
                  <a:pt x="109" y="0"/>
                </a:cubicBezTo>
                <a:cubicBezTo>
                  <a:pt x="164" y="55"/>
                  <a:pt x="164" y="55"/>
                  <a:pt x="164" y="55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4" name="îSḷi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366A979-1948-4218-81FE-3D69FA06B13B}"/>
              </a:ext>
            </a:extLst>
          </p:cNvPr>
          <p:cNvSpPr/>
          <p:nvPr/>
        </p:nvSpPr>
        <p:spPr bwMode="auto">
          <a:xfrm flipH="1">
            <a:off x="9156563" y="3161946"/>
            <a:ext cx="1258361" cy="950192"/>
          </a:xfrm>
          <a:custGeom>
            <a:avLst/>
            <a:gdLst>
              <a:gd name="T0" fmla="*/ 164 w 219"/>
              <a:gd name="T1" fmla="*/ 0 h 165"/>
              <a:gd name="T2" fmla="*/ 38 w 219"/>
              <a:gd name="T3" fmla="*/ 32 h 165"/>
              <a:gd name="T4" fmla="*/ 0 w 219"/>
              <a:gd name="T5" fmla="*/ 165 h 165"/>
              <a:gd name="T6" fmla="*/ 137 w 219"/>
              <a:gd name="T7" fmla="*/ 137 h 165"/>
              <a:gd name="T8" fmla="*/ 219 w 219"/>
              <a:gd name="T9" fmla="*/ 55 h 165"/>
              <a:gd name="T10" fmla="*/ 164 w 219"/>
              <a:gd name="T11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9" h="165">
                <a:moveTo>
                  <a:pt x="164" y="0"/>
                </a:moveTo>
                <a:cubicBezTo>
                  <a:pt x="38" y="32"/>
                  <a:pt x="38" y="32"/>
                  <a:pt x="38" y="32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71" y="72"/>
                  <a:pt x="137" y="137"/>
                </a:cubicBezTo>
                <a:cubicBezTo>
                  <a:pt x="219" y="55"/>
                  <a:pt x="219" y="55"/>
                  <a:pt x="219" y="55"/>
                </a:cubicBezTo>
                <a:lnTo>
                  <a:pt x="16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5" name="ïṣlîḓ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A9A9C26-0E0C-4735-89A1-9DA9BE4E5727}"/>
              </a:ext>
            </a:extLst>
          </p:cNvPr>
          <p:cNvSpPr/>
          <p:nvPr/>
        </p:nvSpPr>
        <p:spPr bwMode="auto">
          <a:xfrm flipH="1">
            <a:off x="7601444" y="2148979"/>
            <a:ext cx="1606480" cy="1606481"/>
          </a:xfrm>
          <a:custGeom>
            <a:avLst/>
            <a:gdLst>
              <a:gd name="T0" fmla="*/ 61 w 279"/>
              <a:gd name="T1" fmla="*/ 221 h 279"/>
              <a:gd name="T2" fmla="*/ 148 w 279"/>
              <a:gd name="T3" fmla="*/ 279 h 279"/>
              <a:gd name="T4" fmla="*/ 279 w 279"/>
              <a:gd name="T5" fmla="*/ 78 h 279"/>
              <a:gd name="T6" fmla="*/ 233 w 279"/>
              <a:gd name="T7" fmla="*/ 48 h 279"/>
              <a:gd name="T8" fmla="*/ 204 w 279"/>
              <a:gd name="T9" fmla="*/ 7 h 279"/>
              <a:gd name="T10" fmla="*/ 202 w 279"/>
              <a:gd name="T11" fmla="*/ 0 h 279"/>
              <a:gd name="T12" fmla="*/ 0 w 279"/>
              <a:gd name="T13" fmla="*/ 131 h 279"/>
              <a:gd name="T14" fmla="*/ 8 w 279"/>
              <a:gd name="T15" fmla="*/ 147 h 279"/>
              <a:gd name="T16" fmla="*/ 61 w 279"/>
              <a:gd name="T17" fmla="*/ 221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279">
                <a:moveTo>
                  <a:pt x="61" y="221"/>
                </a:moveTo>
                <a:cubicBezTo>
                  <a:pt x="83" y="243"/>
                  <a:pt x="111" y="264"/>
                  <a:pt x="148" y="279"/>
                </a:cubicBezTo>
                <a:cubicBezTo>
                  <a:pt x="207" y="212"/>
                  <a:pt x="249" y="138"/>
                  <a:pt x="279" y="78"/>
                </a:cubicBezTo>
                <a:cubicBezTo>
                  <a:pt x="259" y="70"/>
                  <a:pt x="244" y="60"/>
                  <a:pt x="233" y="48"/>
                </a:cubicBezTo>
                <a:cubicBezTo>
                  <a:pt x="218" y="34"/>
                  <a:pt x="210" y="19"/>
                  <a:pt x="204" y="7"/>
                </a:cubicBezTo>
                <a:cubicBezTo>
                  <a:pt x="203" y="4"/>
                  <a:pt x="202" y="2"/>
                  <a:pt x="202" y="0"/>
                </a:cubicBezTo>
                <a:cubicBezTo>
                  <a:pt x="141" y="29"/>
                  <a:pt x="67" y="72"/>
                  <a:pt x="0" y="131"/>
                </a:cubicBezTo>
                <a:cubicBezTo>
                  <a:pt x="2" y="136"/>
                  <a:pt x="5" y="141"/>
                  <a:pt x="8" y="147"/>
                </a:cubicBezTo>
                <a:cubicBezTo>
                  <a:pt x="18" y="168"/>
                  <a:pt x="35" y="196"/>
                  <a:pt x="61" y="221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ïšḷiḋ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B5B788B-FFF4-4391-8E2E-338E34D90B22}"/>
              </a:ext>
            </a:extLst>
          </p:cNvPr>
          <p:cNvSpPr/>
          <p:nvPr/>
        </p:nvSpPr>
        <p:spPr bwMode="auto">
          <a:xfrm flipH="1">
            <a:off x="7307539" y="1855077"/>
            <a:ext cx="679117" cy="679117"/>
          </a:xfrm>
          <a:custGeom>
            <a:avLst/>
            <a:gdLst>
              <a:gd name="T0" fmla="*/ 29 w 118"/>
              <a:gd name="T1" fmla="*/ 91 h 118"/>
              <a:gd name="T2" fmla="*/ 72 w 118"/>
              <a:gd name="T3" fmla="*/ 118 h 118"/>
              <a:gd name="T4" fmla="*/ 118 w 118"/>
              <a:gd name="T5" fmla="*/ 0 h 118"/>
              <a:gd name="T6" fmla="*/ 0 w 118"/>
              <a:gd name="T7" fmla="*/ 46 h 118"/>
              <a:gd name="T8" fmla="*/ 3 w 118"/>
              <a:gd name="T9" fmla="*/ 53 h 118"/>
              <a:gd name="T10" fmla="*/ 29 w 118"/>
              <a:gd name="T11" fmla="*/ 9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18">
                <a:moveTo>
                  <a:pt x="29" y="91"/>
                </a:moveTo>
                <a:cubicBezTo>
                  <a:pt x="40" y="102"/>
                  <a:pt x="54" y="111"/>
                  <a:pt x="72" y="118"/>
                </a:cubicBezTo>
                <a:cubicBezTo>
                  <a:pt x="104" y="50"/>
                  <a:pt x="118" y="0"/>
                  <a:pt x="118" y="0"/>
                </a:cubicBezTo>
                <a:cubicBezTo>
                  <a:pt x="118" y="0"/>
                  <a:pt x="69" y="14"/>
                  <a:pt x="0" y="46"/>
                </a:cubicBezTo>
                <a:cubicBezTo>
                  <a:pt x="1" y="48"/>
                  <a:pt x="2" y="50"/>
                  <a:pt x="3" y="53"/>
                </a:cubicBezTo>
                <a:cubicBezTo>
                  <a:pt x="8" y="64"/>
                  <a:pt x="16" y="78"/>
                  <a:pt x="29" y="91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7" name="íṣliď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6FABB8E-5309-4065-8EDE-19AB2EB6F19B}"/>
              </a:ext>
            </a:extLst>
          </p:cNvPr>
          <p:cNvSpPr/>
          <p:nvPr/>
        </p:nvSpPr>
        <p:spPr bwMode="auto">
          <a:xfrm flipH="1">
            <a:off x="8408965" y="2947939"/>
            <a:ext cx="1677816" cy="1689230"/>
          </a:xfrm>
          <a:custGeom>
            <a:avLst/>
            <a:gdLst>
              <a:gd name="T0" fmla="*/ 206 w 292"/>
              <a:gd name="T1" fmla="*/ 91 h 293"/>
              <a:gd name="T2" fmla="*/ 150 w 292"/>
              <a:gd name="T3" fmla="*/ 14 h 293"/>
              <a:gd name="T4" fmla="*/ 144 w 292"/>
              <a:gd name="T5" fmla="*/ 0 h 293"/>
              <a:gd name="T6" fmla="*/ 0 w 292"/>
              <a:gd name="T7" fmla="*/ 197 h 293"/>
              <a:gd name="T8" fmla="*/ 37 w 292"/>
              <a:gd name="T9" fmla="*/ 253 h 293"/>
              <a:gd name="T10" fmla="*/ 96 w 292"/>
              <a:gd name="T11" fmla="*/ 293 h 293"/>
              <a:gd name="T12" fmla="*/ 292 w 292"/>
              <a:gd name="T13" fmla="*/ 149 h 293"/>
              <a:gd name="T14" fmla="*/ 206 w 292"/>
              <a:gd name="T15" fmla="*/ 9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2" h="293">
                <a:moveTo>
                  <a:pt x="206" y="91"/>
                </a:moveTo>
                <a:cubicBezTo>
                  <a:pt x="179" y="64"/>
                  <a:pt x="161" y="35"/>
                  <a:pt x="150" y="14"/>
                </a:cubicBezTo>
                <a:cubicBezTo>
                  <a:pt x="148" y="9"/>
                  <a:pt x="146" y="4"/>
                  <a:pt x="144" y="0"/>
                </a:cubicBezTo>
                <a:cubicBezTo>
                  <a:pt x="86" y="53"/>
                  <a:pt x="34" y="118"/>
                  <a:pt x="0" y="197"/>
                </a:cubicBezTo>
                <a:cubicBezTo>
                  <a:pt x="0" y="197"/>
                  <a:pt x="11" y="228"/>
                  <a:pt x="37" y="253"/>
                </a:cubicBezTo>
                <a:cubicBezTo>
                  <a:pt x="63" y="279"/>
                  <a:pt x="96" y="293"/>
                  <a:pt x="96" y="293"/>
                </a:cubicBezTo>
                <a:cubicBezTo>
                  <a:pt x="175" y="260"/>
                  <a:pt x="240" y="207"/>
                  <a:pt x="292" y="149"/>
                </a:cubicBezTo>
                <a:cubicBezTo>
                  <a:pt x="256" y="134"/>
                  <a:pt x="228" y="113"/>
                  <a:pt x="206" y="91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8" name="ï$ḻíd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D3DFBF22-28BE-47A8-82FA-BDCDF3450BE4}"/>
              </a:ext>
            </a:extLst>
          </p:cNvPr>
          <p:cNvSpPr/>
          <p:nvPr/>
        </p:nvSpPr>
        <p:spPr bwMode="auto">
          <a:xfrm flipH="1">
            <a:off x="7572911" y="2120445"/>
            <a:ext cx="470815" cy="476523"/>
          </a:xfrm>
          <a:custGeom>
            <a:avLst/>
            <a:gdLst>
              <a:gd name="T0" fmla="*/ 31 w 82"/>
              <a:gd name="T1" fmla="*/ 53 h 83"/>
              <a:gd name="T2" fmla="*/ 77 w 82"/>
              <a:gd name="T3" fmla="*/ 83 h 83"/>
              <a:gd name="T4" fmla="*/ 82 w 82"/>
              <a:gd name="T5" fmla="*/ 72 h 83"/>
              <a:gd name="T6" fmla="*/ 39 w 82"/>
              <a:gd name="T7" fmla="*/ 45 h 83"/>
              <a:gd name="T8" fmla="*/ 13 w 82"/>
              <a:gd name="T9" fmla="*/ 7 h 83"/>
              <a:gd name="T10" fmla="*/ 10 w 82"/>
              <a:gd name="T11" fmla="*/ 0 h 83"/>
              <a:gd name="T12" fmla="*/ 0 w 82"/>
              <a:gd name="T13" fmla="*/ 5 h 83"/>
              <a:gd name="T14" fmla="*/ 2 w 82"/>
              <a:gd name="T15" fmla="*/ 12 h 83"/>
              <a:gd name="T16" fmla="*/ 31 w 82"/>
              <a:gd name="T17" fmla="*/ 5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83">
                <a:moveTo>
                  <a:pt x="31" y="53"/>
                </a:moveTo>
                <a:cubicBezTo>
                  <a:pt x="42" y="65"/>
                  <a:pt x="57" y="75"/>
                  <a:pt x="77" y="83"/>
                </a:cubicBezTo>
                <a:cubicBezTo>
                  <a:pt x="78" y="79"/>
                  <a:pt x="80" y="76"/>
                  <a:pt x="82" y="72"/>
                </a:cubicBezTo>
                <a:cubicBezTo>
                  <a:pt x="64" y="65"/>
                  <a:pt x="50" y="56"/>
                  <a:pt x="39" y="45"/>
                </a:cubicBezTo>
                <a:cubicBezTo>
                  <a:pt x="26" y="32"/>
                  <a:pt x="18" y="18"/>
                  <a:pt x="13" y="7"/>
                </a:cubicBezTo>
                <a:cubicBezTo>
                  <a:pt x="12" y="4"/>
                  <a:pt x="11" y="2"/>
                  <a:pt x="10" y="0"/>
                </a:cubicBezTo>
                <a:cubicBezTo>
                  <a:pt x="7" y="2"/>
                  <a:pt x="3" y="3"/>
                  <a:pt x="0" y="5"/>
                </a:cubicBezTo>
                <a:cubicBezTo>
                  <a:pt x="0" y="7"/>
                  <a:pt x="1" y="9"/>
                  <a:pt x="2" y="12"/>
                </a:cubicBezTo>
                <a:cubicBezTo>
                  <a:pt x="8" y="24"/>
                  <a:pt x="16" y="39"/>
                  <a:pt x="31" y="53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9" name="íşļïḓ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15D980A-ACC3-436F-9772-6778D9262C5E}"/>
              </a:ext>
            </a:extLst>
          </p:cNvPr>
          <p:cNvSpPr/>
          <p:nvPr/>
        </p:nvSpPr>
        <p:spPr bwMode="auto">
          <a:xfrm flipH="1">
            <a:off x="8354750" y="2902285"/>
            <a:ext cx="904537" cy="904537"/>
          </a:xfrm>
          <a:custGeom>
            <a:avLst/>
            <a:gdLst>
              <a:gd name="T0" fmla="*/ 62 w 157"/>
              <a:gd name="T1" fmla="*/ 99 h 157"/>
              <a:gd name="T2" fmla="*/ 148 w 157"/>
              <a:gd name="T3" fmla="*/ 157 h 157"/>
              <a:gd name="T4" fmla="*/ 157 w 157"/>
              <a:gd name="T5" fmla="*/ 148 h 157"/>
              <a:gd name="T6" fmla="*/ 70 w 157"/>
              <a:gd name="T7" fmla="*/ 90 h 157"/>
              <a:gd name="T8" fmla="*/ 17 w 157"/>
              <a:gd name="T9" fmla="*/ 16 h 157"/>
              <a:gd name="T10" fmla="*/ 9 w 157"/>
              <a:gd name="T11" fmla="*/ 0 h 157"/>
              <a:gd name="T12" fmla="*/ 0 w 157"/>
              <a:gd name="T13" fmla="*/ 8 h 157"/>
              <a:gd name="T14" fmla="*/ 6 w 157"/>
              <a:gd name="T15" fmla="*/ 22 h 157"/>
              <a:gd name="T16" fmla="*/ 62 w 157"/>
              <a:gd name="T17" fmla="*/ 9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157">
                <a:moveTo>
                  <a:pt x="62" y="99"/>
                </a:moveTo>
                <a:cubicBezTo>
                  <a:pt x="84" y="121"/>
                  <a:pt x="112" y="142"/>
                  <a:pt x="148" y="157"/>
                </a:cubicBezTo>
                <a:cubicBezTo>
                  <a:pt x="151" y="154"/>
                  <a:pt x="154" y="151"/>
                  <a:pt x="157" y="148"/>
                </a:cubicBezTo>
                <a:cubicBezTo>
                  <a:pt x="120" y="133"/>
                  <a:pt x="92" y="112"/>
                  <a:pt x="70" y="90"/>
                </a:cubicBezTo>
                <a:cubicBezTo>
                  <a:pt x="44" y="65"/>
                  <a:pt x="27" y="37"/>
                  <a:pt x="17" y="16"/>
                </a:cubicBezTo>
                <a:cubicBezTo>
                  <a:pt x="14" y="10"/>
                  <a:pt x="11" y="5"/>
                  <a:pt x="9" y="0"/>
                </a:cubicBezTo>
                <a:cubicBezTo>
                  <a:pt x="6" y="3"/>
                  <a:pt x="3" y="6"/>
                  <a:pt x="0" y="8"/>
                </a:cubicBezTo>
                <a:cubicBezTo>
                  <a:pt x="2" y="12"/>
                  <a:pt x="4" y="17"/>
                  <a:pt x="6" y="22"/>
                </a:cubicBezTo>
                <a:cubicBezTo>
                  <a:pt x="17" y="43"/>
                  <a:pt x="35" y="72"/>
                  <a:pt x="62" y="99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0" name="îş1ïḍ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B10A99B9-3CC6-4FA5-9A19-4EFEC7C8761B}"/>
              </a:ext>
            </a:extLst>
          </p:cNvPr>
          <p:cNvSpPr/>
          <p:nvPr/>
        </p:nvSpPr>
        <p:spPr bwMode="auto">
          <a:xfrm flipH="1">
            <a:off x="8965383" y="3501504"/>
            <a:ext cx="1030088" cy="1032942"/>
          </a:xfrm>
          <a:custGeom>
            <a:avLst/>
            <a:gdLst>
              <a:gd name="T0" fmla="*/ 302 w 361"/>
              <a:gd name="T1" fmla="*/ 0 h 362"/>
              <a:gd name="T2" fmla="*/ 361 w 361"/>
              <a:gd name="T3" fmla="*/ 61 h 362"/>
              <a:gd name="T4" fmla="*/ 0 w 361"/>
              <a:gd name="T5" fmla="*/ 362 h 362"/>
              <a:gd name="T6" fmla="*/ 302 w 361"/>
              <a:gd name="T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1" h="362">
                <a:moveTo>
                  <a:pt x="302" y="0"/>
                </a:moveTo>
                <a:lnTo>
                  <a:pt x="361" y="61"/>
                </a:lnTo>
                <a:lnTo>
                  <a:pt x="0" y="362"/>
                </a:lnTo>
                <a:lnTo>
                  <a:pt x="30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išlïḓ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21C0944-C722-42E1-A2A0-59DDA4D9FE3A}"/>
              </a:ext>
            </a:extLst>
          </p:cNvPr>
          <p:cNvSpPr/>
          <p:nvPr/>
        </p:nvSpPr>
        <p:spPr bwMode="auto">
          <a:xfrm flipH="1">
            <a:off x="7039319" y="1584000"/>
            <a:ext cx="436574" cy="436574"/>
          </a:xfrm>
          <a:custGeom>
            <a:avLst/>
            <a:gdLst>
              <a:gd name="T0" fmla="*/ 153 w 153"/>
              <a:gd name="T1" fmla="*/ 0 h 153"/>
              <a:gd name="T2" fmla="*/ 10 w 153"/>
              <a:gd name="T3" fmla="*/ 111 h 153"/>
              <a:gd name="T4" fmla="*/ 0 w 153"/>
              <a:gd name="T5" fmla="*/ 153 h 153"/>
              <a:gd name="T6" fmla="*/ 43 w 153"/>
              <a:gd name="T7" fmla="*/ 145 h 153"/>
              <a:gd name="T8" fmla="*/ 153 w 153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3">
                <a:moveTo>
                  <a:pt x="153" y="0"/>
                </a:moveTo>
                <a:lnTo>
                  <a:pt x="10" y="111"/>
                </a:lnTo>
                <a:lnTo>
                  <a:pt x="0" y="153"/>
                </a:lnTo>
                <a:lnTo>
                  <a:pt x="43" y="145"/>
                </a:lnTo>
                <a:lnTo>
                  <a:pt x="1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š1íḍ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E505D266-79CB-44E7-840B-6F865A331FCF}"/>
              </a:ext>
            </a:extLst>
          </p:cNvPr>
          <p:cNvSpPr/>
          <p:nvPr/>
        </p:nvSpPr>
        <p:spPr bwMode="auto">
          <a:xfrm flipH="1">
            <a:off x="7039319" y="1584000"/>
            <a:ext cx="436574" cy="436574"/>
          </a:xfrm>
          <a:custGeom>
            <a:avLst/>
            <a:gdLst>
              <a:gd name="T0" fmla="*/ 153 w 153"/>
              <a:gd name="T1" fmla="*/ 0 h 153"/>
              <a:gd name="T2" fmla="*/ 10 w 153"/>
              <a:gd name="T3" fmla="*/ 111 h 153"/>
              <a:gd name="T4" fmla="*/ 0 w 153"/>
              <a:gd name="T5" fmla="*/ 153 h 153"/>
              <a:gd name="T6" fmla="*/ 43 w 153"/>
              <a:gd name="T7" fmla="*/ 145 h 153"/>
              <a:gd name="T8" fmla="*/ 153 w 153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3">
                <a:moveTo>
                  <a:pt x="153" y="0"/>
                </a:moveTo>
                <a:lnTo>
                  <a:pt x="10" y="111"/>
                </a:lnTo>
                <a:lnTo>
                  <a:pt x="0" y="153"/>
                </a:lnTo>
                <a:lnTo>
                  <a:pt x="43" y="145"/>
                </a:lnTo>
                <a:lnTo>
                  <a:pt x="15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ïṩ1íḋ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85FE60B-C282-4F3A-8DC1-ECA299C4BC3C}"/>
              </a:ext>
            </a:extLst>
          </p:cNvPr>
          <p:cNvSpPr/>
          <p:nvPr/>
        </p:nvSpPr>
        <p:spPr bwMode="auto">
          <a:xfrm flipH="1">
            <a:off x="7998069" y="2545605"/>
            <a:ext cx="553566" cy="553566"/>
          </a:xfrm>
          <a:custGeom>
            <a:avLst/>
            <a:gdLst>
              <a:gd name="T0" fmla="*/ 79 w 96"/>
              <a:gd name="T1" fmla="*/ 79 h 96"/>
              <a:gd name="T2" fmla="*/ 17 w 96"/>
              <a:gd name="T3" fmla="*/ 79 h 96"/>
              <a:gd name="T4" fmla="*/ 17 w 96"/>
              <a:gd name="T5" fmla="*/ 17 h 96"/>
              <a:gd name="T6" fmla="*/ 79 w 96"/>
              <a:gd name="T7" fmla="*/ 17 h 96"/>
              <a:gd name="T8" fmla="*/ 79 w 96"/>
              <a:gd name="T9" fmla="*/ 7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79" y="79"/>
                </a:moveTo>
                <a:cubicBezTo>
                  <a:pt x="62" y="96"/>
                  <a:pt x="34" y="96"/>
                  <a:pt x="17" y="79"/>
                </a:cubicBezTo>
                <a:cubicBezTo>
                  <a:pt x="0" y="62"/>
                  <a:pt x="0" y="34"/>
                  <a:pt x="17" y="17"/>
                </a:cubicBezTo>
                <a:cubicBezTo>
                  <a:pt x="34" y="0"/>
                  <a:pt x="62" y="0"/>
                  <a:pt x="79" y="17"/>
                </a:cubicBezTo>
                <a:cubicBezTo>
                  <a:pt x="96" y="34"/>
                  <a:pt x="96" y="62"/>
                  <a:pt x="79" y="79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íṥļîḍ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A46B2D8-B6A6-47A6-B2B0-8A337AF2712F}"/>
              </a:ext>
            </a:extLst>
          </p:cNvPr>
          <p:cNvSpPr/>
          <p:nvPr/>
        </p:nvSpPr>
        <p:spPr bwMode="auto">
          <a:xfrm flipH="1">
            <a:off x="7998069" y="2545605"/>
            <a:ext cx="553566" cy="553566"/>
          </a:xfrm>
          <a:custGeom>
            <a:avLst/>
            <a:gdLst>
              <a:gd name="T0" fmla="*/ 48 w 96"/>
              <a:gd name="T1" fmla="*/ 96 h 96"/>
              <a:gd name="T2" fmla="*/ 14 w 96"/>
              <a:gd name="T3" fmla="*/ 82 h 96"/>
              <a:gd name="T4" fmla="*/ 0 w 96"/>
              <a:gd name="T5" fmla="*/ 48 h 96"/>
              <a:gd name="T6" fmla="*/ 14 w 96"/>
              <a:gd name="T7" fmla="*/ 14 h 96"/>
              <a:gd name="T8" fmla="*/ 48 w 96"/>
              <a:gd name="T9" fmla="*/ 0 h 96"/>
              <a:gd name="T10" fmla="*/ 82 w 96"/>
              <a:gd name="T11" fmla="*/ 14 h 96"/>
              <a:gd name="T12" fmla="*/ 96 w 96"/>
              <a:gd name="T13" fmla="*/ 48 h 96"/>
              <a:gd name="T14" fmla="*/ 82 w 96"/>
              <a:gd name="T15" fmla="*/ 82 h 96"/>
              <a:gd name="T16" fmla="*/ 48 w 96"/>
              <a:gd name="T17" fmla="*/ 96 h 96"/>
              <a:gd name="T18" fmla="*/ 48 w 96"/>
              <a:gd name="T19" fmla="*/ 10 h 96"/>
              <a:gd name="T20" fmla="*/ 21 w 96"/>
              <a:gd name="T21" fmla="*/ 21 h 96"/>
              <a:gd name="T22" fmla="*/ 10 w 96"/>
              <a:gd name="T23" fmla="*/ 48 h 96"/>
              <a:gd name="T24" fmla="*/ 21 w 96"/>
              <a:gd name="T25" fmla="*/ 75 h 96"/>
              <a:gd name="T26" fmla="*/ 48 w 96"/>
              <a:gd name="T27" fmla="*/ 86 h 96"/>
              <a:gd name="T28" fmla="*/ 75 w 96"/>
              <a:gd name="T29" fmla="*/ 75 h 96"/>
              <a:gd name="T30" fmla="*/ 86 w 96"/>
              <a:gd name="T31" fmla="*/ 48 h 96"/>
              <a:gd name="T32" fmla="*/ 75 w 96"/>
              <a:gd name="T33" fmla="*/ 21 h 96"/>
              <a:gd name="T34" fmla="*/ 48 w 96"/>
              <a:gd name="T35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35" y="96"/>
                  <a:pt x="23" y="91"/>
                  <a:pt x="14" y="82"/>
                </a:cubicBezTo>
                <a:cubicBezTo>
                  <a:pt x="5" y="73"/>
                  <a:pt x="0" y="61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8" y="0"/>
                </a:cubicBezTo>
                <a:cubicBezTo>
                  <a:pt x="61" y="0"/>
                  <a:pt x="73" y="5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1"/>
                  <a:pt x="91" y="73"/>
                  <a:pt x="82" y="82"/>
                </a:cubicBezTo>
                <a:cubicBezTo>
                  <a:pt x="73" y="91"/>
                  <a:pt x="61" y="96"/>
                  <a:pt x="48" y="96"/>
                </a:cubicBezTo>
                <a:moveTo>
                  <a:pt x="48" y="10"/>
                </a:moveTo>
                <a:cubicBezTo>
                  <a:pt x="38" y="10"/>
                  <a:pt x="28" y="14"/>
                  <a:pt x="21" y="21"/>
                </a:cubicBezTo>
                <a:cubicBezTo>
                  <a:pt x="14" y="28"/>
                  <a:pt x="10" y="38"/>
                  <a:pt x="10" y="48"/>
                </a:cubicBezTo>
                <a:cubicBezTo>
                  <a:pt x="10" y="58"/>
                  <a:pt x="14" y="68"/>
                  <a:pt x="21" y="75"/>
                </a:cubicBezTo>
                <a:cubicBezTo>
                  <a:pt x="28" y="82"/>
                  <a:pt x="38" y="86"/>
                  <a:pt x="48" y="86"/>
                </a:cubicBezTo>
                <a:cubicBezTo>
                  <a:pt x="58" y="86"/>
                  <a:pt x="68" y="82"/>
                  <a:pt x="75" y="75"/>
                </a:cubicBezTo>
                <a:cubicBezTo>
                  <a:pt x="82" y="68"/>
                  <a:pt x="86" y="58"/>
                  <a:pt x="86" y="48"/>
                </a:cubicBezTo>
                <a:cubicBezTo>
                  <a:pt x="86" y="38"/>
                  <a:pt x="82" y="28"/>
                  <a:pt x="75" y="21"/>
                </a:cubicBezTo>
                <a:cubicBezTo>
                  <a:pt x="68" y="14"/>
                  <a:pt x="58" y="10"/>
                  <a:pt x="48" y="1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S1iḍ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256DC31-5C99-4012-8754-F9809286D264}"/>
              </a:ext>
            </a:extLst>
          </p:cNvPr>
          <p:cNvSpPr/>
          <p:nvPr/>
        </p:nvSpPr>
        <p:spPr bwMode="auto">
          <a:xfrm flipH="1">
            <a:off x="7307542" y="1855077"/>
            <a:ext cx="0" cy="5708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264D6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iṣ1ïd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2AA66EB-1A09-4D46-90EC-ED6D116FC7E4}"/>
              </a:ext>
            </a:extLst>
          </p:cNvPr>
          <p:cNvSpPr/>
          <p:nvPr/>
        </p:nvSpPr>
        <p:spPr bwMode="auto">
          <a:xfrm flipH="1">
            <a:off x="8517397" y="3929519"/>
            <a:ext cx="1024380" cy="713357"/>
          </a:xfrm>
          <a:custGeom>
            <a:avLst/>
            <a:gdLst>
              <a:gd name="T0" fmla="*/ 45 w 178"/>
              <a:gd name="T1" fmla="*/ 102 h 124"/>
              <a:gd name="T2" fmla="*/ 1 w 178"/>
              <a:gd name="T3" fmla="*/ 123 h 124"/>
              <a:gd name="T4" fmla="*/ 0 w 178"/>
              <a:gd name="T5" fmla="*/ 123 h 124"/>
              <a:gd name="T6" fmla="*/ 0 w 178"/>
              <a:gd name="T7" fmla="*/ 123 h 124"/>
              <a:gd name="T8" fmla="*/ 1 w 178"/>
              <a:gd name="T9" fmla="*/ 124 h 124"/>
              <a:gd name="T10" fmla="*/ 45 w 178"/>
              <a:gd name="T11" fmla="*/ 102 h 124"/>
              <a:gd name="T12" fmla="*/ 45 w 178"/>
              <a:gd name="T13" fmla="*/ 102 h 124"/>
              <a:gd name="T14" fmla="*/ 178 w 178"/>
              <a:gd name="T15" fmla="*/ 0 h 124"/>
              <a:gd name="T16" fmla="*/ 158 w 178"/>
              <a:gd name="T17" fmla="*/ 19 h 124"/>
              <a:gd name="T18" fmla="*/ 158 w 178"/>
              <a:gd name="T19" fmla="*/ 19 h 124"/>
              <a:gd name="T20" fmla="*/ 178 w 17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" h="124">
                <a:moveTo>
                  <a:pt x="45" y="102"/>
                </a:moveTo>
                <a:cubicBezTo>
                  <a:pt x="31" y="110"/>
                  <a:pt x="16" y="117"/>
                  <a:pt x="1" y="123"/>
                </a:cubicBezTo>
                <a:cubicBezTo>
                  <a:pt x="1" y="123"/>
                  <a:pt x="1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1" y="124"/>
                  <a:pt x="1" y="124"/>
                  <a:pt x="1" y="124"/>
                </a:cubicBezTo>
                <a:cubicBezTo>
                  <a:pt x="16" y="117"/>
                  <a:pt x="31" y="110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moveTo>
                  <a:pt x="178" y="0"/>
                </a:moveTo>
                <a:cubicBezTo>
                  <a:pt x="172" y="6"/>
                  <a:pt x="165" y="13"/>
                  <a:pt x="158" y="19"/>
                </a:cubicBezTo>
                <a:cubicBezTo>
                  <a:pt x="158" y="19"/>
                  <a:pt x="158" y="19"/>
                  <a:pt x="158" y="19"/>
                </a:cubicBezTo>
                <a:cubicBezTo>
                  <a:pt x="165" y="13"/>
                  <a:pt x="172" y="6"/>
                  <a:pt x="178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ïṧļîḓ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60B8F58F-A550-4810-A696-43A17514D6DC}"/>
              </a:ext>
            </a:extLst>
          </p:cNvPr>
          <p:cNvSpPr/>
          <p:nvPr/>
        </p:nvSpPr>
        <p:spPr bwMode="auto">
          <a:xfrm flipH="1">
            <a:off x="9541776" y="4625755"/>
            <a:ext cx="28533" cy="11413"/>
          </a:xfrm>
          <a:custGeom>
            <a:avLst/>
            <a:gdLst>
              <a:gd name="T0" fmla="*/ 0 w 5"/>
              <a:gd name="T1" fmla="*/ 0 h 2"/>
              <a:gd name="T2" fmla="*/ 5 w 5"/>
              <a:gd name="T3" fmla="*/ 2 h 2"/>
              <a:gd name="T4" fmla="*/ 5 w 5"/>
              <a:gd name="T5" fmla="*/ 2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1"/>
                  <a:pt x="0" y="0"/>
                </a:cubicBezTo>
              </a:path>
            </a:pathLst>
          </a:custGeom>
          <a:solidFill>
            <a:srgbClr val="E5C06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íşļí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757D540-220E-4CD1-A373-2CA44A8CDABD}"/>
              </a:ext>
            </a:extLst>
          </p:cNvPr>
          <p:cNvSpPr/>
          <p:nvPr/>
        </p:nvSpPr>
        <p:spPr bwMode="auto">
          <a:xfrm flipH="1">
            <a:off x="8631533" y="4037949"/>
            <a:ext cx="650581" cy="476523"/>
          </a:xfrm>
          <a:custGeom>
            <a:avLst/>
            <a:gdLst>
              <a:gd name="T0" fmla="*/ 113 w 113"/>
              <a:gd name="T1" fmla="*/ 0 h 83"/>
              <a:gd name="T2" fmla="*/ 0 w 113"/>
              <a:gd name="T3" fmla="*/ 83 h 83"/>
              <a:gd name="T4" fmla="*/ 0 w 113"/>
              <a:gd name="T5" fmla="*/ 83 h 83"/>
              <a:gd name="T6" fmla="*/ 113 w 113"/>
              <a:gd name="T7" fmla="*/ 0 h 83"/>
              <a:gd name="T8" fmla="*/ 113 w 113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83">
                <a:moveTo>
                  <a:pt x="113" y="0"/>
                </a:moveTo>
                <a:cubicBezTo>
                  <a:pt x="80" y="31"/>
                  <a:pt x="42" y="60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42" y="60"/>
                  <a:pt x="80" y="31"/>
                  <a:pt x="113" y="0"/>
                </a:cubicBezTo>
                <a:cubicBezTo>
                  <a:pt x="113" y="0"/>
                  <a:pt x="113" y="0"/>
                  <a:pt x="113" y="0"/>
                </a:cubicBezTo>
              </a:path>
            </a:pathLst>
          </a:custGeom>
          <a:solidFill>
            <a:srgbClr val="264D6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í$ḷíḍ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FD38D6C-8609-4065-AD48-9D56F29732AB}"/>
              </a:ext>
            </a:extLst>
          </p:cNvPr>
          <p:cNvSpPr/>
          <p:nvPr/>
        </p:nvSpPr>
        <p:spPr bwMode="auto">
          <a:xfrm flipH="1">
            <a:off x="7607152" y="2534192"/>
            <a:ext cx="1001553" cy="1221267"/>
          </a:xfrm>
          <a:custGeom>
            <a:avLst/>
            <a:gdLst>
              <a:gd name="T0" fmla="*/ 153 w 174"/>
              <a:gd name="T1" fmla="*/ 0 h 212"/>
              <a:gd name="T2" fmla="*/ 101 w 174"/>
              <a:gd name="T3" fmla="*/ 71 h 212"/>
              <a:gd name="T4" fmla="*/ 92 w 174"/>
              <a:gd name="T5" fmla="*/ 84 h 212"/>
              <a:gd name="T6" fmla="*/ 89 w 174"/>
              <a:gd name="T7" fmla="*/ 87 h 212"/>
              <a:gd name="T8" fmla="*/ 0 w 174"/>
              <a:gd name="T9" fmla="*/ 189 h 212"/>
              <a:gd name="T10" fmla="*/ 44 w 174"/>
              <a:gd name="T11" fmla="*/ 212 h 212"/>
              <a:gd name="T12" fmla="*/ 174 w 174"/>
              <a:gd name="T13" fmla="*/ 11 h 212"/>
              <a:gd name="T14" fmla="*/ 153 w 174"/>
              <a:gd name="T15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4" h="212">
                <a:moveTo>
                  <a:pt x="153" y="0"/>
                </a:moveTo>
                <a:cubicBezTo>
                  <a:pt x="138" y="22"/>
                  <a:pt x="121" y="46"/>
                  <a:pt x="101" y="71"/>
                </a:cubicBezTo>
                <a:cubicBezTo>
                  <a:pt x="99" y="76"/>
                  <a:pt x="96" y="80"/>
                  <a:pt x="92" y="84"/>
                </a:cubicBezTo>
                <a:cubicBezTo>
                  <a:pt x="91" y="85"/>
                  <a:pt x="90" y="86"/>
                  <a:pt x="89" y="87"/>
                </a:cubicBezTo>
                <a:cubicBezTo>
                  <a:pt x="63" y="120"/>
                  <a:pt x="33" y="155"/>
                  <a:pt x="0" y="189"/>
                </a:cubicBezTo>
                <a:cubicBezTo>
                  <a:pt x="13" y="198"/>
                  <a:pt x="28" y="206"/>
                  <a:pt x="44" y="212"/>
                </a:cubicBezTo>
                <a:cubicBezTo>
                  <a:pt x="103" y="145"/>
                  <a:pt x="145" y="71"/>
                  <a:pt x="174" y="11"/>
                </a:cubicBezTo>
                <a:cubicBezTo>
                  <a:pt x="166" y="8"/>
                  <a:pt x="159" y="4"/>
                  <a:pt x="153" y="0"/>
                </a:cubicBezTo>
              </a:path>
            </a:pathLst>
          </a:custGeom>
          <a:solidFill>
            <a:schemeClr val="bg2">
              <a:lumMod val="25000"/>
              <a:alpha val="32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ïṥļîḋ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BC28483-D93B-498F-A302-871B1BA7C137}"/>
              </a:ext>
            </a:extLst>
          </p:cNvPr>
          <p:cNvSpPr/>
          <p:nvPr/>
        </p:nvSpPr>
        <p:spPr bwMode="auto">
          <a:xfrm flipH="1">
            <a:off x="7358902" y="1997748"/>
            <a:ext cx="333851" cy="536445"/>
          </a:xfrm>
          <a:custGeom>
            <a:avLst/>
            <a:gdLst>
              <a:gd name="T0" fmla="*/ 58 w 58"/>
              <a:gd name="T1" fmla="*/ 0 h 93"/>
              <a:gd name="T2" fmla="*/ 52 w 58"/>
              <a:gd name="T3" fmla="*/ 1 h 93"/>
              <a:gd name="T4" fmla="*/ 0 w 58"/>
              <a:gd name="T5" fmla="*/ 83 h 93"/>
              <a:gd name="T6" fmla="*/ 20 w 58"/>
              <a:gd name="T7" fmla="*/ 93 h 93"/>
              <a:gd name="T8" fmla="*/ 58 w 58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93">
                <a:moveTo>
                  <a:pt x="58" y="0"/>
                </a:moveTo>
                <a:cubicBezTo>
                  <a:pt x="52" y="1"/>
                  <a:pt x="52" y="1"/>
                  <a:pt x="52" y="1"/>
                </a:cubicBezTo>
                <a:cubicBezTo>
                  <a:pt x="41" y="20"/>
                  <a:pt x="24" y="49"/>
                  <a:pt x="0" y="83"/>
                </a:cubicBezTo>
                <a:cubicBezTo>
                  <a:pt x="6" y="87"/>
                  <a:pt x="13" y="90"/>
                  <a:pt x="20" y="93"/>
                </a:cubicBezTo>
                <a:cubicBezTo>
                  <a:pt x="39" y="53"/>
                  <a:pt x="51" y="20"/>
                  <a:pt x="58" y="0"/>
                </a:cubicBezTo>
              </a:path>
            </a:pathLst>
          </a:custGeom>
          <a:solidFill>
            <a:schemeClr val="bg2">
              <a:lumMod val="25000"/>
              <a:alpha val="32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íṥľïḋ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1A46423-263B-4A21-8916-CEF366E36290}"/>
              </a:ext>
            </a:extLst>
          </p:cNvPr>
          <p:cNvSpPr/>
          <p:nvPr/>
        </p:nvSpPr>
        <p:spPr bwMode="auto">
          <a:xfrm flipH="1">
            <a:off x="8408966" y="3675563"/>
            <a:ext cx="1326844" cy="961605"/>
          </a:xfrm>
          <a:custGeom>
            <a:avLst/>
            <a:gdLst>
              <a:gd name="T0" fmla="*/ 188 w 231"/>
              <a:gd name="T1" fmla="*/ 0 h 167"/>
              <a:gd name="T2" fmla="*/ 0 w 231"/>
              <a:gd name="T3" fmla="*/ 147 h 167"/>
              <a:gd name="T4" fmla="*/ 29 w 231"/>
              <a:gd name="T5" fmla="*/ 165 h 167"/>
              <a:gd name="T6" fmla="*/ 34 w 231"/>
              <a:gd name="T7" fmla="*/ 167 h 167"/>
              <a:gd name="T8" fmla="*/ 35 w 231"/>
              <a:gd name="T9" fmla="*/ 167 h 167"/>
              <a:gd name="T10" fmla="*/ 79 w 231"/>
              <a:gd name="T11" fmla="*/ 146 h 167"/>
              <a:gd name="T12" fmla="*/ 192 w 231"/>
              <a:gd name="T13" fmla="*/ 63 h 167"/>
              <a:gd name="T14" fmla="*/ 212 w 231"/>
              <a:gd name="T15" fmla="*/ 44 h 167"/>
              <a:gd name="T16" fmla="*/ 231 w 231"/>
              <a:gd name="T17" fmla="*/ 23 h 167"/>
              <a:gd name="T18" fmla="*/ 188 w 23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167">
                <a:moveTo>
                  <a:pt x="188" y="0"/>
                </a:moveTo>
                <a:cubicBezTo>
                  <a:pt x="133" y="55"/>
                  <a:pt x="70" y="108"/>
                  <a:pt x="0" y="147"/>
                </a:cubicBezTo>
                <a:cubicBezTo>
                  <a:pt x="29" y="165"/>
                  <a:pt x="29" y="165"/>
                  <a:pt x="29" y="165"/>
                </a:cubicBezTo>
                <a:cubicBezTo>
                  <a:pt x="32" y="166"/>
                  <a:pt x="33" y="166"/>
                  <a:pt x="34" y="167"/>
                </a:cubicBezTo>
                <a:cubicBezTo>
                  <a:pt x="35" y="167"/>
                  <a:pt x="35" y="167"/>
                  <a:pt x="35" y="167"/>
                </a:cubicBezTo>
                <a:cubicBezTo>
                  <a:pt x="50" y="161"/>
                  <a:pt x="65" y="154"/>
                  <a:pt x="79" y="146"/>
                </a:cubicBezTo>
                <a:cubicBezTo>
                  <a:pt x="121" y="123"/>
                  <a:pt x="159" y="94"/>
                  <a:pt x="192" y="63"/>
                </a:cubicBezTo>
                <a:cubicBezTo>
                  <a:pt x="199" y="57"/>
                  <a:pt x="206" y="50"/>
                  <a:pt x="212" y="44"/>
                </a:cubicBezTo>
                <a:cubicBezTo>
                  <a:pt x="219" y="37"/>
                  <a:pt x="225" y="30"/>
                  <a:pt x="231" y="23"/>
                </a:cubicBezTo>
                <a:cubicBezTo>
                  <a:pt x="215" y="17"/>
                  <a:pt x="201" y="9"/>
                  <a:pt x="188" y="0"/>
                </a:cubicBezTo>
              </a:path>
            </a:pathLst>
          </a:custGeom>
          <a:solidFill>
            <a:schemeClr val="bg2">
              <a:lumMod val="25000"/>
              <a:alpha val="32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iSľiḍ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4A7260E7-251B-4A07-BE47-12B6A77842CE}"/>
              </a:ext>
            </a:extLst>
          </p:cNvPr>
          <p:cNvSpPr/>
          <p:nvPr/>
        </p:nvSpPr>
        <p:spPr bwMode="auto">
          <a:xfrm flipH="1">
            <a:off x="7578618" y="2477124"/>
            <a:ext cx="151231" cy="119843"/>
          </a:xfrm>
          <a:custGeom>
            <a:avLst/>
            <a:gdLst>
              <a:gd name="T0" fmla="*/ 6 w 26"/>
              <a:gd name="T1" fmla="*/ 0 h 21"/>
              <a:gd name="T2" fmla="*/ 0 w 26"/>
              <a:gd name="T3" fmla="*/ 10 h 21"/>
              <a:gd name="T4" fmla="*/ 21 w 26"/>
              <a:gd name="T5" fmla="*/ 21 h 21"/>
              <a:gd name="T6" fmla="*/ 26 w 26"/>
              <a:gd name="T7" fmla="*/ 10 h 21"/>
              <a:gd name="T8" fmla="*/ 6 w 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1">
                <a:moveTo>
                  <a:pt x="6" y="0"/>
                </a:moveTo>
                <a:cubicBezTo>
                  <a:pt x="4" y="4"/>
                  <a:pt x="2" y="7"/>
                  <a:pt x="0" y="10"/>
                </a:cubicBezTo>
                <a:cubicBezTo>
                  <a:pt x="6" y="14"/>
                  <a:pt x="13" y="18"/>
                  <a:pt x="21" y="21"/>
                </a:cubicBezTo>
                <a:cubicBezTo>
                  <a:pt x="23" y="17"/>
                  <a:pt x="25" y="13"/>
                  <a:pt x="26" y="10"/>
                </a:cubicBezTo>
                <a:cubicBezTo>
                  <a:pt x="19" y="7"/>
                  <a:pt x="12" y="4"/>
                  <a:pt x="6" y="0"/>
                </a:cubicBezTo>
              </a:path>
            </a:pathLst>
          </a:custGeom>
          <a:solidFill>
            <a:srgbClr val="BCDBE0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išḷí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4BC7F1A-77F0-4CAB-A0BB-1E7FB89EA90F}"/>
              </a:ext>
            </a:extLst>
          </p:cNvPr>
          <p:cNvSpPr/>
          <p:nvPr/>
        </p:nvSpPr>
        <p:spPr bwMode="auto">
          <a:xfrm flipH="1">
            <a:off x="8354750" y="3624201"/>
            <a:ext cx="299610" cy="182619"/>
          </a:xfrm>
          <a:custGeom>
            <a:avLst/>
            <a:gdLst>
              <a:gd name="T0" fmla="*/ 8 w 52"/>
              <a:gd name="T1" fmla="*/ 0 h 32"/>
              <a:gd name="T2" fmla="*/ 0 w 52"/>
              <a:gd name="T3" fmla="*/ 9 h 32"/>
              <a:gd name="T4" fmla="*/ 43 w 52"/>
              <a:gd name="T5" fmla="*/ 32 h 32"/>
              <a:gd name="T6" fmla="*/ 52 w 52"/>
              <a:gd name="T7" fmla="*/ 23 h 32"/>
              <a:gd name="T8" fmla="*/ 8 w 52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2">
                <a:moveTo>
                  <a:pt x="8" y="0"/>
                </a:moveTo>
                <a:cubicBezTo>
                  <a:pt x="5" y="3"/>
                  <a:pt x="2" y="6"/>
                  <a:pt x="0" y="9"/>
                </a:cubicBezTo>
                <a:cubicBezTo>
                  <a:pt x="13" y="18"/>
                  <a:pt x="27" y="26"/>
                  <a:pt x="43" y="32"/>
                </a:cubicBezTo>
                <a:cubicBezTo>
                  <a:pt x="46" y="29"/>
                  <a:pt x="49" y="26"/>
                  <a:pt x="52" y="23"/>
                </a:cubicBezTo>
                <a:cubicBezTo>
                  <a:pt x="36" y="17"/>
                  <a:pt x="21" y="9"/>
                  <a:pt x="8" y="0"/>
                </a:cubicBezTo>
              </a:path>
            </a:pathLst>
          </a:custGeom>
          <a:solidFill>
            <a:srgbClr val="BCDBE0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iṥḻïḓ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0E36E1C0-D783-4F98-BFE1-BCB6B2738946}"/>
              </a:ext>
            </a:extLst>
          </p:cNvPr>
          <p:cNvSpPr/>
          <p:nvPr/>
        </p:nvSpPr>
        <p:spPr bwMode="auto">
          <a:xfrm flipH="1">
            <a:off x="7313248" y="1866489"/>
            <a:ext cx="82749" cy="136964"/>
          </a:xfrm>
          <a:custGeom>
            <a:avLst/>
            <a:gdLst>
              <a:gd name="T0" fmla="*/ 14 w 14"/>
              <a:gd name="T1" fmla="*/ 0 h 24"/>
              <a:gd name="T2" fmla="*/ 13 w 14"/>
              <a:gd name="T3" fmla="*/ 0 h 24"/>
              <a:gd name="T4" fmla="*/ 0 w 14"/>
              <a:gd name="T5" fmla="*/ 24 h 24"/>
              <a:gd name="T6" fmla="*/ 6 w 14"/>
              <a:gd name="T7" fmla="*/ 23 h 24"/>
              <a:gd name="T8" fmla="*/ 14 w 1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4">
                <a:moveTo>
                  <a:pt x="14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9" y="9"/>
                  <a:pt x="0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10" y="10"/>
                  <a:pt x="13" y="2"/>
                  <a:pt x="14" y="0"/>
                </a:cubicBezTo>
              </a:path>
            </a:pathLst>
          </a:custGeom>
          <a:solidFill>
            <a:srgbClr val="264D6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îŝlid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B11C76A-C9F0-4ED4-A486-B3D506651BEE}"/>
              </a:ext>
            </a:extLst>
          </p:cNvPr>
          <p:cNvSpPr/>
          <p:nvPr/>
        </p:nvSpPr>
        <p:spPr bwMode="auto">
          <a:xfrm flipH="1">
            <a:off x="8026605" y="2942233"/>
            <a:ext cx="71335" cy="94164"/>
          </a:xfrm>
          <a:custGeom>
            <a:avLst/>
            <a:gdLst>
              <a:gd name="T0" fmla="*/ 12 w 12"/>
              <a:gd name="T1" fmla="*/ 0 h 16"/>
              <a:gd name="T2" fmla="*/ 0 w 12"/>
              <a:gd name="T3" fmla="*/ 16 h 16"/>
              <a:gd name="T4" fmla="*/ 3 w 12"/>
              <a:gd name="T5" fmla="*/ 13 h 16"/>
              <a:gd name="T6" fmla="*/ 12 w 12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6">
                <a:moveTo>
                  <a:pt x="12" y="0"/>
                </a:moveTo>
                <a:cubicBezTo>
                  <a:pt x="8" y="5"/>
                  <a:pt x="5" y="11"/>
                  <a:pt x="0" y="16"/>
                </a:cubicBezTo>
                <a:cubicBezTo>
                  <a:pt x="1" y="15"/>
                  <a:pt x="2" y="14"/>
                  <a:pt x="3" y="13"/>
                </a:cubicBezTo>
                <a:cubicBezTo>
                  <a:pt x="7" y="9"/>
                  <a:pt x="10" y="5"/>
                  <a:pt x="12" y="0"/>
                </a:cubicBezTo>
              </a:path>
            </a:pathLst>
          </a:custGeom>
          <a:solidFill>
            <a:srgbClr val="14333D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675F8D6B-DF34-47BE-9DD6-8F49A2A69153}"/>
              </a:ext>
            </a:extLst>
          </p:cNvPr>
          <p:cNvCxnSpPr>
            <a:stCxn id="32" idx="0"/>
          </p:cNvCxnSpPr>
          <p:nvPr/>
        </p:nvCxnSpPr>
        <p:spPr>
          <a:xfrm flipH="1">
            <a:off x="669925" y="1584000"/>
            <a:ext cx="636939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ṩļïḋ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701E667-6EE2-4EB1-86B1-BA7DBF8E13CF}"/>
              </a:ext>
            </a:extLst>
          </p:cNvPr>
          <p:cNvSpPr/>
          <p:nvPr/>
        </p:nvSpPr>
        <p:spPr bwMode="auto">
          <a:xfrm>
            <a:off x="673745" y="1589475"/>
            <a:ext cx="6357014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0" name="îŝļïd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FCDBE2F-43BE-48CA-AF7F-61C65575A75E}"/>
              </a:ext>
            </a:extLst>
          </p:cNvPr>
          <p:cNvSpPr txBox="1"/>
          <p:nvPr/>
        </p:nvSpPr>
        <p:spPr bwMode="auto">
          <a:xfrm>
            <a:off x="673745" y="1123950"/>
            <a:ext cx="6357014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ïṡḷí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4CC7872-F167-46B2-B4FD-200943585431}"/>
              </a:ext>
            </a:extLst>
          </p:cNvPr>
          <p:cNvSpPr txBox="1"/>
          <p:nvPr/>
        </p:nvSpPr>
        <p:spPr bwMode="auto">
          <a:xfrm>
            <a:off x="673745" y="2725590"/>
            <a:ext cx="6357014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9C0F3821-671D-4216-9BB6-2B94F634B6AC}"/>
              </a:ext>
            </a:extLst>
          </p:cNvPr>
          <p:cNvCxnSpPr>
            <a:cxnSpLocks/>
          </p:cNvCxnSpPr>
          <p:nvPr/>
        </p:nvCxnSpPr>
        <p:spPr>
          <a:xfrm flipH="1">
            <a:off x="669926" y="3185640"/>
            <a:ext cx="713839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ṡľiḍ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D42707CA-1A35-40F6-A6F7-591E679D3AD4}"/>
              </a:ext>
            </a:extLst>
          </p:cNvPr>
          <p:cNvSpPr/>
          <p:nvPr/>
        </p:nvSpPr>
        <p:spPr bwMode="auto">
          <a:xfrm>
            <a:off x="673745" y="3191115"/>
            <a:ext cx="6357014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90210BC-1F37-4B2A-8895-A3FC47A52685}"/>
              </a:ext>
            </a:extLst>
          </p:cNvPr>
          <p:cNvCxnSpPr/>
          <p:nvPr/>
        </p:nvCxnSpPr>
        <p:spPr>
          <a:xfrm flipH="1">
            <a:off x="669925" y="4787280"/>
            <a:ext cx="636939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ṣḷíḋ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921998D8-DBBA-4293-B619-C542BF0B9F21}"/>
              </a:ext>
            </a:extLst>
          </p:cNvPr>
          <p:cNvSpPr/>
          <p:nvPr/>
        </p:nvSpPr>
        <p:spPr bwMode="auto">
          <a:xfrm>
            <a:off x="673745" y="4792755"/>
            <a:ext cx="6357014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4" name="íş1ïḑ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1A290D9-28BE-4C73-9474-4699BEAF0B12}"/>
              </a:ext>
            </a:extLst>
          </p:cNvPr>
          <p:cNvSpPr txBox="1"/>
          <p:nvPr/>
        </p:nvSpPr>
        <p:spPr bwMode="auto">
          <a:xfrm>
            <a:off x="673745" y="4327230"/>
            <a:ext cx="6357014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6714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DEA8A0A-2D35-4ADC-9908-8350AC21D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DE2D7A9-0F20-4F4A-B0AE-0DADC231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CFF0D7F-96F4-4F20-A04F-1A285FBB4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6" name="išl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856EA2E-E9B4-4A30-BA1F-AB7FAA16BADF}"/>
              </a:ext>
            </a:extLst>
          </p:cNvPr>
          <p:cNvSpPr/>
          <p:nvPr/>
        </p:nvSpPr>
        <p:spPr bwMode="auto">
          <a:xfrm>
            <a:off x="6665560" y="2000504"/>
            <a:ext cx="1009573" cy="2117140"/>
          </a:xfrm>
          <a:custGeom>
            <a:avLst/>
            <a:gdLst/>
            <a:ahLst/>
            <a:cxnLst>
              <a:cxn ang="0">
                <a:pos x="132" y="716"/>
              </a:cxn>
              <a:cxn ang="0">
                <a:pos x="4" y="771"/>
              </a:cxn>
              <a:cxn ang="0">
                <a:pos x="140" y="1089"/>
              </a:cxn>
              <a:cxn ang="0">
                <a:pos x="268" y="1034"/>
              </a:cxn>
              <a:cxn ang="0">
                <a:pos x="351" y="1133"/>
              </a:cxn>
              <a:cxn ang="0">
                <a:pos x="540" y="946"/>
              </a:cxn>
              <a:cxn ang="0">
                <a:pos x="427" y="778"/>
              </a:cxn>
              <a:cxn ang="0">
                <a:pos x="540" y="187"/>
              </a:cxn>
              <a:cxn ang="0">
                <a:pos x="351" y="0"/>
              </a:cxn>
              <a:cxn ang="0">
                <a:pos x="258" y="113"/>
              </a:cxn>
              <a:cxn ang="0">
                <a:pos x="129" y="61"/>
              </a:cxn>
              <a:cxn ang="0">
                <a:pos x="0" y="381"/>
              </a:cxn>
              <a:cxn ang="0">
                <a:pos x="129" y="433"/>
              </a:cxn>
              <a:cxn ang="0">
                <a:pos x="132" y="716"/>
              </a:cxn>
            </a:cxnLst>
            <a:rect l="0" t="0" r="r" b="b"/>
            <a:pathLst>
              <a:path w="540" h="1133">
                <a:moveTo>
                  <a:pt x="132" y="716"/>
                </a:moveTo>
                <a:cubicBezTo>
                  <a:pt x="4" y="771"/>
                  <a:pt x="4" y="771"/>
                  <a:pt x="4" y="771"/>
                </a:cubicBezTo>
                <a:cubicBezTo>
                  <a:pt x="140" y="1089"/>
                  <a:pt x="140" y="1089"/>
                  <a:pt x="140" y="1089"/>
                </a:cubicBezTo>
                <a:cubicBezTo>
                  <a:pt x="268" y="1034"/>
                  <a:pt x="268" y="1034"/>
                  <a:pt x="268" y="1034"/>
                </a:cubicBezTo>
                <a:cubicBezTo>
                  <a:pt x="293" y="1069"/>
                  <a:pt x="321" y="1103"/>
                  <a:pt x="351" y="1133"/>
                </a:cubicBezTo>
                <a:cubicBezTo>
                  <a:pt x="540" y="946"/>
                  <a:pt x="540" y="946"/>
                  <a:pt x="540" y="946"/>
                </a:cubicBezTo>
                <a:cubicBezTo>
                  <a:pt x="493" y="899"/>
                  <a:pt x="454" y="842"/>
                  <a:pt x="427" y="778"/>
                </a:cubicBezTo>
                <a:cubicBezTo>
                  <a:pt x="339" y="571"/>
                  <a:pt x="391" y="338"/>
                  <a:pt x="540" y="187"/>
                </a:cubicBezTo>
                <a:cubicBezTo>
                  <a:pt x="351" y="0"/>
                  <a:pt x="351" y="0"/>
                  <a:pt x="351" y="0"/>
                </a:cubicBezTo>
                <a:cubicBezTo>
                  <a:pt x="317" y="34"/>
                  <a:pt x="286" y="72"/>
                  <a:pt x="258" y="113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0" y="381"/>
                  <a:pt x="0" y="381"/>
                  <a:pt x="0" y="381"/>
                </a:cubicBezTo>
                <a:cubicBezTo>
                  <a:pt x="129" y="433"/>
                  <a:pt x="129" y="433"/>
                  <a:pt x="129" y="433"/>
                </a:cubicBezTo>
                <a:cubicBezTo>
                  <a:pt x="113" y="527"/>
                  <a:pt x="114" y="622"/>
                  <a:pt x="132" y="7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îṡ1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45F92A-AE20-471F-B0EE-66C06CBF4A3E}"/>
              </a:ext>
            </a:extLst>
          </p:cNvPr>
          <p:cNvSpPr/>
          <p:nvPr/>
        </p:nvSpPr>
        <p:spPr bwMode="auto">
          <a:xfrm>
            <a:off x="9108588" y="2000504"/>
            <a:ext cx="1009573" cy="2117140"/>
          </a:xfrm>
          <a:custGeom>
            <a:avLst/>
            <a:gdLst/>
            <a:ahLst/>
            <a:cxnLst>
              <a:cxn ang="0">
                <a:pos x="189" y="1133"/>
              </a:cxn>
              <a:cxn ang="0">
                <a:pos x="282" y="1020"/>
              </a:cxn>
              <a:cxn ang="0">
                <a:pos x="411" y="1072"/>
              </a:cxn>
              <a:cxn ang="0">
                <a:pos x="540" y="752"/>
              </a:cxn>
              <a:cxn ang="0">
                <a:pos x="411" y="700"/>
              </a:cxn>
              <a:cxn ang="0">
                <a:pos x="408" y="417"/>
              </a:cxn>
              <a:cxn ang="0">
                <a:pos x="536" y="362"/>
              </a:cxn>
              <a:cxn ang="0">
                <a:pos x="401" y="44"/>
              </a:cxn>
              <a:cxn ang="0">
                <a:pos x="272" y="99"/>
              </a:cxn>
              <a:cxn ang="0">
                <a:pos x="189" y="0"/>
              </a:cxn>
              <a:cxn ang="0">
                <a:pos x="0" y="186"/>
              </a:cxn>
              <a:cxn ang="0">
                <a:pos x="113" y="355"/>
              </a:cxn>
              <a:cxn ang="0">
                <a:pos x="0" y="946"/>
              </a:cxn>
              <a:cxn ang="0">
                <a:pos x="189" y="1133"/>
              </a:cxn>
            </a:cxnLst>
            <a:rect l="0" t="0" r="r" b="b"/>
            <a:pathLst>
              <a:path w="540" h="1133">
                <a:moveTo>
                  <a:pt x="189" y="1133"/>
                </a:moveTo>
                <a:cubicBezTo>
                  <a:pt x="223" y="1099"/>
                  <a:pt x="254" y="1061"/>
                  <a:pt x="282" y="1020"/>
                </a:cubicBezTo>
                <a:cubicBezTo>
                  <a:pt x="411" y="1072"/>
                  <a:pt x="411" y="1072"/>
                  <a:pt x="411" y="1072"/>
                </a:cubicBezTo>
                <a:cubicBezTo>
                  <a:pt x="540" y="752"/>
                  <a:pt x="540" y="752"/>
                  <a:pt x="540" y="752"/>
                </a:cubicBezTo>
                <a:cubicBezTo>
                  <a:pt x="411" y="700"/>
                  <a:pt x="411" y="700"/>
                  <a:pt x="411" y="700"/>
                </a:cubicBezTo>
                <a:cubicBezTo>
                  <a:pt x="427" y="605"/>
                  <a:pt x="426" y="511"/>
                  <a:pt x="408" y="417"/>
                </a:cubicBezTo>
                <a:cubicBezTo>
                  <a:pt x="536" y="362"/>
                  <a:pt x="536" y="362"/>
                  <a:pt x="536" y="362"/>
                </a:cubicBezTo>
                <a:cubicBezTo>
                  <a:pt x="401" y="44"/>
                  <a:pt x="401" y="44"/>
                  <a:pt x="401" y="44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47" y="63"/>
                  <a:pt x="219" y="30"/>
                  <a:pt x="189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47" y="234"/>
                  <a:pt x="86" y="291"/>
                  <a:pt x="113" y="355"/>
                </a:cubicBezTo>
                <a:cubicBezTo>
                  <a:pt x="201" y="562"/>
                  <a:pt x="149" y="795"/>
                  <a:pt x="0" y="946"/>
                </a:cubicBezTo>
                <a:lnTo>
                  <a:pt x="189" y="113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" name="ïṧľ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88599D-0EA6-40AB-8F98-0CA709B23F42}"/>
              </a:ext>
            </a:extLst>
          </p:cNvPr>
          <p:cNvSpPr/>
          <p:nvPr/>
        </p:nvSpPr>
        <p:spPr bwMode="auto">
          <a:xfrm>
            <a:off x="7321896" y="1332773"/>
            <a:ext cx="2139929" cy="1016409"/>
          </a:xfrm>
          <a:custGeom>
            <a:avLst/>
            <a:gdLst/>
            <a:ahLst/>
            <a:cxnLst>
              <a:cxn ang="0">
                <a:pos x="1145" y="357"/>
              </a:cxn>
              <a:cxn ang="0">
                <a:pos x="1026" y="258"/>
              </a:cxn>
              <a:cxn ang="0">
                <a:pos x="1078" y="129"/>
              </a:cxn>
              <a:cxn ang="0">
                <a:pos x="758" y="0"/>
              </a:cxn>
              <a:cxn ang="0">
                <a:pos x="706" y="129"/>
              </a:cxn>
              <a:cxn ang="0">
                <a:pos x="423" y="132"/>
              </a:cxn>
              <a:cxn ang="0">
                <a:pos x="368" y="4"/>
              </a:cxn>
              <a:cxn ang="0">
                <a:pos x="50" y="139"/>
              </a:cxn>
              <a:cxn ang="0">
                <a:pos x="105" y="268"/>
              </a:cxn>
              <a:cxn ang="0">
                <a:pos x="0" y="357"/>
              </a:cxn>
              <a:cxn ang="0">
                <a:pos x="189" y="544"/>
              </a:cxn>
              <a:cxn ang="0">
                <a:pos x="361" y="427"/>
              </a:cxn>
              <a:cxn ang="0">
                <a:pos x="361" y="427"/>
              </a:cxn>
              <a:cxn ang="0">
                <a:pos x="572" y="384"/>
              </a:cxn>
              <a:cxn ang="0">
                <a:pos x="956" y="543"/>
              </a:cxn>
              <a:cxn ang="0">
                <a:pos x="1145" y="357"/>
              </a:cxn>
            </a:cxnLst>
            <a:rect l="0" t="0" r="r" b="b"/>
            <a:pathLst>
              <a:path w="1145" h="544">
                <a:moveTo>
                  <a:pt x="1145" y="357"/>
                </a:moveTo>
                <a:cubicBezTo>
                  <a:pt x="1109" y="320"/>
                  <a:pt x="1069" y="287"/>
                  <a:pt x="1026" y="258"/>
                </a:cubicBezTo>
                <a:cubicBezTo>
                  <a:pt x="1078" y="129"/>
                  <a:pt x="1078" y="129"/>
                  <a:pt x="1078" y="129"/>
                </a:cubicBezTo>
                <a:cubicBezTo>
                  <a:pt x="758" y="0"/>
                  <a:pt x="758" y="0"/>
                  <a:pt x="758" y="0"/>
                </a:cubicBezTo>
                <a:cubicBezTo>
                  <a:pt x="706" y="129"/>
                  <a:pt x="706" y="129"/>
                  <a:pt x="706" y="129"/>
                </a:cubicBezTo>
                <a:cubicBezTo>
                  <a:pt x="612" y="114"/>
                  <a:pt x="516" y="115"/>
                  <a:pt x="423" y="132"/>
                </a:cubicBezTo>
                <a:cubicBezTo>
                  <a:pt x="368" y="4"/>
                  <a:pt x="368" y="4"/>
                  <a:pt x="368" y="4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105" y="268"/>
                  <a:pt x="105" y="268"/>
                  <a:pt x="105" y="268"/>
                </a:cubicBezTo>
                <a:cubicBezTo>
                  <a:pt x="67" y="295"/>
                  <a:pt x="32" y="324"/>
                  <a:pt x="0" y="357"/>
                </a:cubicBezTo>
                <a:cubicBezTo>
                  <a:pt x="189" y="544"/>
                  <a:pt x="189" y="544"/>
                  <a:pt x="189" y="544"/>
                </a:cubicBezTo>
                <a:cubicBezTo>
                  <a:pt x="237" y="495"/>
                  <a:pt x="295" y="455"/>
                  <a:pt x="361" y="427"/>
                </a:cubicBezTo>
                <a:cubicBezTo>
                  <a:pt x="361" y="427"/>
                  <a:pt x="361" y="427"/>
                  <a:pt x="361" y="427"/>
                </a:cubicBezTo>
                <a:cubicBezTo>
                  <a:pt x="428" y="398"/>
                  <a:pt x="500" y="384"/>
                  <a:pt x="572" y="384"/>
                </a:cubicBezTo>
                <a:cubicBezTo>
                  <a:pt x="719" y="384"/>
                  <a:pt x="857" y="443"/>
                  <a:pt x="956" y="543"/>
                </a:cubicBezTo>
                <a:lnTo>
                  <a:pt x="1145" y="35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îś1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55674E-3E9D-4843-A5CD-01F50C3ADF0E}"/>
              </a:ext>
            </a:extLst>
          </p:cNvPr>
          <p:cNvSpPr/>
          <p:nvPr/>
        </p:nvSpPr>
        <p:spPr bwMode="auto">
          <a:xfrm>
            <a:off x="7321896" y="3768965"/>
            <a:ext cx="2139929" cy="1016409"/>
          </a:xfrm>
          <a:custGeom>
            <a:avLst/>
            <a:gdLst/>
            <a:ahLst/>
            <a:cxnLst>
              <a:cxn ang="0">
                <a:pos x="0" y="187"/>
              </a:cxn>
              <a:cxn ang="0">
                <a:pos x="119" y="286"/>
              </a:cxn>
              <a:cxn ang="0">
                <a:pos x="67" y="415"/>
              </a:cxn>
              <a:cxn ang="0">
                <a:pos x="387" y="544"/>
              </a:cxn>
              <a:cxn ang="0">
                <a:pos x="440" y="415"/>
              </a:cxn>
              <a:cxn ang="0">
                <a:pos x="722" y="412"/>
              </a:cxn>
              <a:cxn ang="0">
                <a:pos x="777" y="540"/>
              </a:cxn>
              <a:cxn ang="0">
                <a:pos x="1095" y="405"/>
              </a:cxn>
              <a:cxn ang="0">
                <a:pos x="1040" y="276"/>
              </a:cxn>
              <a:cxn ang="0">
                <a:pos x="1145" y="187"/>
              </a:cxn>
              <a:cxn ang="0">
                <a:pos x="956" y="0"/>
              </a:cxn>
              <a:cxn ang="0">
                <a:pos x="784" y="117"/>
              </a:cxn>
              <a:cxn ang="0">
                <a:pos x="573" y="160"/>
              </a:cxn>
              <a:cxn ang="0">
                <a:pos x="189" y="0"/>
              </a:cxn>
              <a:cxn ang="0">
                <a:pos x="0" y="187"/>
              </a:cxn>
            </a:cxnLst>
            <a:rect l="0" t="0" r="r" b="b"/>
            <a:pathLst>
              <a:path w="1145" h="544">
                <a:moveTo>
                  <a:pt x="0" y="187"/>
                </a:moveTo>
                <a:cubicBezTo>
                  <a:pt x="36" y="224"/>
                  <a:pt x="76" y="257"/>
                  <a:pt x="119" y="286"/>
                </a:cubicBezTo>
                <a:cubicBezTo>
                  <a:pt x="67" y="415"/>
                  <a:pt x="67" y="415"/>
                  <a:pt x="67" y="415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440" y="415"/>
                  <a:pt x="440" y="415"/>
                  <a:pt x="440" y="415"/>
                </a:cubicBezTo>
                <a:cubicBezTo>
                  <a:pt x="533" y="430"/>
                  <a:pt x="629" y="429"/>
                  <a:pt x="722" y="412"/>
                </a:cubicBezTo>
                <a:cubicBezTo>
                  <a:pt x="777" y="540"/>
                  <a:pt x="777" y="540"/>
                  <a:pt x="777" y="540"/>
                </a:cubicBezTo>
                <a:cubicBezTo>
                  <a:pt x="1095" y="405"/>
                  <a:pt x="1095" y="405"/>
                  <a:pt x="1095" y="405"/>
                </a:cubicBezTo>
                <a:cubicBezTo>
                  <a:pt x="1040" y="276"/>
                  <a:pt x="1040" y="276"/>
                  <a:pt x="1040" y="276"/>
                </a:cubicBezTo>
                <a:cubicBezTo>
                  <a:pt x="1078" y="249"/>
                  <a:pt x="1113" y="220"/>
                  <a:pt x="1145" y="187"/>
                </a:cubicBezTo>
                <a:cubicBezTo>
                  <a:pt x="956" y="0"/>
                  <a:pt x="956" y="0"/>
                  <a:pt x="956" y="0"/>
                </a:cubicBezTo>
                <a:cubicBezTo>
                  <a:pt x="908" y="49"/>
                  <a:pt x="850" y="89"/>
                  <a:pt x="784" y="117"/>
                </a:cubicBezTo>
                <a:cubicBezTo>
                  <a:pt x="717" y="146"/>
                  <a:pt x="646" y="160"/>
                  <a:pt x="573" y="160"/>
                </a:cubicBezTo>
                <a:cubicBezTo>
                  <a:pt x="426" y="160"/>
                  <a:pt x="289" y="101"/>
                  <a:pt x="189" y="0"/>
                </a:cubicBezTo>
                <a:lnTo>
                  <a:pt x="0" y="18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išḻ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0830E4-59CA-4F1A-8642-035690A8F36F}"/>
              </a:ext>
            </a:extLst>
          </p:cNvPr>
          <p:cNvSpPr/>
          <p:nvPr/>
        </p:nvSpPr>
        <p:spPr bwMode="auto">
          <a:xfrm>
            <a:off x="7139580" y="4550642"/>
            <a:ext cx="3928900" cy="1592983"/>
          </a:xfrm>
          <a:custGeom>
            <a:avLst/>
            <a:gdLst/>
            <a:ahLst/>
            <a:cxnLst>
              <a:cxn ang="0">
                <a:pos x="1887" y="0"/>
              </a:cxn>
              <a:cxn ang="0">
                <a:pos x="1370" y="77"/>
              </a:cxn>
              <a:cxn ang="0">
                <a:pos x="1044" y="175"/>
              </a:cxn>
              <a:cxn ang="0">
                <a:pos x="906" y="319"/>
              </a:cxn>
              <a:cxn ang="0">
                <a:pos x="834" y="352"/>
              </a:cxn>
              <a:cxn ang="0">
                <a:pos x="779" y="380"/>
              </a:cxn>
              <a:cxn ang="0">
                <a:pos x="674" y="366"/>
              </a:cxn>
              <a:cxn ang="0">
                <a:pos x="584" y="357"/>
              </a:cxn>
              <a:cxn ang="0">
                <a:pos x="468" y="353"/>
              </a:cxn>
              <a:cxn ang="0">
                <a:pos x="351" y="335"/>
              </a:cxn>
              <a:cxn ang="0">
                <a:pos x="306" y="340"/>
              </a:cxn>
              <a:cxn ang="0">
                <a:pos x="241" y="291"/>
              </a:cxn>
              <a:cxn ang="0">
                <a:pos x="197" y="258"/>
              </a:cxn>
              <a:cxn ang="0">
                <a:pos x="91" y="204"/>
              </a:cxn>
              <a:cxn ang="0">
                <a:pos x="37" y="270"/>
              </a:cxn>
              <a:cxn ang="0">
                <a:pos x="55" y="297"/>
              </a:cxn>
              <a:cxn ang="0">
                <a:pos x="32" y="366"/>
              </a:cxn>
              <a:cxn ang="0">
                <a:pos x="112" y="443"/>
              </a:cxn>
              <a:cxn ang="0">
                <a:pos x="273" y="569"/>
              </a:cxn>
              <a:cxn ang="0">
                <a:pos x="443" y="684"/>
              </a:cxn>
              <a:cxn ang="0">
                <a:pos x="684" y="739"/>
              </a:cxn>
              <a:cxn ang="0">
                <a:pos x="849" y="827"/>
              </a:cxn>
              <a:cxn ang="0">
                <a:pos x="1259" y="653"/>
              </a:cxn>
              <a:cxn ang="0">
                <a:pos x="1893" y="463"/>
              </a:cxn>
              <a:cxn ang="0">
                <a:pos x="1887" y="0"/>
              </a:cxn>
            </a:cxnLst>
            <a:rect l="0" t="0" r="r" b="b"/>
            <a:pathLst>
              <a:path w="2102" h="853">
                <a:moveTo>
                  <a:pt x="1887" y="0"/>
                </a:moveTo>
                <a:cubicBezTo>
                  <a:pt x="1767" y="2"/>
                  <a:pt x="1450" y="64"/>
                  <a:pt x="1370" y="77"/>
                </a:cubicBezTo>
                <a:cubicBezTo>
                  <a:pt x="1253" y="60"/>
                  <a:pt x="1140" y="86"/>
                  <a:pt x="1044" y="175"/>
                </a:cubicBezTo>
                <a:cubicBezTo>
                  <a:pt x="948" y="264"/>
                  <a:pt x="906" y="319"/>
                  <a:pt x="906" y="319"/>
                </a:cubicBezTo>
                <a:cubicBezTo>
                  <a:pt x="906" y="319"/>
                  <a:pt x="870" y="340"/>
                  <a:pt x="834" y="352"/>
                </a:cubicBezTo>
                <a:cubicBezTo>
                  <a:pt x="799" y="364"/>
                  <a:pt x="779" y="380"/>
                  <a:pt x="779" y="380"/>
                </a:cubicBezTo>
                <a:cubicBezTo>
                  <a:pt x="779" y="380"/>
                  <a:pt x="709" y="361"/>
                  <a:pt x="674" y="366"/>
                </a:cubicBezTo>
                <a:cubicBezTo>
                  <a:pt x="638" y="371"/>
                  <a:pt x="627" y="363"/>
                  <a:pt x="584" y="357"/>
                </a:cubicBezTo>
                <a:cubicBezTo>
                  <a:pt x="541" y="351"/>
                  <a:pt x="499" y="359"/>
                  <a:pt x="468" y="353"/>
                </a:cubicBezTo>
                <a:cubicBezTo>
                  <a:pt x="436" y="347"/>
                  <a:pt x="385" y="334"/>
                  <a:pt x="351" y="335"/>
                </a:cubicBezTo>
                <a:cubicBezTo>
                  <a:pt x="318" y="336"/>
                  <a:pt x="306" y="340"/>
                  <a:pt x="306" y="340"/>
                </a:cubicBezTo>
                <a:cubicBezTo>
                  <a:pt x="306" y="340"/>
                  <a:pt x="264" y="302"/>
                  <a:pt x="241" y="291"/>
                </a:cubicBezTo>
                <a:cubicBezTo>
                  <a:pt x="219" y="280"/>
                  <a:pt x="197" y="258"/>
                  <a:pt x="197" y="258"/>
                </a:cubicBezTo>
                <a:cubicBezTo>
                  <a:pt x="197" y="258"/>
                  <a:pt x="158" y="198"/>
                  <a:pt x="91" y="204"/>
                </a:cubicBezTo>
                <a:cubicBezTo>
                  <a:pt x="24" y="210"/>
                  <a:pt x="21" y="250"/>
                  <a:pt x="37" y="270"/>
                </a:cubicBezTo>
                <a:cubicBezTo>
                  <a:pt x="53" y="290"/>
                  <a:pt x="55" y="297"/>
                  <a:pt x="55" y="297"/>
                </a:cubicBezTo>
                <a:cubicBezTo>
                  <a:pt x="55" y="297"/>
                  <a:pt x="0" y="331"/>
                  <a:pt x="32" y="366"/>
                </a:cubicBezTo>
                <a:cubicBezTo>
                  <a:pt x="64" y="401"/>
                  <a:pt x="91" y="417"/>
                  <a:pt x="112" y="443"/>
                </a:cubicBezTo>
                <a:cubicBezTo>
                  <a:pt x="133" y="469"/>
                  <a:pt x="207" y="521"/>
                  <a:pt x="273" y="569"/>
                </a:cubicBezTo>
                <a:cubicBezTo>
                  <a:pt x="339" y="617"/>
                  <a:pt x="391" y="661"/>
                  <a:pt x="443" y="684"/>
                </a:cubicBezTo>
                <a:cubicBezTo>
                  <a:pt x="495" y="708"/>
                  <a:pt x="614" y="714"/>
                  <a:pt x="684" y="739"/>
                </a:cubicBezTo>
                <a:cubicBezTo>
                  <a:pt x="753" y="765"/>
                  <a:pt x="808" y="801"/>
                  <a:pt x="849" y="827"/>
                </a:cubicBezTo>
                <a:cubicBezTo>
                  <a:pt x="889" y="853"/>
                  <a:pt x="1137" y="725"/>
                  <a:pt x="1259" y="653"/>
                </a:cubicBezTo>
                <a:cubicBezTo>
                  <a:pt x="1380" y="582"/>
                  <a:pt x="1684" y="439"/>
                  <a:pt x="1893" y="463"/>
                </a:cubicBezTo>
                <a:cubicBezTo>
                  <a:pt x="2102" y="488"/>
                  <a:pt x="2057" y="10"/>
                  <a:pt x="18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îšļ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ECE718-B2BC-4947-8106-93570167903A}"/>
              </a:ext>
            </a:extLst>
          </p:cNvPr>
          <p:cNvSpPr/>
          <p:nvPr/>
        </p:nvSpPr>
        <p:spPr bwMode="auto">
          <a:xfrm>
            <a:off x="7139580" y="4919831"/>
            <a:ext cx="3801279" cy="1223794"/>
          </a:xfrm>
          <a:custGeom>
            <a:avLst/>
            <a:gdLst/>
            <a:ahLst/>
            <a:cxnLst>
              <a:cxn ang="0">
                <a:pos x="779" y="182"/>
              </a:cxn>
              <a:cxn ang="0">
                <a:pos x="674" y="168"/>
              </a:cxn>
              <a:cxn ang="0">
                <a:pos x="584" y="159"/>
              </a:cxn>
              <a:cxn ang="0">
                <a:pos x="468" y="155"/>
              </a:cxn>
              <a:cxn ang="0">
                <a:pos x="351" y="137"/>
              </a:cxn>
              <a:cxn ang="0">
                <a:pos x="306" y="142"/>
              </a:cxn>
              <a:cxn ang="0">
                <a:pos x="197" y="60"/>
              </a:cxn>
              <a:cxn ang="0">
                <a:pos x="91" y="6"/>
              </a:cxn>
              <a:cxn ang="0">
                <a:pos x="37" y="72"/>
              </a:cxn>
              <a:cxn ang="0">
                <a:pos x="55" y="99"/>
              </a:cxn>
              <a:cxn ang="0">
                <a:pos x="32" y="168"/>
              </a:cxn>
              <a:cxn ang="0">
                <a:pos x="112" y="245"/>
              </a:cxn>
              <a:cxn ang="0">
                <a:pos x="273" y="371"/>
              </a:cxn>
              <a:cxn ang="0">
                <a:pos x="443" y="486"/>
              </a:cxn>
              <a:cxn ang="0">
                <a:pos x="684" y="541"/>
              </a:cxn>
              <a:cxn ang="0">
                <a:pos x="849" y="629"/>
              </a:cxn>
              <a:cxn ang="0">
                <a:pos x="1259" y="455"/>
              </a:cxn>
              <a:cxn ang="0">
                <a:pos x="1893" y="265"/>
              </a:cxn>
              <a:cxn ang="0">
                <a:pos x="2011" y="101"/>
              </a:cxn>
              <a:cxn ang="0">
                <a:pos x="1362" y="142"/>
              </a:cxn>
              <a:cxn ang="0">
                <a:pos x="1065" y="316"/>
              </a:cxn>
              <a:cxn ang="0">
                <a:pos x="1157" y="349"/>
              </a:cxn>
              <a:cxn ang="0">
                <a:pos x="1050" y="510"/>
              </a:cxn>
              <a:cxn ang="0">
                <a:pos x="865" y="581"/>
              </a:cxn>
              <a:cxn ang="0">
                <a:pos x="629" y="510"/>
              </a:cxn>
              <a:cxn ang="0">
                <a:pos x="684" y="476"/>
              </a:cxn>
              <a:cxn ang="0">
                <a:pos x="811" y="453"/>
              </a:cxn>
              <a:cxn ang="0">
                <a:pos x="835" y="454"/>
              </a:cxn>
              <a:cxn ang="0">
                <a:pos x="879" y="417"/>
              </a:cxn>
              <a:cxn ang="0">
                <a:pos x="934" y="413"/>
              </a:cxn>
              <a:cxn ang="0">
                <a:pos x="1114" y="380"/>
              </a:cxn>
              <a:cxn ang="0">
                <a:pos x="1078" y="372"/>
              </a:cxn>
              <a:cxn ang="0">
                <a:pos x="835" y="411"/>
              </a:cxn>
              <a:cxn ang="0">
                <a:pos x="515" y="485"/>
              </a:cxn>
              <a:cxn ang="0">
                <a:pos x="406" y="411"/>
              </a:cxn>
              <a:cxn ang="0">
                <a:pos x="453" y="311"/>
              </a:cxn>
              <a:cxn ang="0">
                <a:pos x="597" y="237"/>
              </a:cxn>
              <a:cxn ang="0">
                <a:pos x="779" y="182"/>
              </a:cxn>
            </a:cxnLst>
            <a:rect l="0" t="0" r="r" b="b"/>
            <a:pathLst>
              <a:path w="2033" h="655">
                <a:moveTo>
                  <a:pt x="779" y="182"/>
                </a:moveTo>
                <a:cubicBezTo>
                  <a:pt x="779" y="182"/>
                  <a:pt x="709" y="163"/>
                  <a:pt x="674" y="168"/>
                </a:cubicBezTo>
                <a:cubicBezTo>
                  <a:pt x="638" y="173"/>
                  <a:pt x="627" y="165"/>
                  <a:pt x="584" y="159"/>
                </a:cubicBezTo>
                <a:cubicBezTo>
                  <a:pt x="541" y="153"/>
                  <a:pt x="499" y="161"/>
                  <a:pt x="468" y="155"/>
                </a:cubicBezTo>
                <a:cubicBezTo>
                  <a:pt x="436" y="149"/>
                  <a:pt x="385" y="136"/>
                  <a:pt x="351" y="137"/>
                </a:cubicBezTo>
                <a:cubicBezTo>
                  <a:pt x="318" y="138"/>
                  <a:pt x="306" y="142"/>
                  <a:pt x="306" y="142"/>
                </a:cubicBezTo>
                <a:cubicBezTo>
                  <a:pt x="265" y="112"/>
                  <a:pt x="240" y="91"/>
                  <a:pt x="197" y="60"/>
                </a:cubicBezTo>
                <a:cubicBezTo>
                  <a:pt x="197" y="60"/>
                  <a:pt x="158" y="0"/>
                  <a:pt x="91" y="6"/>
                </a:cubicBezTo>
                <a:cubicBezTo>
                  <a:pt x="24" y="12"/>
                  <a:pt x="21" y="52"/>
                  <a:pt x="37" y="72"/>
                </a:cubicBezTo>
                <a:cubicBezTo>
                  <a:pt x="53" y="92"/>
                  <a:pt x="55" y="99"/>
                  <a:pt x="55" y="99"/>
                </a:cubicBezTo>
                <a:cubicBezTo>
                  <a:pt x="55" y="99"/>
                  <a:pt x="0" y="133"/>
                  <a:pt x="32" y="168"/>
                </a:cubicBezTo>
                <a:cubicBezTo>
                  <a:pt x="64" y="203"/>
                  <a:pt x="91" y="219"/>
                  <a:pt x="112" y="245"/>
                </a:cubicBezTo>
                <a:cubicBezTo>
                  <a:pt x="133" y="271"/>
                  <a:pt x="207" y="323"/>
                  <a:pt x="273" y="371"/>
                </a:cubicBezTo>
                <a:cubicBezTo>
                  <a:pt x="339" y="419"/>
                  <a:pt x="391" y="463"/>
                  <a:pt x="443" y="486"/>
                </a:cubicBezTo>
                <a:cubicBezTo>
                  <a:pt x="495" y="510"/>
                  <a:pt x="614" y="516"/>
                  <a:pt x="684" y="541"/>
                </a:cubicBezTo>
                <a:cubicBezTo>
                  <a:pt x="753" y="567"/>
                  <a:pt x="808" y="603"/>
                  <a:pt x="849" y="629"/>
                </a:cubicBezTo>
                <a:cubicBezTo>
                  <a:pt x="889" y="655"/>
                  <a:pt x="1137" y="527"/>
                  <a:pt x="1259" y="455"/>
                </a:cubicBezTo>
                <a:cubicBezTo>
                  <a:pt x="1380" y="384"/>
                  <a:pt x="1753" y="249"/>
                  <a:pt x="1893" y="265"/>
                </a:cubicBezTo>
                <a:cubicBezTo>
                  <a:pt x="2033" y="282"/>
                  <a:pt x="1990" y="169"/>
                  <a:pt x="2011" y="101"/>
                </a:cubicBezTo>
                <a:cubicBezTo>
                  <a:pt x="1979" y="96"/>
                  <a:pt x="1402" y="124"/>
                  <a:pt x="1362" y="142"/>
                </a:cubicBezTo>
                <a:cubicBezTo>
                  <a:pt x="1266" y="185"/>
                  <a:pt x="1098" y="278"/>
                  <a:pt x="1065" y="316"/>
                </a:cubicBezTo>
                <a:cubicBezTo>
                  <a:pt x="1027" y="359"/>
                  <a:pt x="1118" y="371"/>
                  <a:pt x="1157" y="349"/>
                </a:cubicBezTo>
                <a:cubicBezTo>
                  <a:pt x="1223" y="313"/>
                  <a:pt x="1146" y="451"/>
                  <a:pt x="1050" y="510"/>
                </a:cubicBezTo>
                <a:cubicBezTo>
                  <a:pt x="955" y="570"/>
                  <a:pt x="899" y="604"/>
                  <a:pt x="865" y="581"/>
                </a:cubicBezTo>
                <a:cubicBezTo>
                  <a:pt x="832" y="557"/>
                  <a:pt x="719" y="508"/>
                  <a:pt x="629" y="510"/>
                </a:cubicBezTo>
                <a:cubicBezTo>
                  <a:pt x="539" y="512"/>
                  <a:pt x="640" y="486"/>
                  <a:pt x="684" y="476"/>
                </a:cubicBezTo>
                <a:cubicBezTo>
                  <a:pt x="728" y="467"/>
                  <a:pt x="796" y="442"/>
                  <a:pt x="811" y="453"/>
                </a:cubicBezTo>
                <a:cubicBezTo>
                  <a:pt x="827" y="464"/>
                  <a:pt x="837" y="474"/>
                  <a:pt x="835" y="454"/>
                </a:cubicBezTo>
                <a:cubicBezTo>
                  <a:pt x="833" y="434"/>
                  <a:pt x="836" y="427"/>
                  <a:pt x="879" y="417"/>
                </a:cubicBezTo>
                <a:cubicBezTo>
                  <a:pt x="922" y="406"/>
                  <a:pt x="909" y="416"/>
                  <a:pt x="934" y="413"/>
                </a:cubicBezTo>
                <a:cubicBezTo>
                  <a:pt x="958" y="410"/>
                  <a:pt x="1063" y="401"/>
                  <a:pt x="1114" y="380"/>
                </a:cubicBezTo>
                <a:cubicBezTo>
                  <a:pt x="1165" y="359"/>
                  <a:pt x="1161" y="344"/>
                  <a:pt x="1078" y="372"/>
                </a:cubicBezTo>
                <a:cubicBezTo>
                  <a:pt x="995" y="400"/>
                  <a:pt x="946" y="382"/>
                  <a:pt x="835" y="411"/>
                </a:cubicBezTo>
                <a:cubicBezTo>
                  <a:pt x="724" y="440"/>
                  <a:pt x="595" y="483"/>
                  <a:pt x="515" y="485"/>
                </a:cubicBezTo>
                <a:cubicBezTo>
                  <a:pt x="434" y="486"/>
                  <a:pt x="416" y="442"/>
                  <a:pt x="406" y="411"/>
                </a:cubicBezTo>
                <a:cubicBezTo>
                  <a:pt x="396" y="380"/>
                  <a:pt x="414" y="346"/>
                  <a:pt x="453" y="311"/>
                </a:cubicBezTo>
                <a:cubicBezTo>
                  <a:pt x="493" y="277"/>
                  <a:pt x="548" y="249"/>
                  <a:pt x="597" y="237"/>
                </a:cubicBezTo>
                <a:cubicBezTo>
                  <a:pt x="646" y="225"/>
                  <a:pt x="730" y="205"/>
                  <a:pt x="779" y="18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îşḷ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A22F3D-F591-44D5-B01E-7603DB3C42B8}"/>
              </a:ext>
            </a:extLst>
          </p:cNvPr>
          <p:cNvSpPr/>
          <p:nvPr/>
        </p:nvSpPr>
        <p:spPr bwMode="auto">
          <a:xfrm>
            <a:off x="7889353" y="4924389"/>
            <a:ext cx="2354150" cy="920693"/>
          </a:xfrm>
          <a:custGeom>
            <a:avLst/>
            <a:gdLst/>
            <a:ahLst/>
            <a:cxnLst>
              <a:cxn ang="0">
                <a:pos x="1218" y="75"/>
              </a:cxn>
              <a:cxn ang="0">
                <a:pos x="1019" y="37"/>
              </a:cxn>
              <a:cxn ang="0">
                <a:pos x="742" y="193"/>
              </a:cxn>
              <a:cxn ang="0">
                <a:pos x="612" y="311"/>
              </a:cxn>
              <a:cxn ang="0">
                <a:pos x="356" y="305"/>
              </a:cxn>
              <a:cxn ang="0">
                <a:pos x="237" y="355"/>
              </a:cxn>
              <a:cxn ang="0">
                <a:pos x="185" y="335"/>
              </a:cxn>
              <a:cxn ang="0">
                <a:pos x="53" y="328"/>
              </a:cxn>
              <a:cxn ang="0">
                <a:pos x="14" y="429"/>
              </a:cxn>
              <a:cxn ang="0">
                <a:pos x="59" y="484"/>
              </a:cxn>
              <a:cxn ang="0">
                <a:pos x="166" y="493"/>
              </a:cxn>
              <a:cxn ang="0">
                <a:pos x="283" y="464"/>
              </a:cxn>
              <a:cxn ang="0">
                <a:pos x="479" y="401"/>
              </a:cxn>
              <a:cxn ang="0">
                <a:pos x="611" y="389"/>
              </a:cxn>
              <a:cxn ang="0">
                <a:pos x="726" y="361"/>
              </a:cxn>
              <a:cxn ang="0">
                <a:pos x="760" y="342"/>
              </a:cxn>
              <a:cxn ang="0">
                <a:pos x="701" y="318"/>
              </a:cxn>
              <a:cxn ang="0">
                <a:pos x="984" y="159"/>
              </a:cxn>
              <a:cxn ang="0">
                <a:pos x="1186" y="126"/>
              </a:cxn>
              <a:cxn ang="0">
                <a:pos x="1218" y="75"/>
              </a:cxn>
            </a:cxnLst>
            <a:rect l="0" t="0" r="r" b="b"/>
            <a:pathLst>
              <a:path w="1259" h="493">
                <a:moveTo>
                  <a:pt x="1218" y="75"/>
                </a:moveTo>
                <a:cubicBezTo>
                  <a:pt x="1152" y="64"/>
                  <a:pt x="1063" y="0"/>
                  <a:pt x="1019" y="37"/>
                </a:cubicBezTo>
                <a:cubicBezTo>
                  <a:pt x="974" y="74"/>
                  <a:pt x="793" y="186"/>
                  <a:pt x="742" y="193"/>
                </a:cubicBezTo>
                <a:cubicBezTo>
                  <a:pt x="691" y="200"/>
                  <a:pt x="693" y="291"/>
                  <a:pt x="612" y="311"/>
                </a:cubicBezTo>
                <a:cubicBezTo>
                  <a:pt x="531" y="330"/>
                  <a:pt x="415" y="321"/>
                  <a:pt x="356" y="305"/>
                </a:cubicBezTo>
                <a:cubicBezTo>
                  <a:pt x="297" y="290"/>
                  <a:pt x="260" y="312"/>
                  <a:pt x="237" y="355"/>
                </a:cubicBezTo>
                <a:cubicBezTo>
                  <a:pt x="214" y="397"/>
                  <a:pt x="210" y="361"/>
                  <a:pt x="185" y="335"/>
                </a:cubicBezTo>
                <a:cubicBezTo>
                  <a:pt x="160" y="308"/>
                  <a:pt x="91" y="309"/>
                  <a:pt x="53" y="328"/>
                </a:cubicBezTo>
                <a:cubicBezTo>
                  <a:pt x="14" y="347"/>
                  <a:pt x="0" y="399"/>
                  <a:pt x="14" y="429"/>
                </a:cubicBezTo>
                <a:cubicBezTo>
                  <a:pt x="29" y="460"/>
                  <a:pt x="59" y="484"/>
                  <a:pt x="59" y="484"/>
                </a:cubicBezTo>
                <a:cubicBezTo>
                  <a:pt x="166" y="493"/>
                  <a:pt x="166" y="493"/>
                  <a:pt x="166" y="493"/>
                </a:cubicBezTo>
                <a:cubicBezTo>
                  <a:pt x="283" y="464"/>
                  <a:pt x="283" y="464"/>
                  <a:pt x="283" y="464"/>
                </a:cubicBezTo>
                <a:cubicBezTo>
                  <a:pt x="479" y="401"/>
                  <a:pt x="479" y="401"/>
                  <a:pt x="479" y="401"/>
                </a:cubicBezTo>
                <a:cubicBezTo>
                  <a:pt x="611" y="389"/>
                  <a:pt x="611" y="389"/>
                  <a:pt x="611" y="389"/>
                </a:cubicBezTo>
                <a:cubicBezTo>
                  <a:pt x="726" y="361"/>
                  <a:pt x="726" y="361"/>
                  <a:pt x="726" y="361"/>
                </a:cubicBezTo>
                <a:cubicBezTo>
                  <a:pt x="726" y="361"/>
                  <a:pt x="788" y="334"/>
                  <a:pt x="760" y="342"/>
                </a:cubicBezTo>
                <a:cubicBezTo>
                  <a:pt x="732" y="350"/>
                  <a:pt x="669" y="351"/>
                  <a:pt x="701" y="318"/>
                </a:cubicBezTo>
                <a:cubicBezTo>
                  <a:pt x="732" y="285"/>
                  <a:pt x="942" y="165"/>
                  <a:pt x="984" y="159"/>
                </a:cubicBezTo>
                <a:cubicBezTo>
                  <a:pt x="1026" y="152"/>
                  <a:pt x="1120" y="146"/>
                  <a:pt x="1186" y="126"/>
                </a:cubicBezTo>
                <a:cubicBezTo>
                  <a:pt x="1252" y="106"/>
                  <a:pt x="1259" y="75"/>
                  <a:pt x="1218" y="7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ïšḷ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5BEDEF-ED16-4C55-8158-66B4B180A056}"/>
              </a:ext>
            </a:extLst>
          </p:cNvPr>
          <p:cNvSpPr/>
          <p:nvPr/>
        </p:nvSpPr>
        <p:spPr bwMode="auto">
          <a:xfrm>
            <a:off x="7877958" y="5523752"/>
            <a:ext cx="389700" cy="300821"/>
          </a:xfrm>
          <a:custGeom>
            <a:avLst/>
            <a:gdLst/>
            <a:ahLst/>
            <a:cxnLst>
              <a:cxn ang="0">
                <a:pos x="194" y="45"/>
              </a:cxn>
              <a:cxn ang="0">
                <a:pos x="145" y="133"/>
              </a:cxn>
              <a:cxn ang="0">
                <a:pos x="23" y="110"/>
              </a:cxn>
              <a:cxn ang="0">
                <a:pos x="111" y="4"/>
              </a:cxn>
              <a:cxn ang="0">
                <a:pos x="194" y="45"/>
              </a:cxn>
            </a:cxnLst>
            <a:rect l="0" t="0" r="r" b="b"/>
            <a:pathLst>
              <a:path w="208" h="161">
                <a:moveTo>
                  <a:pt x="194" y="45"/>
                </a:moveTo>
                <a:cubicBezTo>
                  <a:pt x="205" y="78"/>
                  <a:pt x="208" y="119"/>
                  <a:pt x="145" y="133"/>
                </a:cubicBezTo>
                <a:cubicBezTo>
                  <a:pt x="83" y="148"/>
                  <a:pt x="44" y="161"/>
                  <a:pt x="23" y="110"/>
                </a:cubicBezTo>
                <a:cubicBezTo>
                  <a:pt x="0" y="55"/>
                  <a:pt x="42" y="7"/>
                  <a:pt x="111" y="4"/>
                </a:cubicBezTo>
                <a:cubicBezTo>
                  <a:pt x="181" y="0"/>
                  <a:pt x="186" y="22"/>
                  <a:pt x="194" y="4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ïš1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912B5E-F5CC-45DD-8DE1-DC3B04ED768F}"/>
              </a:ext>
            </a:extLst>
          </p:cNvPr>
          <p:cNvSpPr/>
          <p:nvPr/>
        </p:nvSpPr>
        <p:spPr bwMode="auto">
          <a:xfrm>
            <a:off x="7820985" y="5216094"/>
            <a:ext cx="708752" cy="166364"/>
          </a:xfrm>
          <a:custGeom>
            <a:avLst/>
            <a:gdLst/>
            <a:ahLst/>
            <a:cxnLst>
              <a:cxn ang="0">
                <a:pos x="343" y="34"/>
              </a:cxn>
              <a:cxn ang="0">
                <a:pos x="226" y="72"/>
              </a:cxn>
              <a:cxn ang="0">
                <a:pos x="138" y="76"/>
              </a:cxn>
              <a:cxn ang="0">
                <a:pos x="23" y="12"/>
              </a:cxn>
              <a:cxn ang="0">
                <a:pos x="86" y="7"/>
              </a:cxn>
              <a:cxn ang="0">
                <a:pos x="108" y="33"/>
              </a:cxn>
              <a:cxn ang="0">
                <a:pos x="217" y="18"/>
              </a:cxn>
              <a:cxn ang="0">
                <a:pos x="320" y="23"/>
              </a:cxn>
              <a:cxn ang="0">
                <a:pos x="343" y="34"/>
              </a:cxn>
            </a:cxnLst>
            <a:rect l="0" t="0" r="r" b="b"/>
            <a:pathLst>
              <a:path w="379" h="88">
                <a:moveTo>
                  <a:pt x="343" y="34"/>
                </a:moveTo>
                <a:cubicBezTo>
                  <a:pt x="306" y="43"/>
                  <a:pt x="265" y="60"/>
                  <a:pt x="226" y="72"/>
                </a:cubicBezTo>
                <a:cubicBezTo>
                  <a:pt x="186" y="84"/>
                  <a:pt x="161" y="88"/>
                  <a:pt x="138" y="76"/>
                </a:cubicBezTo>
                <a:cubicBezTo>
                  <a:pt x="114" y="64"/>
                  <a:pt x="47" y="24"/>
                  <a:pt x="23" y="12"/>
                </a:cubicBezTo>
                <a:cubicBezTo>
                  <a:pt x="0" y="0"/>
                  <a:pt x="72" y="2"/>
                  <a:pt x="86" y="7"/>
                </a:cubicBezTo>
                <a:cubicBezTo>
                  <a:pt x="101" y="12"/>
                  <a:pt x="91" y="48"/>
                  <a:pt x="108" y="33"/>
                </a:cubicBezTo>
                <a:cubicBezTo>
                  <a:pt x="126" y="19"/>
                  <a:pt x="181" y="19"/>
                  <a:pt x="217" y="18"/>
                </a:cubicBezTo>
                <a:cubicBezTo>
                  <a:pt x="253" y="18"/>
                  <a:pt x="300" y="26"/>
                  <a:pt x="320" y="23"/>
                </a:cubicBezTo>
                <a:cubicBezTo>
                  <a:pt x="339" y="21"/>
                  <a:pt x="379" y="33"/>
                  <a:pt x="343" y="3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ṧļ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430D7E-CA29-4F76-9E5D-EE4A7D4E9AD1}"/>
              </a:ext>
            </a:extLst>
          </p:cNvPr>
          <p:cNvSpPr/>
          <p:nvPr/>
        </p:nvSpPr>
        <p:spPr bwMode="auto">
          <a:xfrm>
            <a:off x="7214785" y="5090753"/>
            <a:ext cx="781679" cy="647220"/>
          </a:xfrm>
          <a:custGeom>
            <a:avLst/>
            <a:gdLst/>
            <a:ahLst/>
            <a:cxnLst>
              <a:cxn ang="0">
                <a:pos x="418" y="200"/>
              </a:cxn>
              <a:cxn ang="0">
                <a:pos x="379" y="221"/>
              </a:cxn>
              <a:cxn ang="0">
                <a:pos x="373" y="178"/>
              </a:cxn>
              <a:cxn ang="0">
                <a:pos x="339" y="170"/>
              </a:cxn>
              <a:cxn ang="0">
                <a:pos x="298" y="126"/>
              </a:cxn>
              <a:cxn ang="0">
                <a:pos x="227" y="123"/>
              </a:cxn>
              <a:cxn ang="0">
                <a:pos x="176" y="48"/>
              </a:cxn>
              <a:cxn ang="0">
                <a:pos x="21" y="15"/>
              </a:cxn>
              <a:cxn ang="0">
                <a:pos x="56" y="100"/>
              </a:cxn>
              <a:cxn ang="0">
                <a:pos x="173" y="209"/>
              </a:cxn>
              <a:cxn ang="0">
                <a:pos x="320" y="324"/>
              </a:cxn>
              <a:cxn ang="0">
                <a:pos x="354" y="306"/>
              </a:cxn>
              <a:cxn ang="0">
                <a:pos x="418" y="200"/>
              </a:cxn>
            </a:cxnLst>
            <a:rect l="0" t="0" r="r" b="b"/>
            <a:pathLst>
              <a:path w="418" h="347">
                <a:moveTo>
                  <a:pt x="418" y="200"/>
                </a:moveTo>
                <a:cubicBezTo>
                  <a:pt x="406" y="200"/>
                  <a:pt x="395" y="202"/>
                  <a:pt x="379" y="221"/>
                </a:cubicBezTo>
                <a:cubicBezTo>
                  <a:pt x="363" y="239"/>
                  <a:pt x="392" y="192"/>
                  <a:pt x="373" y="178"/>
                </a:cubicBezTo>
                <a:cubicBezTo>
                  <a:pt x="354" y="165"/>
                  <a:pt x="353" y="164"/>
                  <a:pt x="339" y="170"/>
                </a:cubicBezTo>
                <a:cubicBezTo>
                  <a:pt x="325" y="176"/>
                  <a:pt x="324" y="142"/>
                  <a:pt x="298" y="126"/>
                </a:cubicBezTo>
                <a:cubicBezTo>
                  <a:pt x="273" y="111"/>
                  <a:pt x="261" y="113"/>
                  <a:pt x="227" y="123"/>
                </a:cubicBezTo>
                <a:cubicBezTo>
                  <a:pt x="193" y="133"/>
                  <a:pt x="275" y="101"/>
                  <a:pt x="176" y="48"/>
                </a:cubicBezTo>
                <a:cubicBezTo>
                  <a:pt x="115" y="15"/>
                  <a:pt x="43" y="0"/>
                  <a:pt x="21" y="15"/>
                </a:cubicBezTo>
                <a:cubicBezTo>
                  <a:pt x="0" y="30"/>
                  <a:pt x="28" y="81"/>
                  <a:pt x="56" y="100"/>
                </a:cubicBezTo>
                <a:cubicBezTo>
                  <a:pt x="83" y="119"/>
                  <a:pt x="151" y="193"/>
                  <a:pt x="173" y="209"/>
                </a:cubicBezTo>
                <a:cubicBezTo>
                  <a:pt x="194" y="225"/>
                  <a:pt x="295" y="301"/>
                  <a:pt x="320" y="324"/>
                </a:cubicBezTo>
                <a:cubicBezTo>
                  <a:pt x="346" y="347"/>
                  <a:pt x="360" y="341"/>
                  <a:pt x="354" y="306"/>
                </a:cubicBezTo>
                <a:cubicBezTo>
                  <a:pt x="348" y="270"/>
                  <a:pt x="376" y="244"/>
                  <a:pt x="418" y="20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ïṡľ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7DFF091-396D-456F-BB83-433EA1BACFF2}"/>
              </a:ext>
            </a:extLst>
          </p:cNvPr>
          <p:cNvSpPr/>
          <p:nvPr/>
        </p:nvSpPr>
        <p:spPr bwMode="auto">
          <a:xfrm>
            <a:off x="7221622" y="4917553"/>
            <a:ext cx="410210" cy="278031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20" y="85"/>
              </a:cxn>
              <a:cxn ang="0">
                <a:pos x="209" y="148"/>
              </a:cxn>
              <a:cxn ang="0">
                <a:pos x="133" y="56"/>
              </a:cxn>
              <a:cxn ang="0">
                <a:pos x="30" y="24"/>
              </a:cxn>
            </a:cxnLst>
            <a:rect l="0" t="0" r="r" b="b"/>
            <a:pathLst>
              <a:path w="219" h="148">
                <a:moveTo>
                  <a:pt x="30" y="24"/>
                </a:moveTo>
                <a:cubicBezTo>
                  <a:pt x="0" y="42"/>
                  <a:pt x="6" y="63"/>
                  <a:pt x="20" y="85"/>
                </a:cubicBezTo>
                <a:cubicBezTo>
                  <a:pt x="53" y="76"/>
                  <a:pt x="186" y="118"/>
                  <a:pt x="209" y="148"/>
                </a:cubicBezTo>
                <a:cubicBezTo>
                  <a:pt x="219" y="113"/>
                  <a:pt x="177" y="100"/>
                  <a:pt x="133" y="56"/>
                </a:cubicBezTo>
                <a:cubicBezTo>
                  <a:pt x="112" y="35"/>
                  <a:pt x="71" y="0"/>
                  <a:pt x="30" y="2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ï$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A79968A-05F2-4C59-8596-234B7AA970BC}"/>
              </a:ext>
            </a:extLst>
          </p:cNvPr>
          <p:cNvSpPr/>
          <p:nvPr/>
        </p:nvSpPr>
        <p:spPr bwMode="auto">
          <a:xfrm>
            <a:off x="7677410" y="5193305"/>
            <a:ext cx="330448" cy="227894"/>
          </a:xfrm>
          <a:custGeom>
            <a:avLst/>
            <a:gdLst/>
            <a:ahLst/>
            <a:cxnLst>
              <a:cxn ang="0">
                <a:pos x="18" y="36"/>
              </a:cxn>
              <a:cxn ang="0">
                <a:pos x="145" y="108"/>
              </a:cxn>
              <a:cxn ang="0">
                <a:pos x="162" y="90"/>
              </a:cxn>
              <a:cxn ang="0">
                <a:pos x="18" y="36"/>
              </a:cxn>
            </a:cxnLst>
            <a:rect l="0" t="0" r="r" b="b"/>
            <a:pathLst>
              <a:path w="177" h="122">
                <a:moveTo>
                  <a:pt x="18" y="36"/>
                </a:moveTo>
                <a:cubicBezTo>
                  <a:pt x="39" y="44"/>
                  <a:pt x="120" y="93"/>
                  <a:pt x="145" y="108"/>
                </a:cubicBezTo>
                <a:cubicBezTo>
                  <a:pt x="171" y="122"/>
                  <a:pt x="177" y="106"/>
                  <a:pt x="162" y="90"/>
                </a:cubicBezTo>
                <a:cubicBezTo>
                  <a:pt x="146" y="73"/>
                  <a:pt x="0" y="0"/>
                  <a:pt x="18" y="3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îśḷ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3E3D94F-FF9C-4DAF-A519-A4DE53250D0C}"/>
              </a:ext>
            </a:extLst>
          </p:cNvPr>
          <p:cNvSpPr/>
          <p:nvPr/>
        </p:nvSpPr>
        <p:spPr bwMode="auto">
          <a:xfrm>
            <a:off x="8374768" y="5505521"/>
            <a:ext cx="230174" cy="225616"/>
          </a:xfrm>
          <a:custGeom>
            <a:avLst/>
            <a:gdLst/>
            <a:ahLst/>
            <a:cxnLst>
              <a:cxn ang="0">
                <a:pos x="109" y="105"/>
              </a:cxn>
              <a:cxn ang="0">
                <a:pos x="89" y="15"/>
              </a:cxn>
              <a:cxn ang="0">
                <a:pos x="109" y="105"/>
              </a:cxn>
              <a:cxn ang="0">
                <a:pos x="46" y="120"/>
              </a:cxn>
              <a:cxn ang="0">
                <a:pos x="46" y="118"/>
              </a:cxn>
              <a:cxn ang="0">
                <a:pos x="48" y="121"/>
              </a:cxn>
              <a:cxn ang="0">
                <a:pos x="46" y="120"/>
              </a:cxn>
              <a:cxn ang="0">
                <a:pos x="46" y="40"/>
              </a:cxn>
              <a:cxn ang="0">
                <a:pos x="46" y="5"/>
              </a:cxn>
              <a:cxn ang="0">
                <a:pos x="49" y="0"/>
              </a:cxn>
              <a:cxn ang="0">
                <a:pos x="76" y="103"/>
              </a:cxn>
              <a:cxn ang="0">
                <a:pos x="46" y="40"/>
              </a:cxn>
              <a:cxn ang="0">
                <a:pos x="46" y="5"/>
              </a:cxn>
              <a:cxn ang="0">
                <a:pos x="46" y="40"/>
              </a:cxn>
              <a:cxn ang="0">
                <a:pos x="46" y="5"/>
              </a:cxn>
              <a:cxn ang="0">
                <a:pos x="46" y="118"/>
              </a:cxn>
              <a:cxn ang="0">
                <a:pos x="16" y="8"/>
              </a:cxn>
              <a:cxn ang="0">
                <a:pos x="46" y="120"/>
              </a:cxn>
              <a:cxn ang="0">
                <a:pos x="46" y="118"/>
              </a:cxn>
            </a:cxnLst>
            <a:rect l="0" t="0" r="r" b="b"/>
            <a:pathLst>
              <a:path w="124" h="121">
                <a:moveTo>
                  <a:pt x="109" y="105"/>
                </a:moveTo>
                <a:cubicBezTo>
                  <a:pt x="112" y="80"/>
                  <a:pt x="107" y="44"/>
                  <a:pt x="89" y="15"/>
                </a:cubicBezTo>
                <a:cubicBezTo>
                  <a:pt x="123" y="43"/>
                  <a:pt x="124" y="79"/>
                  <a:pt x="109" y="105"/>
                </a:cubicBezTo>
                <a:close/>
                <a:moveTo>
                  <a:pt x="46" y="120"/>
                </a:moveTo>
                <a:cubicBezTo>
                  <a:pt x="46" y="118"/>
                  <a:pt x="46" y="118"/>
                  <a:pt x="46" y="118"/>
                </a:cubicBezTo>
                <a:cubicBezTo>
                  <a:pt x="47" y="119"/>
                  <a:pt x="47" y="120"/>
                  <a:pt x="48" y="121"/>
                </a:cubicBezTo>
                <a:cubicBezTo>
                  <a:pt x="47" y="121"/>
                  <a:pt x="47" y="121"/>
                  <a:pt x="46" y="120"/>
                </a:cubicBezTo>
                <a:close/>
                <a:moveTo>
                  <a:pt x="46" y="40"/>
                </a:moveTo>
                <a:cubicBezTo>
                  <a:pt x="46" y="5"/>
                  <a:pt x="46" y="5"/>
                  <a:pt x="46" y="5"/>
                </a:cubicBezTo>
                <a:cubicBezTo>
                  <a:pt x="47" y="3"/>
                  <a:pt x="48" y="1"/>
                  <a:pt x="49" y="0"/>
                </a:cubicBezTo>
                <a:cubicBezTo>
                  <a:pt x="49" y="19"/>
                  <a:pt x="68" y="89"/>
                  <a:pt x="76" y="103"/>
                </a:cubicBezTo>
                <a:cubicBezTo>
                  <a:pt x="63" y="95"/>
                  <a:pt x="51" y="66"/>
                  <a:pt x="46" y="40"/>
                </a:cubicBezTo>
                <a:close/>
                <a:moveTo>
                  <a:pt x="46" y="5"/>
                </a:moveTo>
                <a:cubicBezTo>
                  <a:pt x="46" y="40"/>
                  <a:pt x="46" y="40"/>
                  <a:pt x="46" y="40"/>
                </a:cubicBezTo>
                <a:cubicBezTo>
                  <a:pt x="43" y="27"/>
                  <a:pt x="43" y="13"/>
                  <a:pt x="46" y="5"/>
                </a:cubicBezTo>
                <a:close/>
                <a:moveTo>
                  <a:pt x="46" y="118"/>
                </a:moveTo>
                <a:cubicBezTo>
                  <a:pt x="30" y="92"/>
                  <a:pt x="16" y="38"/>
                  <a:pt x="16" y="8"/>
                </a:cubicBezTo>
                <a:cubicBezTo>
                  <a:pt x="0" y="43"/>
                  <a:pt x="11" y="99"/>
                  <a:pt x="46" y="120"/>
                </a:cubicBezTo>
                <a:lnTo>
                  <a:pt x="46" y="11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i$ļ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02FC5D-B177-4B9B-9522-0D69B31D49F1}"/>
              </a:ext>
            </a:extLst>
          </p:cNvPr>
          <p:cNvSpPr/>
          <p:nvPr/>
        </p:nvSpPr>
        <p:spPr bwMode="auto">
          <a:xfrm>
            <a:off x="7939490" y="5548820"/>
            <a:ext cx="1387878" cy="439837"/>
          </a:xfrm>
          <a:custGeom>
            <a:avLst/>
            <a:gdLst/>
            <a:ahLst/>
            <a:cxnLst>
              <a:cxn ang="0">
                <a:pos x="0" y="115"/>
              </a:cxn>
              <a:cxn ang="0">
                <a:pos x="289" y="105"/>
              </a:cxn>
              <a:cxn ang="0">
                <a:pos x="708" y="22"/>
              </a:cxn>
              <a:cxn ang="0">
                <a:pos x="508" y="65"/>
              </a:cxn>
              <a:cxn ang="0">
                <a:pos x="0" y="115"/>
              </a:cxn>
            </a:cxnLst>
            <a:rect l="0" t="0" r="r" b="b"/>
            <a:pathLst>
              <a:path w="743" h="235">
                <a:moveTo>
                  <a:pt x="0" y="115"/>
                </a:moveTo>
                <a:cubicBezTo>
                  <a:pt x="31" y="147"/>
                  <a:pt x="116" y="167"/>
                  <a:pt x="289" y="105"/>
                </a:cubicBezTo>
                <a:cubicBezTo>
                  <a:pt x="462" y="43"/>
                  <a:pt x="673" y="44"/>
                  <a:pt x="708" y="22"/>
                </a:cubicBezTo>
                <a:cubicBezTo>
                  <a:pt x="743" y="0"/>
                  <a:pt x="696" y="54"/>
                  <a:pt x="508" y="65"/>
                </a:cubicBezTo>
                <a:cubicBezTo>
                  <a:pt x="320" y="76"/>
                  <a:pt x="123" y="235"/>
                  <a:pt x="0" y="1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işļ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98F08E-82A0-44F1-9A91-15FE0E428E76}"/>
              </a:ext>
            </a:extLst>
          </p:cNvPr>
          <p:cNvSpPr/>
          <p:nvPr/>
        </p:nvSpPr>
        <p:spPr bwMode="auto">
          <a:xfrm>
            <a:off x="7859727" y="5247999"/>
            <a:ext cx="635826" cy="218779"/>
          </a:xfrm>
          <a:custGeom>
            <a:avLst/>
            <a:gdLst/>
            <a:ahLst/>
            <a:cxnLst>
              <a:cxn ang="0">
                <a:pos x="340" y="26"/>
              </a:cxn>
              <a:cxn ang="0">
                <a:pos x="188" y="67"/>
              </a:cxn>
              <a:cxn ang="0">
                <a:pos x="111" y="103"/>
              </a:cxn>
              <a:cxn ang="0">
                <a:pos x="112" y="75"/>
              </a:cxn>
              <a:cxn ang="0">
                <a:pos x="32" y="19"/>
              </a:cxn>
              <a:cxn ang="0">
                <a:pos x="128" y="70"/>
              </a:cxn>
              <a:cxn ang="0">
                <a:pos x="340" y="26"/>
              </a:cxn>
            </a:cxnLst>
            <a:rect l="0" t="0" r="r" b="b"/>
            <a:pathLst>
              <a:path w="340" h="116">
                <a:moveTo>
                  <a:pt x="340" y="26"/>
                </a:moveTo>
                <a:cubicBezTo>
                  <a:pt x="286" y="47"/>
                  <a:pt x="219" y="57"/>
                  <a:pt x="188" y="67"/>
                </a:cubicBezTo>
                <a:cubicBezTo>
                  <a:pt x="156" y="76"/>
                  <a:pt x="132" y="91"/>
                  <a:pt x="111" y="103"/>
                </a:cubicBezTo>
                <a:cubicBezTo>
                  <a:pt x="90" y="116"/>
                  <a:pt x="139" y="96"/>
                  <a:pt x="112" y="75"/>
                </a:cubicBezTo>
                <a:cubicBezTo>
                  <a:pt x="85" y="55"/>
                  <a:pt x="64" y="38"/>
                  <a:pt x="32" y="19"/>
                </a:cubicBezTo>
                <a:cubicBezTo>
                  <a:pt x="0" y="0"/>
                  <a:pt x="105" y="60"/>
                  <a:pt x="128" y="70"/>
                </a:cubicBezTo>
                <a:cubicBezTo>
                  <a:pt x="151" y="80"/>
                  <a:pt x="270" y="38"/>
                  <a:pt x="340" y="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iSl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C3C748-21C5-4E78-8063-44D1A5ADA810}"/>
              </a:ext>
            </a:extLst>
          </p:cNvPr>
          <p:cNvSpPr/>
          <p:nvPr/>
        </p:nvSpPr>
        <p:spPr bwMode="auto">
          <a:xfrm>
            <a:off x="9685162" y="4591663"/>
            <a:ext cx="920693" cy="877394"/>
          </a:xfrm>
          <a:custGeom>
            <a:avLst/>
            <a:gdLst/>
            <a:ahLst/>
            <a:cxnLst>
              <a:cxn ang="0">
                <a:pos x="212" y="18"/>
              </a:cxn>
              <a:cxn ang="0">
                <a:pos x="114" y="205"/>
              </a:cxn>
              <a:cxn ang="0">
                <a:pos x="125" y="323"/>
              </a:cxn>
              <a:cxn ang="0">
                <a:pos x="276" y="469"/>
              </a:cxn>
              <a:cxn ang="0">
                <a:pos x="315" y="6"/>
              </a:cxn>
              <a:cxn ang="0">
                <a:pos x="212" y="18"/>
              </a:cxn>
            </a:cxnLst>
            <a:rect l="0" t="0" r="r" b="b"/>
            <a:pathLst>
              <a:path w="492" h="469">
                <a:moveTo>
                  <a:pt x="212" y="18"/>
                </a:moveTo>
                <a:cubicBezTo>
                  <a:pt x="205" y="158"/>
                  <a:pt x="196" y="211"/>
                  <a:pt x="114" y="205"/>
                </a:cubicBezTo>
                <a:cubicBezTo>
                  <a:pt x="31" y="200"/>
                  <a:pt x="0" y="295"/>
                  <a:pt x="125" y="323"/>
                </a:cubicBezTo>
                <a:cubicBezTo>
                  <a:pt x="220" y="345"/>
                  <a:pt x="224" y="420"/>
                  <a:pt x="276" y="469"/>
                </a:cubicBezTo>
                <a:cubicBezTo>
                  <a:pt x="276" y="469"/>
                  <a:pt x="492" y="61"/>
                  <a:pt x="315" y="6"/>
                </a:cubicBezTo>
                <a:cubicBezTo>
                  <a:pt x="298" y="0"/>
                  <a:pt x="236" y="14"/>
                  <a:pt x="212" y="1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" name="íšľ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38E35C1-9ABC-42F5-BB3D-ABF9FF2D21D7}"/>
              </a:ext>
            </a:extLst>
          </p:cNvPr>
          <p:cNvSpPr/>
          <p:nvPr/>
        </p:nvSpPr>
        <p:spPr bwMode="auto">
          <a:xfrm>
            <a:off x="10170576" y="4425301"/>
            <a:ext cx="2021424" cy="1317230"/>
          </a:xfrm>
          <a:custGeom>
            <a:avLst/>
            <a:gdLst/>
            <a:ahLst/>
            <a:cxnLst>
              <a:cxn ang="0">
                <a:pos x="416" y="31"/>
              </a:cxn>
              <a:cxn ang="0">
                <a:pos x="363" y="31"/>
              </a:cxn>
              <a:cxn ang="0">
                <a:pos x="34" y="68"/>
              </a:cxn>
              <a:cxn ang="0">
                <a:pos x="13" y="235"/>
              </a:cxn>
              <a:cxn ang="0">
                <a:pos x="72" y="704"/>
              </a:cxn>
              <a:cxn ang="0">
                <a:pos x="410" y="696"/>
              </a:cxn>
              <a:cxn ang="0">
                <a:pos x="1082" y="696"/>
              </a:cxn>
              <a:cxn ang="0">
                <a:pos x="1082" y="0"/>
              </a:cxn>
              <a:cxn ang="0">
                <a:pos x="416" y="31"/>
              </a:cxn>
            </a:cxnLst>
            <a:rect l="0" t="0" r="r" b="b"/>
            <a:pathLst>
              <a:path w="1082" h="704">
                <a:moveTo>
                  <a:pt x="416" y="31"/>
                </a:moveTo>
                <a:cubicBezTo>
                  <a:pt x="397" y="31"/>
                  <a:pt x="379" y="31"/>
                  <a:pt x="363" y="31"/>
                </a:cubicBezTo>
                <a:cubicBezTo>
                  <a:pt x="229" y="27"/>
                  <a:pt x="69" y="64"/>
                  <a:pt x="34" y="68"/>
                </a:cubicBezTo>
                <a:cubicBezTo>
                  <a:pt x="0" y="71"/>
                  <a:pt x="7" y="130"/>
                  <a:pt x="13" y="235"/>
                </a:cubicBezTo>
                <a:cubicBezTo>
                  <a:pt x="18" y="341"/>
                  <a:pt x="62" y="672"/>
                  <a:pt x="72" y="704"/>
                </a:cubicBezTo>
                <a:cubicBezTo>
                  <a:pt x="190" y="698"/>
                  <a:pt x="303" y="696"/>
                  <a:pt x="410" y="696"/>
                </a:cubicBezTo>
                <a:cubicBezTo>
                  <a:pt x="1082" y="696"/>
                  <a:pt x="1082" y="696"/>
                  <a:pt x="1082" y="696"/>
                </a:cubicBezTo>
                <a:cubicBezTo>
                  <a:pt x="1082" y="0"/>
                  <a:pt x="1082" y="0"/>
                  <a:pt x="1082" y="0"/>
                </a:cubicBezTo>
                <a:lnTo>
                  <a:pt x="416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" name="îsḷ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F790A0-3307-4BD7-8508-CCBDC940F9F2}"/>
              </a:ext>
            </a:extLst>
          </p:cNvPr>
          <p:cNvSpPr/>
          <p:nvPr/>
        </p:nvSpPr>
        <p:spPr bwMode="auto">
          <a:xfrm>
            <a:off x="10202481" y="4457206"/>
            <a:ext cx="1989519" cy="1246583"/>
          </a:xfrm>
          <a:custGeom>
            <a:avLst/>
            <a:gdLst/>
            <a:ahLst/>
            <a:cxnLst>
              <a:cxn ang="0">
                <a:pos x="1065" y="0"/>
              </a:cxn>
              <a:cxn ang="0">
                <a:pos x="345" y="28"/>
              </a:cxn>
              <a:cxn ang="0">
                <a:pos x="33" y="63"/>
              </a:cxn>
              <a:cxn ang="0">
                <a:pos x="12" y="222"/>
              </a:cxn>
              <a:cxn ang="0">
                <a:pos x="69" y="666"/>
              </a:cxn>
              <a:cxn ang="0">
                <a:pos x="420" y="648"/>
              </a:cxn>
              <a:cxn ang="0">
                <a:pos x="1065" y="652"/>
              </a:cxn>
              <a:cxn ang="0">
                <a:pos x="1065" y="0"/>
              </a:cxn>
            </a:cxnLst>
            <a:rect l="0" t="0" r="r" b="b"/>
            <a:pathLst>
              <a:path w="1065" h="666">
                <a:moveTo>
                  <a:pt x="1065" y="0"/>
                </a:moveTo>
                <a:cubicBezTo>
                  <a:pt x="1039" y="1"/>
                  <a:pt x="419" y="30"/>
                  <a:pt x="345" y="28"/>
                </a:cubicBezTo>
                <a:cubicBezTo>
                  <a:pt x="271" y="26"/>
                  <a:pt x="66" y="60"/>
                  <a:pt x="33" y="63"/>
                </a:cubicBezTo>
                <a:cubicBezTo>
                  <a:pt x="0" y="66"/>
                  <a:pt x="7" y="122"/>
                  <a:pt x="12" y="222"/>
                </a:cubicBezTo>
                <a:cubicBezTo>
                  <a:pt x="18" y="322"/>
                  <a:pt x="59" y="635"/>
                  <a:pt x="69" y="666"/>
                </a:cubicBezTo>
                <a:cubicBezTo>
                  <a:pt x="110" y="650"/>
                  <a:pt x="252" y="646"/>
                  <a:pt x="420" y="648"/>
                </a:cubicBezTo>
                <a:cubicBezTo>
                  <a:pt x="1065" y="652"/>
                  <a:pt x="1065" y="652"/>
                  <a:pt x="1065" y="652"/>
                </a:cubicBezTo>
                <a:lnTo>
                  <a:pt x="106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" name="íṣl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0F04E9-7AB4-402D-8807-10D89EAA7541}"/>
              </a:ext>
            </a:extLst>
          </p:cNvPr>
          <p:cNvSpPr/>
          <p:nvPr/>
        </p:nvSpPr>
        <p:spPr bwMode="auto">
          <a:xfrm>
            <a:off x="7381148" y="2046083"/>
            <a:ext cx="2021424" cy="2021424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4" name="ïṩl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02BDA6-5119-4EFB-B41F-D415946066B1}"/>
              </a:ext>
            </a:extLst>
          </p:cNvPr>
          <p:cNvSpPr/>
          <p:nvPr/>
        </p:nvSpPr>
        <p:spPr bwMode="auto">
          <a:xfrm>
            <a:off x="7775522" y="2441615"/>
            <a:ext cx="1232676" cy="1230362"/>
          </a:xfrm>
          <a:custGeom>
            <a:avLst/>
            <a:gdLst>
              <a:gd name="connsiteX0" fmla="*/ 278663 w 601358"/>
              <a:gd name="connsiteY0" fmla="*/ 227291 h 600230"/>
              <a:gd name="connsiteX1" fmla="*/ 321097 w 601358"/>
              <a:gd name="connsiteY1" fmla="*/ 237836 h 600230"/>
              <a:gd name="connsiteX2" fmla="*/ 278077 w 601358"/>
              <a:gd name="connsiteY2" fmla="*/ 280600 h 600230"/>
              <a:gd name="connsiteX3" fmla="*/ 237207 w 601358"/>
              <a:gd name="connsiteY3" fmla="*/ 321998 h 600230"/>
              <a:gd name="connsiteX4" fmla="*/ 278663 w 601358"/>
              <a:gd name="connsiteY4" fmla="*/ 363591 h 600230"/>
              <a:gd name="connsiteX5" fmla="*/ 320119 w 601358"/>
              <a:gd name="connsiteY5" fmla="*/ 322779 h 600230"/>
              <a:gd name="connsiteX6" fmla="*/ 363139 w 601358"/>
              <a:gd name="connsiteY6" fmla="*/ 279819 h 600230"/>
              <a:gd name="connsiteX7" fmla="*/ 373503 w 601358"/>
              <a:gd name="connsiteY7" fmla="*/ 321998 h 600230"/>
              <a:gd name="connsiteX8" fmla="*/ 278663 w 601358"/>
              <a:gd name="connsiteY8" fmla="*/ 416900 h 600230"/>
              <a:gd name="connsiteX9" fmla="*/ 183823 w 601358"/>
              <a:gd name="connsiteY9" fmla="*/ 321998 h 600230"/>
              <a:gd name="connsiteX10" fmla="*/ 278663 w 601358"/>
              <a:gd name="connsiteY10" fmla="*/ 227291 h 600230"/>
              <a:gd name="connsiteX11" fmla="*/ 278663 w 601358"/>
              <a:gd name="connsiteY11" fmla="*/ 135486 h 600230"/>
              <a:gd name="connsiteX12" fmla="*/ 387996 w 601358"/>
              <a:gd name="connsiteY12" fmla="*/ 171031 h 600230"/>
              <a:gd name="connsiteX13" fmla="*/ 349466 w 601358"/>
              <a:gd name="connsiteY13" fmla="*/ 209310 h 600230"/>
              <a:gd name="connsiteX14" fmla="*/ 278663 w 601358"/>
              <a:gd name="connsiteY14" fmla="*/ 188803 h 600230"/>
              <a:gd name="connsiteX15" fmla="*/ 145271 w 601358"/>
              <a:gd name="connsiteY15" fmla="*/ 321999 h 600230"/>
              <a:gd name="connsiteX16" fmla="*/ 278663 w 601358"/>
              <a:gd name="connsiteY16" fmla="*/ 455390 h 600230"/>
              <a:gd name="connsiteX17" fmla="*/ 412249 w 601358"/>
              <a:gd name="connsiteY17" fmla="*/ 321999 h 600230"/>
              <a:gd name="connsiteX18" fmla="*/ 391517 w 601358"/>
              <a:gd name="connsiteY18" fmla="*/ 251300 h 600230"/>
              <a:gd name="connsiteX19" fmla="*/ 430048 w 601358"/>
              <a:gd name="connsiteY19" fmla="*/ 213021 h 600230"/>
              <a:gd name="connsiteX20" fmla="*/ 465449 w 601358"/>
              <a:gd name="connsiteY20" fmla="*/ 321999 h 600230"/>
              <a:gd name="connsiteX21" fmla="*/ 278663 w 601358"/>
              <a:gd name="connsiteY21" fmla="*/ 508707 h 600230"/>
              <a:gd name="connsiteX22" fmla="*/ 91876 w 601358"/>
              <a:gd name="connsiteY22" fmla="*/ 321999 h 600230"/>
              <a:gd name="connsiteX23" fmla="*/ 278663 w 601358"/>
              <a:gd name="connsiteY23" fmla="*/ 135486 h 600230"/>
              <a:gd name="connsiteX24" fmla="*/ 278671 w 601358"/>
              <a:gd name="connsiteY24" fmla="*/ 43751 h 600230"/>
              <a:gd name="connsiteX25" fmla="*/ 453500 w 601358"/>
              <a:gd name="connsiteY25" fmla="*/ 105647 h 600230"/>
              <a:gd name="connsiteX26" fmla="*/ 415366 w 601358"/>
              <a:gd name="connsiteY26" fmla="*/ 143527 h 600230"/>
              <a:gd name="connsiteX27" fmla="*/ 278671 w 601358"/>
              <a:gd name="connsiteY27" fmla="*/ 97056 h 600230"/>
              <a:gd name="connsiteX28" fmla="*/ 53387 w 601358"/>
              <a:gd name="connsiteY28" fmla="*/ 321991 h 600230"/>
              <a:gd name="connsiteX29" fmla="*/ 278671 w 601358"/>
              <a:gd name="connsiteY29" fmla="*/ 547120 h 600230"/>
              <a:gd name="connsiteX30" fmla="*/ 504150 w 601358"/>
              <a:gd name="connsiteY30" fmla="*/ 321991 h 600230"/>
              <a:gd name="connsiteX31" fmla="*/ 457411 w 601358"/>
              <a:gd name="connsiteY31" fmla="*/ 185507 h 600230"/>
              <a:gd name="connsiteX32" fmla="*/ 495545 w 601358"/>
              <a:gd name="connsiteY32" fmla="*/ 147627 h 600230"/>
              <a:gd name="connsiteX33" fmla="*/ 557537 w 601358"/>
              <a:gd name="connsiteY33" fmla="*/ 321991 h 600230"/>
              <a:gd name="connsiteX34" fmla="*/ 278671 w 601358"/>
              <a:gd name="connsiteY34" fmla="*/ 600230 h 600230"/>
              <a:gd name="connsiteX35" fmla="*/ 0 w 601358"/>
              <a:gd name="connsiteY35" fmla="*/ 321991 h 600230"/>
              <a:gd name="connsiteX36" fmla="*/ 278671 w 601358"/>
              <a:gd name="connsiteY36" fmla="*/ 43751 h 600230"/>
              <a:gd name="connsiteX37" fmla="*/ 531345 w 601358"/>
              <a:gd name="connsiteY37" fmla="*/ 0 h 600230"/>
              <a:gd name="connsiteX38" fmla="*/ 549142 w 601358"/>
              <a:gd name="connsiteY38" fmla="*/ 17770 h 600230"/>
              <a:gd name="connsiteX39" fmla="*/ 549142 w 601358"/>
              <a:gd name="connsiteY39" fmla="*/ 52138 h 600230"/>
              <a:gd name="connsiteX40" fmla="*/ 583562 w 601358"/>
              <a:gd name="connsiteY40" fmla="*/ 52138 h 600230"/>
              <a:gd name="connsiteX41" fmla="*/ 601358 w 601358"/>
              <a:gd name="connsiteY41" fmla="*/ 69907 h 600230"/>
              <a:gd name="connsiteX42" fmla="*/ 583562 w 601358"/>
              <a:gd name="connsiteY42" fmla="*/ 87677 h 600230"/>
              <a:gd name="connsiteX43" fmla="*/ 538777 w 601358"/>
              <a:gd name="connsiteY43" fmla="*/ 87677 h 600230"/>
              <a:gd name="connsiteX44" fmla="*/ 522936 w 601358"/>
              <a:gd name="connsiteY44" fmla="*/ 103299 h 600230"/>
              <a:gd name="connsiteX45" fmla="*/ 531150 w 601358"/>
              <a:gd name="connsiteY45" fmla="*/ 103299 h 600230"/>
              <a:gd name="connsiteX46" fmla="*/ 548946 w 601358"/>
              <a:gd name="connsiteY46" fmla="*/ 121069 h 600230"/>
              <a:gd name="connsiteX47" fmla="*/ 531150 w 601358"/>
              <a:gd name="connsiteY47" fmla="*/ 138838 h 600230"/>
              <a:gd name="connsiteX48" fmla="*/ 487343 w 601358"/>
              <a:gd name="connsiteY48" fmla="*/ 138838 h 600230"/>
              <a:gd name="connsiteX49" fmla="*/ 291385 w 601358"/>
              <a:gd name="connsiteY49" fmla="*/ 334696 h 600230"/>
              <a:gd name="connsiteX50" fmla="*/ 278673 w 601358"/>
              <a:gd name="connsiteY50" fmla="*/ 339773 h 600230"/>
              <a:gd name="connsiteX51" fmla="*/ 266157 w 601358"/>
              <a:gd name="connsiteY51" fmla="*/ 334696 h 600230"/>
              <a:gd name="connsiteX52" fmla="*/ 266157 w 601358"/>
              <a:gd name="connsiteY52" fmla="*/ 309506 h 600230"/>
              <a:gd name="connsiteX53" fmla="*/ 461332 w 601358"/>
              <a:gd name="connsiteY53" fmla="*/ 114625 h 600230"/>
              <a:gd name="connsiteX54" fmla="*/ 461332 w 601358"/>
              <a:gd name="connsiteY54" fmla="*/ 69126 h 600230"/>
              <a:gd name="connsiteX55" fmla="*/ 479129 w 601358"/>
              <a:gd name="connsiteY55" fmla="*/ 51356 h 600230"/>
              <a:gd name="connsiteX56" fmla="*/ 496926 w 601358"/>
              <a:gd name="connsiteY56" fmla="*/ 69126 h 600230"/>
              <a:gd name="connsiteX57" fmla="*/ 496926 w 601358"/>
              <a:gd name="connsiteY57" fmla="*/ 79085 h 600230"/>
              <a:gd name="connsiteX58" fmla="*/ 513549 w 601358"/>
              <a:gd name="connsiteY58" fmla="*/ 62487 h 600230"/>
              <a:gd name="connsiteX59" fmla="*/ 513549 w 601358"/>
              <a:gd name="connsiteY59" fmla="*/ 17770 h 600230"/>
              <a:gd name="connsiteX60" fmla="*/ 531345 w 601358"/>
              <a:gd name="connsiteY60" fmla="*/ 0 h 60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1358" h="600230">
                <a:moveTo>
                  <a:pt x="278663" y="227291"/>
                </a:moveTo>
                <a:cubicBezTo>
                  <a:pt x="293916" y="227291"/>
                  <a:pt x="308191" y="231392"/>
                  <a:pt x="321097" y="237836"/>
                </a:cubicBezTo>
                <a:lnTo>
                  <a:pt x="278077" y="280600"/>
                </a:lnTo>
                <a:cubicBezTo>
                  <a:pt x="255393" y="280991"/>
                  <a:pt x="237207" y="299346"/>
                  <a:pt x="237207" y="321998"/>
                </a:cubicBezTo>
                <a:cubicBezTo>
                  <a:pt x="237207" y="344845"/>
                  <a:pt x="255784" y="363591"/>
                  <a:pt x="278663" y="363591"/>
                </a:cubicBezTo>
                <a:cubicBezTo>
                  <a:pt x="301347" y="363591"/>
                  <a:pt x="319728" y="345235"/>
                  <a:pt x="320119" y="322779"/>
                </a:cubicBezTo>
                <a:lnTo>
                  <a:pt x="363139" y="279819"/>
                </a:lnTo>
                <a:cubicBezTo>
                  <a:pt x="369592" y="292512"/>
                  <a:pt x="373503" y="306767"/>
                  <a:pt x="373503" y="321998"/>
                </a:cubicBezTo>
                <a:cubicBezTo>
                  <a:pt x="373503" y="374331"/>
                  <a:pt x="331070" y="416900"/>
                  <a:pt x="278663" y="416900"/>
                </a:cubicBezTo>
                <a:cubicBezTo>
                  <a:pt x="226452" y="416900"/>
                  <a:pt x="183823" y="374331"/>
                  <a:pt x="183823" y="321998"/>
                </a:cubicBezTo>
                <a:cubicBezTo>
                  <a:pt x="183823" y="269860"/>
                  <a:pt x="226452" y="227291"/>
                  <a:pt x="278663" y="227291"/>
                </a:cubicBezTo>
                <a:close/>
                <a:moveTo>
                  <a:pt x="278663" y="135486"/>
                </a:moveTo>
                <a:cubicBezTo>
                  <a:pt x="319541" y="135486"/>
                  <a:pt x="357094" y="148766"/>
                  <a:pt x="387996" y="171031"/>
                </a:cubicBezTo>
                <a:lnTo>
                  <a:pt x="349466" y="209310"/>
                </a:lnTo>
                <a:cubicBezTo>
                  <a:pt x="328929" y="196420"/>
                  <a:pt x="304676" y="188803"/>
                  <a:pt x="278663" y="188803"/>
                </a:cubicBezTo>
                <a:cubicBezTo>
                  <a:pt x="205121" y="188803"/>
                  <a:pt x="145271" y="248566"/>
                  <a:pt x="145271" y="321999"/>
                </a:cubicBezTo>
                <a:cubicBezTo>
                  <a:pt x="145271" y="395432"/>
                  <a:pt x="205121" y="455390"/>
                  <a:pt x="278663" y="455390"/>
                </a:cubicBezTo>
                <a:cubicBezTo>
                  <a:pt x="352204" y="455390"/>
                  <a:pt x="412249" y="395627"/>
                  <a:pt x="412249" y="321999"/>
                </a:cubicBezTo>
                <a:cubicBezTo>
                  <a:pt x="412249" y="296024"/>
                  <a:pt x="404621" y="271806"/>
                  <a:pt x="391517" y="251300"/>
                </a:cubicBezTo>
                <a:lnTo>
                  <a:pt x="430048" y="213021"/>
                </a:lnTo>
                <a:cubicBezTo>
                  <a:pt x="452345" y="243683"/>
                  <a:pt x="465449" y="281376"/>
                  <a:pt x="465449" y="321999"/>
                </a:cubicBezTo>
                <a:cubicBezTo>
                  <a:pt x="465449" y="424923"/>
                  <a:pt x="381738" y="508707"/>
                  <a:pt x="278663" y="508707"/>
                </a:cubicBezTo>
                <a:cubicBezTo>
                  <a:pt x="175587" y="508707"/>
                  <a:pt x="91876" y="424923"/>
                  <a:pt x="91876" y="321999"/>
                </a:cubicBezTo>
                <a:cubicBezTo>
                  <a:pt x="91876" y="219270"/>
                  <a:pt x="175587" y="135486"/>
                  <a:pt x="278663" y="135486"/>
                </a:cubicBezTo>
                <a:close/>
                <a:moveTo>
                  <a:pt x="278671" y="43751"/>
                </a:moveTo>
                <a:cubicBezTo>
                  <a:pt x="344770" y="43751"/>
                  <a:pt x="405588" y="66986"/>
                  <a:pt x="453500" y="105647"/>
                </a:cubicBezTo>
                <a:lnTo>
                  <a:pt x="415366" y="143527"/>
                </a:lnTo>
                <a:cubicBezTo>
                  <a:pt x="377428" y="114629"/>
                  <a:pt x="330103" y="97056"/>
                  <a:pt x="278671" y="97056"/>
                </a:cubicBezTo>
                <a:cubicBezTo>
                  <a:pt x="154491" y="97056"/>
                  <a:pt x="53387" y="198003"/>
                  <a:pt x="53387" y="321991"/>
                </a:cubicBezTo>
                <a:cubicBezTo>
                  <a:pt x="53387" y="446173"/>
                  <a:pt x="154491" y="547120"/>
                  <a:pt x="278671" y="547120"/>
                </a:cubicBezTo>
                <a:cubicBezTo>
                  <a:pt x="403046" y="547120"/>
                  <a:pt x="504150" y="446173"/>
                  <a:pt x="504150" y="321991"/>
                </a:cubicBezTo>
                <a:cubicBezTo>
                  <a:pt x="504150" y="270638"/>
                  <a:pt x="486550" y="223582"/>
                  <a:pt x="457411" y="185507"/>
                </a:cubicBezTo>
                <a:lnTo>
                  <a:pt x="495545" y="147627"/>
                </a:lnTo>
                <a:cubicBezTo>
                  <a:pt x="534070" y="195269"/>
                  <a:pt x="557537" y="255994"/>
                  <a:pt x="557537" y="321991"/>
                </a:cubicBezTo>
                <a:cubicBezTo>
                  <a:pt x="557537" y="475462"/>
                  <a:pt x="432380" y="600230"/>
                  <a:pt x="278671" y="600230"/>
                </a:cubicBezTo>
                <a:cubicBezTo>
                  <a:pt x="124962" y="600230"/>
                  <a:pt x="0" y="475462"/>
                  <a:pt x="0" y="321991"/>
                </a:cubicBezTo>
                <a:cubicBezTo>
                  <a:pt x="0" y="168519"/>
                  <a:pt x="124962" y="43751"/>
                  <a:pt x="278671" y="43751"/>
                </a:cubicBezTo>
                <a:close/>
                <a:moveTo>
                  <a:pt x="531345" y="0"/>
                </a:moveTo>
                <a:cubicBezTo>
                  <a:pt x="541124" y="0"/>
                  <a:pt x="549142" y="8006"/>
                  <a:pt x="549142" y="17770"/>
                </a:cubicBezTo>
                <a:lnTo>
                  <a:pt x="549142" y="52138"/>
                </a:lnTo>
                <a:lnTo>
                  <a:pt x="583562" y="52138"/>
                </a:lnTo>
                <a:cubicBezTo>
                  <a:pt x="593340" y="52138"/>
                  <a:pt x="601358" y="59948"/>
                  <a:pt x="601358" y="69907"/>
                </a:cubicBezTo>
                <a:cubicBezTo>
                  <a:pt x="601358" y="79671"/>
                  <a:pt x="593340" y="87677"/>
                  <a:pt x="583562" y="87677"/>
                </a:cubicBezTo>
                <a:lnTo>
                  <a:pt x="538777" y="87677"/>
                </a:lnTo>
                <a:lnTo>
                  <a:pt x="522936" y="103299"/>
                </a:lnTo>
                <a:lnTo>
                  <a:pt x="531150" y="103299"/>
                </a:lnTo>
                <a:cubicBezTo>
                  <a:pt x="541124" y="103299"/>
                  <a:pt x="548946" y="111305"/>
                  <a:pt x="548946" y="121069"/>
                </a:cubicBezTo>
                <a:cubicBezTo>
                  <a:pt x="548946" y="130832"/>
                  <a:pt x="541124" y="138838"/>
                  <a:pt x="531150" y="138838"/>
                </a:cubicBezTo>
                <a:lnTo>
                  <a:pt x="487343" y="138838"/>
                </a:lnTo>
                <a:lnTo>
                  <a:pt x="291385" y="334696"/>
                </a:lnTo>
                <a:cubicBezTo>
                  <a:pt x="287865" y="338016"/>
                  <a:pt x="283367" y="339773"/>
                  <a:pt x="278673" y="339773"/>
                </a:cubicBezTo>
                <a:cubicBezTo>
                  <a:pt x="274175" y="339773"/>
                  <a:pt x="269677" y="338016"/>
                  <a:pt x="266157" y="334696"/>
                </a:cubicBezTo>
                <a:cubicBezTo>
                  <a:pt x="259116" y="327666"/>
                  <a:pt x="259116" y="316536"/>
                  <a:pt x="266157" y="309506"/>
                </a:cubicBezTo>
                <a:lnTo>
                  <a:pt x="461332" y="114625"/>
                </a:lnTo>
                <a:lnTo>
                  <a:pt x="461332" y="69126"/>
                </a:lnTo>
                <a:cubicBezTo>
                  <a:pt x="461332" y="59167"/>
                  <a:pt x="469155" y="51356"/>
                  <a:pt x="479129" y="51356"/>
                </a:cubicBezTo>
                <a:cubicBezTo>
                  <a:pt x="488907" y="51356"/>
                  <a:pt x="496926" y="59167"/>
                  <a:pt x="496926" y="69126"/>
                </a:cubicBezTo>
                <a:lnTo>
                  <a:pt x="496926" y="79085"/>
                </a:lnTo>
                <a:lnTo>
                  <a:pt x="513549" y="62487"/>
                </a:lnTo>
                <a:lnTo>
                  <a:pt x="513549" y="17770"/>
                </a:lnTo>
                <a:cubicBezTo>
                  <a:pt x="513549" y="8006"/>
                  <a:pt x="521567" y="0"/>
                  <a:pt x="531345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67A28A-6E48-4258-A169-C224D94AB32A}"/>
              </a:ext>
            </a:extLst>
          </p:cNvPr>
          <p:cNvCxnSpPr>
            <a:cxnSpLocks/>
          </p:cNvCxnSpPr>
          <p:nvPr/>
        </p:nvCxnSpPr>
        <p:spPr>
          <a:xfrm flipH="1">
            <a:off x="669926" y="2279579"/>
            <a:ext cx="592107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ṥļ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26AFB5D-ADEE-44E1-BC40-90804546DCC5}"/>
              </a:ext>
            </a:extLst>
          </p:cNvPr>
          <p:cNvSpPr/>
          <p:nvPr/>
        </p:nvSpPr>
        <p:spPr bwMode="auto">
          <a:xfrm>
            <a:off x="669927" y="2284940"/>
            <a:ext cx="5583227" cy="82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7" name="i$ḻ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D38EB11-D972-4F43-8AC1-46A52933DCB2}"/>
              </a:ext>
            </a:extLst>
          </p:cNvPr>
          <p:cNvSpPr txBox="1"/>
          <p:nvPr/>
        </p:nvSpPr>
        <p:spPr bwMode="auto">
          <a:xfrm>
            <a:off x="669927" y="1712599"/>
            <a:ext cx="5583229" cy="57234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ïṡľ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32EA377-D430-4C4D-96C8-BF50274B9B7B}"/>
              </a:ext>
            </a:extLst>
          </p:cNvPr>
          <p:cNvSpPr/>
          <p:nvPr/>
        </p:nvSpPr>
        <p:spPr>
          <a:xfrm>
            <a:off x="713590" y="3744001"/>
            <a:ext cx="712143" cy="7121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8" name="íṡḻ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88FBF39-E9B0-4AB1-B158-2C57C482A005}"/>
              </a:ext>
            </a:extLst>
          </p:cNvPr>
          <p:cNvSpPr/>
          <p:nvPr/>
        </p:nvSpPr>
        <p:spPr bwMode="auto">
          <a:xfrm>
            <a:off x="880208" y="3918582"/>
            <a:ext cx="360052" cy="359508"/>
          </a:xfrm>
          <a:custGeom>
            <a:avLst/>
            <a:gdLst>
              <a:gd name="connsiteX0" fmla="*/ 257564 w 607639"/>
              <a:gd name="connsiteY0" fmla="*/ 417889 h 606722"/>
              <a:gd name="connsiteX1" fmla="*/ 261939 w 607639"/>
              <a:gd name="connsiteY1" fmla="*/ 435248 h 606722"/>
              <a:gd name="connsiteX2" fmla="*/ 253189 w 607639"/>
              <a:gd name="connsiteY2" fmla="*/ 435248 h 606722"/>
              <a:gd name="connsiteX3" fmla="*/ 455707 w 607639"/>
              <a:gd name="connsiteY3" fmla="*/ 316558 h 606722"/>
              <a:gd name="connsiteX4" fmla="*/ 435859 w 607639"/>
              <a:gd name="connsiteY4" fmla="*/ 336288 h 606722"/>
              <a:gd name="connsiteX5" fmla="*/ 435859 w 607639"/>
              <a:gd name="connsiteY5" fmla="*/ 494567 h 606722"/>
              <a:gd name="connsiteX6" fmla="*/ 455707 w 607639"/>
              <a:gd name="connsiteY6" fmla="*/ 514385 h 606722"/>
              <a:gd name="connsiteX7" fmla="*/ 508576 w 607639"/>
              <a:gd name="connsiteY7" fmla="*/ 514385 h 606722"/>
              <a:gd name="connsiteX8" fmla="*/ 528336 w 607639"/>
              <a:gd name="connsiteY8" fmla="*/ 494567 h 606722"/>
              <a:gd name="connsiteX9" fmla="*/ 508576 w 607639"/>
              <a:gd name="connsiteY9" fmla="*/ 474837 h 606722"/>
              <a:gd name="connsiteX10" fmla="*/ 475555 w 607639"/>
              <a:gd name="connsiteY10" fmla="*/ 474837 h 606722"/>
              <a:gd name="connsiteX11" fmla="*/ 475555 w 607639"/>
              <a:gd name="connsiteY11" fmla="*/ 435201 h 606722"/>
              <a:gd name="connsiteX12" fmla="*/ 508576 w 607639"/>
              <a:gd name="connsiteY12" fmla="*/ 435201 h 606722"/>
              <a:gd name="connsiteX13" fmla="*/ 528336 w 607639"/>
              <a:gd name="connsiteY13" fmla="*/ 415472 h 606722"/>
              <a:gd name="connsiteX14" fmla="*/ 508576 w 607639"/>
              <a:gd name="connsiteY14" fmla="*/ 395653 h 606722"/>
              <a:gd name="connsiteX15" fmla="*/ 475555 w 607639"/>
              <a:gd name="connsiteY15" fmla="*/ 395653 h 606722"/>
              <a:gd name="connsiteX16" fmla="*/ 475555 w 607639"/>
              <a:gd name="connsiteY16" fmla="*/ 356106 h 606722"/>
              <a:gd name="connsiteX17" fmla="*/ 508576 w 607639"/>
              <a:gd name="connsiteY17" fmla="*/ 356106 h 606722"/>
              <a:gd name="connsiteX18" fmla="*/ 528336 w 607639"/>
              <a:gd name="connsiteY18" fmla="*/ 336288 h 606722"/>
              <a:gd name="connsiteX19" fmla="*/ 508576 w 607639"/>
              <a:gd name="connsiteY19" fmla="*/ 316558 h 606722"/>
              <a:gd name="connsiteX20" fmla="*/ 350058 w 607639"/>
              <a:gd name="connsiteY20" fmla="*/ 316558 h 606722"/>
              <a:gd name="connsiteX21" fmla="*/ 330210 w 607639"/>
              <a:gd name="connsiteY21" fmla="*/ 336288 h 606722"/>
              <a:gd name="connsiteX22" fmla="*/ 330210 w 607639"/>
              <a:gd name="connsiteY22" fmla="*/ 494567 h 606722"/>
              <a:gd name="connsiteX23" fmla="*/ 350058 w 607639"/>
              <a:gd name="connsiteY23" fmla="*/ 514385 h 606722"/>
              <a:gd name="connsiteX24" fmla="*/ 402838 w 607639"/>
              <a:gd name="connsiteY24" fmla="*/ 514385 h 606722"/>
              <a:gd name="connsiteX25" fmla="*/ 422686 w 607639"/>
              <a:gd name="connsiteY25" fmla="*/ 494567 h 606722"/>
              <a:gd name="connsiteX26" fmla="*/ 402838 w 607639"/>
              <a:gd name="connsiteY26" fmla="*/ 474837 h 606722"/>
              <a:gd name="connsiteX27" fmla="*/ 369817 w 607639"/>
              <a:gd name="connsiteY27" fmla="*/ 474837 h 606722"/>
              <a:gd name="connsiteX28" fmla="*/ 369817 w 607639"/>
              <a:gd name="connsiteY28" fmla="*/ 336288 h 606722"/>
              <a:gd name="connsiteX29" fmla="*/ 350058 w 607639"/>
              <a:gd name="connsiteY29" fmla="*/ 316558 h 606722"/>
              <a:gd name="connsiteX30" fmla="*/ 257582 w 607639"/>
              <a:gd name="connsiteY30" fmla="*/ 316558 h 606722"/>
              <a:gd name="connsiteX31" fmla="*/ 238356 w 607639"/>
              <a:gd name="connsiteY31" fmla="*/ 331489 h 606722"/>
              <a:gd name="connsiteX32" fmla="*/ 198749 w 607639"/>
              <a:gd name="connsiteY32" fmla="*/ 489768 h 606722"/>
              <a:gd name="connsiteX33" fmla="*/ 213168 w 607639"/>
              <a:gd name="connsiteY33" fmla="*/ 513763 h 606722"/>
              <a:gd name="connsiteX34" fmla="*/ 237199 w 607639"/>
              <a:gd name="connsiteY34" fmla="*/ 499366 h 606722"/>
              <a:gd name="connsiteX35" fmla="*/ 243341 w 607639"/>
              <a:gd name="connsiteY35" fmla="*/ 474837 h 606722"/>
              <a:gd name="connsiteX36" fmla="*/ 271822 w 607639"/>
              <a:gd name="connsiteY36" fmla="*/ 474837 h 606722"/>
              <a:gd name="connsiteX37" fmla="*/ 277964 w 607639"/>
              <a:gd name="connsiteY37" fmla="*/ 499366 h 606722"/>
              <a:gd name="connsiteX38" fmla="*/ 297189 w 607639"/>
              <a:gd name="connsiteY38" fmla="*/ 514385 h 606722"/>
              <a:gd name="connsiteX39" fmla="*/ 301995 w 607639"/>
              <a:gd name="connsiteY39" fmla="*/ 513763 h 606722"/>
              <a:gd name="connsiteX40" fmla="*/ 316414 w 607639"/>
              <a:gd name="connsiteY40" fmla="*/ 489768 h 606722"/>
              <a:gd name="connsiteX41" fmla="*/ 276807 w 607639"/>
              <a:gd name="connsiteY41" fmla="*/ 331489 h 606722"/>
              <a:gd name="connsiteX42" fmla="*/ 257582 w 607639"/>
              <a:gd name="connsiteY42" fmla="*/ 316558 h 606722"/>
              <a:gd name="connsiteX43" fmla="*/ 112236 w 607639"/>
              <a:gd name="connsiteY43" fmla="*/ 316558 h 606722"/>
              <a:gd name="connsiteX44" fmla="*/ 92477 w 607639"/>
              <a:gd name="connsiteY44" fmla="*/ 336288 h 606722"/>
              <a:gd name="connsiteX45" fmla="*/ 92477 w 607639"/>
              <a:gd name="connsiteY45" fmla="*/ 415472 h 606722"/>
              <a:gd name="connsiteX46" fmla="*/ 112236 w 607639"/>
              <a:gd name="connsiteY46" fmla="*/ 435201 h 606722"/>
              <a:gd name="connsiteX47" fmla="*/ 145257 w 607639"/>
              <a:gd name="connsiteY47" fmla="*/ 435201 h 606722"/>
              <a:gd name="connsiteX48" fmla="*/ 145257 w 607639"/>
              <a:gd name="connsiteY48" fmla="*/ 474837 h 606722"/>
              <a:gd name="connsiteX49" fmla="*/ 112236 w 607639"/>
              <a:gd name="connsiteY49" fmla="*/ 474837 h 606722"/>
              <a:gd name="connsiteX50" fmla="*/ 92477 w 607639"/>
              <a:gd name="connsiteY50" fmla="*/ 494567 h 606722"/>
              <a:gd name="connsiteX51" fmla="*/ 112236 w 607639"/>
              <a:gd name="connsiteY51" fmla="*/ 514385 h 606722"/>
              <a:gd name="connsiteX52" fmla="*/ 165105 w 607639"/>
              <a:gd name="connsiteY52" fmla="*/ 514385 h 606722"/>
              <a:gd name="connsiteX53" fmla="*/ 184953 w 607639"/>
              <a:gd name="connsiteY53" fmla="*/ 494567 h 606722"/>
              <a:gd name="connsiteX54" fmla="*/ 184953 w 607639"/>
              <a:gd name="connsiteY54" fmla="*/ 415472 h 606722"/>
              <a:gd name="connsiteX55" fmla="*/ 165105 w 607639"/>
              <a:gd name="connsiteY55" fmla="*/ 395653 h 606722"/>
              <a:gd name="connsiteX56" fmla="*/ 132084 w 607639"/>
              <a:gd name="connsiteY56" fmla="*/ 395653 h 606722"/>
              <a:gd name="connsiteX57" fmla="*/ 132084 w 607639"/>
              <a:gd name="connsiteY57" fmla="*/ 356106 h 606722"/>
              <a:gd name="connsiteX58" fmla="*/ 165105 w 607639"/>
              <a:gd name="connsiteY58" fmla="*/ 356106 h 606722"/>
              <a:gd name="connsiteX59" fmla="*/ 184953 w 607639"/>
              <a:gd name="connsiteY59" fmla="*/ 336288 h 606722"/>
              <a:gd name="connsiteX60" fmla="*/ 165105 w 607639"/>
              <a:gd name="connsiteY60" fmla="*/ 316558 h 606722"/>
              <a:gd name="connsiteX61" fmla="*/ 501901 w 607639"/>
              <a:gd name="connsiteY61" fmla="*/ 145037 h 606722"/>
              <a:gd name="connsiteX62" fmla="*/ 501901 w 607639"/>
              <a:gd name="connsiteY62" fmla="*/ 184674 h 606722"/>
              <a:gd name="connsiteX63" fmla="*/ 541597 w 607639"/>
              <a:gd name="connsiteY63" fmla="*/ 224221 h 606722"/>
              <a:gd name="connsiteX64" fmla="*/ 567943 w 607639"/>
              <a:gd name="connsiteY64" fmla="*/ 214090 h 606722"/>
              <a:gd name="connsiteX65" fmla="*/ 567943 w 607639"/>
              <a:gd name="connsiteY65" fmla="*/ 164856 h 606722"/>
              <a:gd name="connsiteX66" fmla="*/ 548184 w 607639"/>
              <a:gd name="connsiteY66" fmla="*/ 145037 h 606722"/>
              <a:gd name="connsiteX67" fmla="*/ 383079 w 607639"/>
              <a:gd name="connsiteY67" fmla="*/ 145037 h 606722"/>
              <a:gd name="connsiteX68" fmla="*/ 383079 w 607639"/>
              <a:gd name="connsiteY68" fmla="*/ 184674 h 606722"/>
              <a:gd name="connsiteX69" fmla="*/ 422686 w 607639"/>
              <a:gd name="connsiteY69" fmla="*/ 224221 h 606722"/>
              <a:gd name="connsiteX70" fmla="*/ 462294 w 607639"/>
              <a:gd name="connsiteY70" fmla="*/ 184674 h 606722"/>
              <a:gd name="connsiteX71" fmla="*/ 462294 w 607639"/>
              <a:gd name="connsiteY71" fmla="*/ 145037 h 606722"/>
              <a:gd name="connsiteX72" fmla="*/ 264168 w 607639"/>
              <a:gd name="connsiteY72" fmla="*/ 145037 h 606722"/>
              <a:gd name="connsiteX73" fmla="*/ 264168 w 607639"/>
              <a:gd name="connsiteY73" fmla="*/ 184674 h 606722"/>
              <a:gd name="connsiteX74" fmla="*/ 303775 w 607639"/>
              <a:gd name="connsiteY74" fmla="*/ 224221 h 606722"/>
              <a:gd name="connsiteX75" fmla="*/ 343472 w 607639"/>
              <a:gd name="connsiteY75" fmla="*/ 184674 h 606722"/>
              <a:gd name="connsiteX76" fmla="*/ 343472 w 607639"/>
              <a:gd name="connsiteY76" fmla="*/ 145037 h 606722"/>
              <a:gd name="connsiteX77" fmla="*/ 145257 w 607639"/>
              <a:gd name="connsiteY77" fmla="*/ 145037 h 606722"/>
              <a:gd name="connsiteX78" fmla="*/ 145257 w 607639"/>
              <a:gd name="connsiteY78" fmla="*/ 184674 h 606722"/>
              <a:gd name="connsiteX79" fmla="*/ 184953 w 607639"/>
              <a:gd name="connsiteY79" fmla="*/ 224221 h 606722"/>
              <a:gd name="connsiteX80" fmla="*/ 224561 w 607639"/>
              <a:gd name="connsiteY80" fmla="*/ 184674 h 606722"/>
              <a:gd name="connsiteX81" fmla="*/ 224561 w 607639"/>
              <a:gd name="connsiteY81" fmla="*/ 145037 h 606722"/>
              <a:gd name="connsiteX82" fmla="*/ 59456 w 607639"/>
              <a:gd name="connsiteY82" fmla="*/ 145037 h 606722"/>
              <a:gd name="connsiteX83" fmla="*/ 39608 w 607639"/>
              <a:gd name="connsiteY83" fmla="*/ 164856 h 606722"/>
              <a:gd name="connsiteX84" fmla="*/ 39608 w 607639"/>
              <a:gd name="connsiteY84" fmla="*/ 214090 h 606722"/>
              <a:gd name="connsiteX85" fmla="*/ 66042 w 607639"/>
              <a:gd name="connsiteY85" fmla="*/ 224221 h 606722"/>
              <a:gd name="connsiteX86" fmla="*/ 105650 w 607639"/>
              <a:gd name="connsiteY86" fmla="*/ 184674 h 606722"/>
              <a:gd name="connsiteX87" fmla="*/ 105650 w 607639"/>
              <a:gd name="connsiteY87" fmla="*/ 145037 h 606722"/>
              <a:gd name="connsiteX88" fmla="*/ 99063 w 607639"/>
              <a:gd name="connsiteY88" fmla="*/ 0 h 606722"/>
              <a:gd name="connsiteX89" fmla="*/ 508576 w 607639"/>
              <a:gd name="connsiteY89" fmla="*/ 0 h 606722"/>
              <a:gd name="connsiteX90" fmla="*/ 567943 w 607639"/>
              <a:gd name="connsiteY90" fmla="*/ 59366 h 606722"/>
              <a:gd name="connsiteX91" fmla="*/ 567943 w 607639"/>
              <a:gd name="connsiteY91" fmla="*/ 108956 h 606722"/>
              <a:gd name="connsiteX92" fmla="*/ 607639 w 607639"/>
              <a:gd name="connsiteY92" fmla="*/ 164856 h 606722"/>
              <a:gd name="connsiteX93" fmla="*/ 607639 w 607639"/>
              <a:gd name="connsiteY93" fmla="*/ 586904 h 606722"/>
              <a:gd name="connsiteX94" fmla="*/ 587791 w 607639"/>
              <a:gd name="connsiteY94" fmla="*/ 606722 h 606722"/>
              <a:gd name="connsiteX95" fmla="*/ 19848 w 607639"/>
              <a:gd name="connsiteY95" fmla="*/ 606722 h 606722"/>
              <a:gd name="connsiteX96" fmla="*/ 0 w 607639"/>
              <a:gd name="connsiteY96" fmla="*/ 586904 h 606722"/>
              <a:gd name="connsiteX97" fmla="*/ 0 w 607639"/>
              <a:gd name="connsiteY97" fmla="*/ 164856 h 606722"/>
              <a:gd name="connsiteX98" fmla="*/ 39608 w 607639"/>
              <a:gd name="connsiteY98" fmla="*/ 108956 h 606722"/>
              <a:gd name="connsiteX99" fmla="*/ 39608 w 607639"/>
              <a:gd name="connsiteY99" fmla="*/ 59366 h 606722"/>
              <a:gd name="connsiteX100" fmla="*/ 99063 w 607639"/>
              <a:gd name="connsiteY10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7639" h="606722">
                <a:moveTo>
                  <a:pt x="257564" y="417889"/>
                </a:moveTo>
                <a:lnTo>
                  <a:pt x="261939" y="435248"/>
                </a:lnTo>
                <a:lnTo>
                  <a:pt x="253189" y="435248"/>
                </a:lnTo>
                <a:close/>
                <a:moveTo>
                  <a:pt x="455707" y="316558"/>
                </a:moveTo>
                <a:cubicBezTo>
                  <a:pt x="444760" y="316558"/>
                  <a:pt x="435859" y="325357"/>
                  <a:pt x="435859" y="336288"/>
                </a:cubicBezTo>
                <a:lnTo>
                  <a:pt x="435859" y="494567"/>
                </a:lnTo>
                <a:cubicBezTo>
                  <a:pt x="435859" y="505498"/>
                  <a:pt x="444760" y="514385"/>
                  <a:pt x="455707" y="514385"/>
                </a:cubicBezTo>
                <a:lnTo>
                  <a:pt x="508576" y="514385"/>
                </a:lnTo>
                <a:cubicBezTo>
                  <a:pt x="519524" y="514385"/>
                  <a:pt x="528336" y="505498"/>
                  <a:pt x="528336" y="494567"/>
                </a:cubicBezTo>
                <a:cubicBezTo>
                  <a:pt x="528336" y="483636"/>
                  <a:pt x="519524" y="474837"/>
                  <a:pt x="508576" y="474837"/>
                </a:cubicBezTo>
                <a:lnTo>
                  <a:pt x="475555" y="474837"/>
                </a:lnTo>
                <a:lnTo>
                  <a:pt x="475555" y="435201"/>
                </a:lnTo>
                <a:lnTo>
                  <a:pt x="508576" y="435201"/>
                </a:lnTo>
                <a:cubicBezTo>
                  <a:pt x="519524" y="435201"/>
                  <a:pt x="528336" y="426403"/>
                  <a:pt x="528336" y="415472"/>
                </a:cubicBezTo>
                <a:cubicBezTo>
                  <a:pt x="528336" y="404541"/>
                  <a:pt x="519524" y="395653"/>
                  <a:pt x="508576" y="395653"/>
                </a:cubicBezTo>
                <a:lnTo>
                  <a:pt x="475555" y="395653"/>
                </a:lnTo>
                <a:lnTo>
                  <a:pt x="475555" y="356106"/>
                </a:lnTo>
                <a:lnTo>
                  <a:pt x="508576" y="356106"/>
                </a:lnTo>
                <a:cubicBezTo>
                  <a:pt x="519524" y="356106"/>
                  <a:pt x="528336" y="347219"/>
                  <a:pt x="528336" y="336288"/>
                </a:cubicBezTo>
                <a:cubicBezTo>
                  <a:pt x="528336" y="325357"/>
                  <a:pt x="519524" y="316558"/>
                  <a:pt x="508576" y="316558"/>
                </a:cubicBezTo>
                <a:close/>
                <a:moveTo>
                  <a:pt x="350058" y="316558"/>
                </a:moveTo>
                <a:cubicBezTo>
                  <a:pt x="339110" y="316558"/>
                  <a:pt x="330210" y="325357"/>
                  <a:pt x="330210" y="336288"/>
                </a:cubicBezTo>
                <a:lnTo>
                  <a:pt x="330210" y="494567"/>
                </a:lnTo>
                <a:cubicBezTo>
                  <a:pt x="330210" y="505498"/>
                  <a:pt x="339110" y="514385"/>
                  <a:pt x="350058" y="514385"/>
                </a:cubicBezTo>
                <a:lnTo>
                  <a:pt x="402838" y="514385"/>
                </a:lnTo>
                <a:cubicBezTo>
                  <a:pt x="413786" y="514385"/>
                  <a:pt x="422686" y="505498"/>
                  <a:pt x="422686" y="494567"/>
                </a:cubicBezTo>
                <a:cubicBezTo>
                  <a:pt x="422686" y="483636"/>
                  <a:pt x="413786" y="474837"/>
                  <a:pt x="402838" y="474837"/>
                </a:cubicBezTo>
                <a:lnTo>
                  <a:pt x="369817" y="474837"/>
                </a:lnTo>
                <a:lnTo>
                  <a:pt x="369817" y="336288"/>
                </a:lnTo>
                <a:cubicBezTo>
                  <a:pt x="369817" y="325357"/>
                  <a:pt x="361006" y="316558"/>
                  <a:pt x="350058" y="316558"/>
                </a:cubicBezTo>
                <a:close/>
                <a:moveTo>
                  <a:pt x="257582" y="316558"/>
                </a:moveTo>
                <a:cubicBezTo>
                  <a:pt x="248503" y="316558"/>
                  <a:pt x="240581" y="322690"/>
                  <a:pt x="238356" y="331489"/>
                </a:cubicBezTo>
                <a:lnTo>
                  <a:pt x="198749" y="489768"/>
                </a:lnTo>
                <a:cubicBezTo>
                  <a:pt x="196079" y="500343"/>
                  <a:pt x="202487" y="511097"/>
                  <a:pt x="213168" y="513763"/>
                </a:cubicBezTo>
                <a:cubicBezTo>
                  <a:pt x="223759" y="516429"/>
                  <a:pt x="234529" y="509942"/>
                  <a:pt x="237199" y="499366"/>
                </a:cubicBezTo>
                <a:lnTo>
                  <a:pt x="243341" y="474837"/>
                </a:lnTo>
                <a:lnTo>
                  <a:pt x="271822" y="474837"/>
                </a:lnTo>
                <a:lnTo>
                  <a:pt x="277964" y="499366"/>
                </a:lnTo>
                <a:cubicBezTo>
                  <a:pt x="280189" y="508342"/>
                  <a:pt x="288288" y="514385"/>
                  <a:pt x="297189" y="514385"/>
                </a:cubicBezTo>
                <a:cubicBezTo>
                  <a:pt x="298791" y="514385"/>
                  <a:pt x="300393" y="514207"/>
                  <a:pt x="301995" y="513763"/>
                </a:cubicBezTo>
                <a:cubicBezTo>
                  <a:pt x="312587" y="511097"/>
                  <a:pt x="319084" y="500432"/>
                  <a:pt x="316414" y="489768"/>
                </a:cubicBezTo>
                <a:lnTo>
                  <a:pt x="276807" y="331489"/>
                </a:lnTo>
                <a:cubicBezTo>
                  <a:pt x="274582" y="322690"/>
                  <a:pt x="266660" y="316558"/>
                  <a:pt x="257582" y="316558"/>
                </a:cubicBezTo>
                <a:close/>
                <a:moveTo>
                  <a:pt x="112236" y="316558"/>
                </a:moveTo>
                <a:cubicBezTo>
                  <a:pt x="101377" y="316558"/>
                  <a:pt x="92477" y="325357"/>
                  <a:pt x="92477" y="336288"/>
                </a:cubicBezTo>
                <a:lnTo>
                  <a:pt x="92477" y="415472"/>
                </a:lnTo>
                <a:cubicBezTo>
                  <a:pt x="92477" y="426403"/>
                  <a:pt x="101377" y="435201"/>
                  <a:pt x="112236" y="435201"/>
                </a:cubicBezTo>
                <a:lnTo>
                  <a:pt x="145257" y="435201"/>
                </a:lnTo>
                <a:lnTo>
                  <a:pt x="145257" y="474837"/>
                </a:lnTo>
                <a:lnTo>
                  <a:pt x="112236" y="474837"/>
                </a:lnTo>
                <a:cubicBezTo>
                  <a:pt x="101377" y="474837"/>
                  <a:pt x="92477" y="483636"/>
                  <a:pt x="92477" y="494567"/>
                </a:cubicBezTo>
                <a:cubicBezTo>
                  <a:pt x="92477" y="505498"/>
                  <a:pt x="101377" y="514385"/>
                  <a:pt x="112236" y="514385"/>
                </a:cubicBezTo>
                <a:lnTo>
                  <a:pt x="165105" y="514385"/>
                </a:lnTo>
                <a:cubicBezTo>
                  <a:pt x="176053" y="514385"/>
                  <a:pt x="184953" y="505498"/>
                  <a:pt x="184953" y="494567"/>
                </a:cubicBezTo>
                <a:lnTo>
                  <a:pt x="184953" y="415472"/>
                </a:lnTo>
                <a:cubicBezTo>
                  <a:pt x="184953" y="404541"/>
                  <a:pt x="176053" y="395653"/>
                  <a:pt x="165105" y="395653"/>
                </a:cubicBezTo>
                <a:lnTo>
                  <a:pt x="132084" y="395653"/>
                </a:lnTo>
                <a:lnTo>
                  <a:pt x="132084" y="356106"/>
                </a:lnTo>
                <a:lnTo>
                  <a:pt x="165105" y="356106"/>
                </a:lnTo>
                <a:cubicBezTo>
                  <a:pt x="176053" y="356106"/>
                  <a:pt x="184953" y="347219"/>
                  <a:pt x="184953" y="336288"/>
                </a:cubicBezTo>
                <a:cubicBezTo>
                  <a:pt x="184953" y="325357"/>
                  <a:pt x="176053" y="316558"/>
                  <a:pt x="165105" y="316558"/>
                </a:cubicBezTo>
                <a:close/>
                <a:moveTo>
                  <a:pt x="501901" y="145037"/>
                </a:moveTo>
                <a:lnTo>
                  <a:pt x="501901" y="184674"/>
                </a:lnTo>
                <a:cubicBezTo>
                  <a:pt x="501901" y="206447"/>
                  <a:pt x="519702" y="224221"/>
                  <a:pt x="541597" y="224221"/>
                </a:cubicBezTo>
                <a:cubicBezTo>
                  <a:pt x="551388" y="224221"/>
                  <a:pt x="560733" y="220578"/>
                  <a:pt x="567943" y="214090"/>
                </a:cubicBezTo>
                <a:lnTo>
                  <a:pt x="567943" y="164856"/>
                </a:lnTo>
                <a:cubicBezTo>
                  <a:pt x="567943" y="153924"/>
                  <a:pt x="559131" y="145037"/>
                  <a:pt x="548184" y="145037"/>
                </a:cubicBezTo>
                <a:close/>
                <a:moveTo>
                  <a:pt x="383079" y="145037"/>
                </a:moveTo>
                <a:lnTo>
                  <a:pt x="383079" y="184674"/>
                </a:lnTo>
                <a:cubicBezTo>
                  <a:pt x="383079" y="206447"/>
                  <a:pt x="400791" y="224221"/>
                  <a:pt x="422686" y="224221"/>
                </a:cubicBezTo>
                <a:cubicBezTo>
                  <a:pt x="444493" y="224221"/>
                  <a:pt x="462294" y="206447"/>
                  <a:pt x="462294" y="184674"/>
                </a:cubicBezTo>
                <a:lnTo>
                  <a:pt x="462294" y="145037"/>
                </a:lnTo>
                <a:close/>
                <a:moveTo>
                  <a:pt x="264168" y="145037"/>
                </a:moveTo>
                <a:lnTo>
                  <a:pt x="264168" y="184674"/>
                </a:lnTo>
                <a:cubicBezTo>
                  <a:pt x="264168" y="206447"/>
                  <a:pt x="281969" y="224221"/>
                  <a:pt x="303775" y="224221"/>
                </a:cubicBezTo>
                <a:cubicBezTo>
                  <a:pt x="325671" y="224221"/>
                  <a:pt x="343472" y="206447"/>
                  <a:pt x="343472" y="184674"/>
                </a:cubicBezTo>
                <a:lnTo>
                  <a:pt x="343472" y="145037"/>
                </a:lnTo>
                <a:close/>
                <a:moveTo>
                  <a:pt x="145257" y="145037"/>
                </a:moveTo>
                <a:lnTo>
                  <a:pt x="145257" y="184674"/>
                </a:lnTo>
                <a:cubicBezTo>
                  <a:pt x="145257" y="206447"/>
                  <a:pt x="163058" y="224221"/>
                  <a:pt x="184953" y="224221"/>
                </a:cubicBezTo>
                <a:cubicBezTo>
                  <a:pt x="206759" y="224221"/>
                  <a:pt x="224561" y="206447"/>
                  <a:pt x="224561" y="184674"/>
                </a:cubicBezTo>
                <a:lnTo>
                  <a:pt x="224561" y="145037"/>
                </a:lnTo>
                <a:close/>
                <a:moveTo>
                  <a:pt x="59456" y="145037"/>
                </a:moveTo>
                <a:cubicBezTo>
                  <a:pt x="48508" y="145037"/>
                  <a:pt x="39608" y="153924"/>
                  <a:pt x="39608" y="164856"/>
                </a:cubicBezTo>
                <a:lnTo>
                  <a:pt x="39608" y="214090"/>
                </a:lnTo>
                <a:cubicBezTo>
                  <a:pt x="46817" y="220578"/>
                  <a:pt x="56163" y="224221"/>
                  <a:pt x="66042" y="224221"/>
                </a:cubicBezTo>
                <a:cubicBezTo>
                  <a:pt x="87937" y="224221"/>
                  <a:pt x="105650" y="206447"/>
                  <a:pt x="105650" y="184674"/>
                </a:cubicBezTo>
                <a:lnTo>
                  <a:pt x="105650" y="145037"/>
                </a:lnTo>
                <a:close/>
                <a:moveTo>
                  <a:pt x="99063" y="0"/>
                </a:moveTo>
                <a:lnTo>
                  <a:pt x="508576" y="0"/>
                </a:lnTo>
                <a:cubicBezTo>
                  <a:pt x="541330" y="0"/>
                  <a:pt x="567943" y="26661"/>
                  <a:pt x="567943" y="59366"/>
                </a:cubicBezTo>
                <a:lnTo>
                  <a:pt x="567943" y="108956"/>
                </a:lnTo>
                <a:cubicBezTo>
                  <a:pt x="591084" y="117043"/>
                  <a:pt x="607639" y="139083"/>
                  <a:pt x="607639" y="164856"/>
                </a:cubicBezTo>
                <a:lnTo>
                  <a:pt x="607639" y="586904"/>
                </a:lnTo>
                <a:cubicBezTo>
                  <a:pt x="607639" y="597835"/>
                  <a:pt x="598739" y="606722"/>
                  <a:pt x="587791" y="606722"/>
                </a:cubicBezTo>
                <a:lnTo>
                  <a:pt x="19848" y="606722"/>
                </a:lnTo>
                <a:cubicBezTo>
                  <a:pt x="8901" y="606722"/>
                  <a:pt x="0" y="597835"/>
                  <a:pt x="0" y="586904"/>
                </a:cubicBezTo>
                <a:lnTo>
                  <a:pt x="0" y="164856"/>
                </a:lnTo>
                <a:cubicBezTo>
                  <a:pt x="0" y="139083"/>
                  <a:pt x="16555" y="117043"/>
                  <a:pt x="39608" y="108956"/>
                </a:cubicBezTo>
                <a:lnTo>
                  <a:pt x="39608" y="59366"/>
                </a:lnTo>
                <a:cubicBezTo>
                  <a:pt x="39608" y="26661"/>
                  <a:pt x="66309" y="0"/>
                  <a:pt x="99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5" name="işļ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91C936-2C82-445A-8D6D-8164549FBB46}"/>
              </a:ext>
            </a:extLst>
          </p:cNvPr>
          <p:cNvSpPr/>
          <p:nvPr/>
        </p:nvSpPr>
        <p:spPr bwMode="auto">
          <a:xfrm>
            <a:off x="1537666" y="3898941"/>
            <a:ext cx="428502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ïs1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045ABA0-FE0A-4106-855B-843B98C2CFFA}"/>
              </a:ext>
            </a:extLst>
          </p:cNvPr>
          <p:cNvSpPr txBox="1"/>
          <p:nvPr/>
        </p:nvSpPr>
        <p:spPr bwMode="auto">
          <a:xfrm>
            <a:off x="1537666" y="3457137"/>
            <a:ext cx="42850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şl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1C77AB-E83D-4C30-8465-A9C97BDD305B}"/>
              </a:ext>
            </a:extLst>
          </p:cNvPr>
          <p:cNvSpPr/>
          <p:nvPr/>
        </p:nvSpPr>
        <p:spPr>
          <a:xfrm>
            <a:off x="713590" y="5217430"/>
            <a:ext cx="712143" cy="7121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1" name="ïšḷ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82C4DB6-7397-4B59-A618-B65D3BD08056}"/>
              </a:ext>
            </a:extLst>
          </p:cNvPr>
          <p:cNvSpPr/>
          <p:nvPr/>
        </p:nvSpPr>
        <p:spPr bwMode="auto">
          <a:xfrm>
            <a:off x="888566" y="5391739"/>
            <a:ext cx="343334" cy="360052"/>
          </a:xfrm>
          <a:custGeom>
            <a:avLst/>
            <a:gdLst>
              <a:gd name="T0" fmla="*/ 6188 w 6214"/>
              <a:gd name="T1" fmla="*/ 2298 h 6526"/>
              <a:gd name="T2" fmla="*/ 3245 w 6214"/>
              <a:gd name="T3" fmla="*/ 48 h 6526"/>
              <a:gd name="T4" fmla="*/ 99 w 6214"/>
              <a:gd name="T5" fmla="*/ 2077 h 6526"/>
              <a:gd name="T6" fmla="*/ 209 w 6214"/>
              <a:gd name="T7" fmla="*/ 2428 h 6526"/>
              <a:gd name="T8" fmla="*/ 1022 w 6214"/>
              <a:gd name="T9" fmla="*/ 2577 h 6526"/>
              <a:gd name="T10" fmla="*/ 925 w 6214"/>
              <a:gd name="T11" fmla="*/ 3687 h 6526"/>
              <a:gd name="T12" fmla="*/ 630 w 6214"/>
              <a:gd name="T13" fmla="*/ 5529 h 6526"/>
              <a:gd name="T14" fmla="*/ 59 w 6214"/>
              <a:gd name="T15" fmla="*/ 5913 h 6526"/>
              <a:gd name="T16" fmla="*/ 443 w 6214"/>
              <a:gd name="T17" fmla="*/ 6526 h 6526"/>
              <a:gd name="T18" fmla="*/ 6155 w 6214"/>
              <a:gd name="T19" fmla="*/ 6141 h 6526"/>
              <a:gd name="T20" fmla="*/ 5770 w 6214"/>
              <a:gd name="T21" fmla="*/ 5529 h 6526"/>
              <a:gd name="T22" fmla="*/ 5397 w 6214"/>
              <a:gd name="T23" fmla="*/ 5346 h 6526"/>
              <a:gd name="T24" fmla="*/ 5300 w 6214"/>
              <a:gd name="T25" fmla="*/ 3441 h 6526"/>
              <a:gd name="T26" fmla="*/ 5266 w 6214"/>
              <a:gd name="T27" fmla="*/ 2432 h 6526"/>
              <a:gd name="T28" fmla="*/ 6004 w 6214"/>
              <a:gd name="T29" fmla="*/ 2433 h 6526"/>
              <a:gd name="T30" fmla="*/ 4351 w 6214"/>
              <a:gd name="T31" fmla="*/ 2577 h 6526"/>
              <a:gd name="T32" fmla="*/ 4319 w 6214"/>
              <a:gd name="T33" fmla="*/ 3481 h 6526"/>
              <a:gd name="T34" fmla="*/ 2020 w 6214"/>
              <a:gd name="T35" fmla="*/ 3508 h 6526"/>
              <a:gd name="T36" fmla="*/ 1971 w 6214"/>
              <a:gd name="T37" fmla="*/ 2577 h 6526"/>
              <a:gd name="T38" fmla="*/ 4385 w 6214"/>
              <a:gd name="T39" fmla="*/ 2431 h 6526"/>
              <a:gd name="T40" fmla="*/ 2848 w 6214"/>
              <a:gd name="T41" fmla="*/ 4193 h 6526"/>
              <a:gd name="T42" fmla="*/ 3106 w 6214"/>
              <a:gd name="T43" fmla="*/ 3903 h 6526"/>
              <a:gd name="T44" fmla="*/ 2791 w 6214"/>
              <a:gd name="T45" fmla="*/ 3178 h 6526"/>
              <a:gd name="T46" fmla="*/ 3106 w 6214"/>
              <a:gd name="T47" fmla="*/ 2880 h 6526"/>
              <a:gd name="T48" fmla="*/ 3221 w 6214"/>
              <a:gd name="T49" fmla="*/ 3045 h 6526"/>
              <a:gd name="T50" fmla="*/ 3429 w 6214"/>
              <a:gd name="T51" fmla="*/ 3432 h 6526"/>
              <a:gd name="T52" fmla="*/ 3221 w 6214"/>
              <a:gd name="T53" fmla="*/ 3743 h 6526"/>
              <a:gd name="T54" fmla="*/ 3675 w 6214"/>
              <a:gd name="T55" fmla="*/ 4184 h 6526"/>
              <a:gd name="T56" fmla="*/ 3221 w 6214"/>
              <a:gd name="T57" fmla="*/ 4658 h 6526"/>
              <a:gd name="T58" fmla="*/ 3106 w 6214"/>
              <a:gd name="T59" fmla="*/ 4824 h 6526"/>
              <a:gd name="T60" fmla="*/ 2642 w 6214"/>
              <a:gd name="T61" fmla="*/ 4193 h 6526"/>
              <a:gd name="T62" fmla="*/ 2068 w 6214"/>
              <a:gd name="T63" fmla="*/ 4417 h 6526"/>
              <a:gd name="T64" fmla="*/ 4254 w 6214"/>
              <a:gd name="T65" fmla="*/ 4469 h 6526"/>
              <a:gd name="T66" fmla="*/ 2068 w 6214"/>
              <a:gd name="T67" fmla="*/ 5338 h 6526"/>
              <a:gd name="T68" fmla="*/ 3220 w 6214"/>
              <a:gd name="T69" fmla="*/ 4499 h 6526"/>
              <a:gd name="T70" fmla="*/ 3416 w 6214"/>
              <a:gd name="T71" fmla="*/ 4026 h 6526"/>
              <a:gd name="T72" fmla="*/ 3220 w 6214"/>
              <a:gd name="T73" fmla="*/ 4499 h 6526"/>
              <a:gd name="T74" fmla="*/ 2944 w 6214"/>
              <a:gd name="T75" fmla="*/ 3640 h 6526"/>
              <a:gd name="T76" fmla="*/ 3106 w 6214"/>
              <a:gd name="T77" fmla="*/ 3205 h 6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14" h="6526">
                <a:moveTo>
                  <a:pt x="6004" y="2433"/>
                </a:moveTo>
                <a:cubicBezTo>
                  <a:pt x="6088" y="2433"/>
                  <a:pt x="6163" y="2378"/>
                  <a:pt x="6188" y="2298"/>
                </a:cubicBezTo>
                <a:cubicBezTo>
                  <a:pt x="6214" y="2218"/>
                  <a:pt x="6184" y="2131"/>
                  <a:pt x="6116" y="2082"/>
                </a:cubicBezTo>
                <a:lnTo>
                  <a:pt x="3245" y="48"/>
                </a:lnTo>
                <a:cubicBezTo>
                  <a:pt x="3178" y="1"/>
                  <a:pt x="3090" y="0"/>
                  <a:pt x="3023" y="47"/>
                </a:cubicBezTo>
                <a:lnTo>
                  <a:pt x="99" y="2077"/>
                </a:lnTo>
                <a:cubicBezTo>
                  <a:pt x="30" y="2125"/>
                  <a:pt x="0" y="2212"/>
                  <a:pt x="25" y="2293"/>
                </a:cubicBezTo>
                <a:cubicBezTo>
                  <a:pt x="50" y="2373"/>
                  <a:pt x="125" y="2428"/>
                  <a:pt x="209" y="2428"/>
                </a:cubicBezTo>
                <a:lnTo>
                  <a:pt x="1057" y="2429"/>
                </a:lnTo>
                <a:cubicBezTo>
                  <a:pt x="1035" y="2474"/>
                  <a:pt x="1022" y="2524"/>
                  <a:pt x="1022" y="2577"/>
                </a:cubicBezTo>
                <a:lnTo>
                  <a:pt x="1022" y="3441"/>
                </a:lnTo>
                <a:cubicBezTo>
                  <a:pt x="962" y="3506"/>
                  <a:pt x="925" y="3592"/>
                  <a:pt x="925" y="3687"/>
                </a:cubicBezTo>
                <a:lnTo>
                  <a:pt x="925" y="5340"/>
                </a:lnTo>
                <a:cubicBezTo>
                  <a:pt x="798" y="5348"/>
                  <a:pt x="688" y="5422"/>
                  <a:pt x="630" y="5529"/>
                </a:cubicBezTo>
                <a:lnTo>
                  <a:pt x="443" y="5529"/>
                </a:lnTo>
                <a:cubicBezTo>
                  <a:pt x="231" y="5529"/>
                  <a:pt x="59" y="5701"/>
                  <a:pt x="59" y="5913"/>
                </a:cubicBezTo>
                <a:lnTo>
                  <a:pt x="59" y="6141"/>
                </a:lnTo>
                <a:cubicBezTo>
                  <a:pt x="59" y="6353"/>
                  <a:pt x="231" y="6526"/>
                  <a:pt x="443" y="6526"/>
                </a:cubicBezTo>
                <a:lnTo>
                  <a:pt x="5770" y="6526"/>
                </a:lnTo>
                <a:cubicBezTo>
                  <a:pt x="5982" y="6526"/>
                  <a:pt x="6155" y="6353"/>
                  <a:pt x="6155" y="6141"/>
                </a:cubicBezTo>
                <a:lnTo>
                  <a:pt x="6155" y="5913"/>
                </a:lnTo>
                <a:cubicBezTo>
                  <a:pt x="6155" y="5701"/>
                  <a:pt x="5982" y="5529"/>
                  <a:pt x="5770" y="5529"/>
                </a:cubicBezTo>
                <a:lnTo>
                  <a:pt x="5643" y="5529"/>
                </a:lnTo>
                <a:cubicBezTo>
                  <a:pt x="5593" y="5436"/>
                  <a:pt x="5503" y="5368"/>
                  <a:pt x="5397" y="5346"/>
                </a:cubicBezTo>
                <a:lnTo>
                  <a:pt x="5397" y="3687"/>
                </a:lnTo>
                <a:cubicBezTo>
                  <a:pt x="5397" y="3592"/>
                  <a:pt x="5360" y="3506"/>
                  <a:pt x="5300" y="3441"/>
                </a:cubicBezTo>
                <a:lnTo>
                  <a:pt x="5300" y="2577"/>
                </a:lnTo>
                <a:cubicBezTo>
                  <a:pt x="5300" y="2525"/>
                  <a:pt x="5288" y="2476"/>
                  <a:pt x="5266" y="2432"/>
                </a:cubicBezTo>
                <a:lnTo>
                  <a:pt x="6004" y="2433"/>
                </a:lnTo>
                <a:lnTo>
                  <a:pt x="6004" y="2433"/>
                </a:lnTo>
                <a:close/>
                <a:moveTo>
                  <a:pt x="4385" y="2431"/>
                </a:moveTo>
                <a:cubicBezTo>
                  <a:pt x="4363" y="2476"/>
                  <a:pt x="4351" y="2525"/>
                  <a:pt x="4351" y="2577"/>
                </a:cubicBezTo>
                <a:lnTo>
                  <a:pt x="4351" y="3441"/>
                </a:lnTo>
                <a:cubicBezTo>
                  <a:pt x="4339" y="3454"/>
                  <a:pt x="4329" y="3467"/>
                  <a:pt x="4319" y="3481"/>
                </a:cubicBezTo>
                <a:cubicBezTo>
                  <a:pt x="4147" y="3016"/>
                  <a:pt x="3700" y="2683"/>
                  <a:pt x="3174" y="2683"/>
                </a:cubicBezTo>
                <a:cubicBezTo>
                  <a:pt x="2639" y="2683"/>
                  <a:pt x="2184" y="3028"/>
                  <a:pt x="2020" y="3508"/>
                </a:cubicBezTo>
                <a:cubicBezTo>
                  <a:pt x="2006" y="3484"/>
                  <a:pt x="1990" y="3461"/>
                  <a:pt x="1971" y="3441"/>
                </a:cubicBezTo>
                <a:lnTo>
                  <a:pt x="1971" y="2577"/>
                </a:lnTo>
                <a:cubicBezTo>
                  <a:pt x="1971" y="2524"/>
                  <a:pt x="1958" y="2474"/>
                  <a:pt x="1936" y="2430"/>
                </a:cubicBezTo>
                <a:lnTo>
                  <a:pt x="4385" y="2431"/>
                </a:lnTo>
                <a:close/>
                <a:moveTo>
                  <a:pt x="2642" y="4193"/>
                </a:moveTo>
                <a:lnTo>
                  <a:pt x="2848" y="4193"/>
                </a:lnTo>
                <a:cubicBezTo>
                  <a:pt x="2864" y="4370"/>
                  <a:pt x="2950" y="4472"/>
                  <a:pt x="3106" y="4499"/>
                </a:cubicBezTo>
                <a:lnTo>
                  <a:pt x="3106" y="3903"/>
                </a:lnTo>
                <a:cubicBezTo>
                  <a:pt x="2819" y="3845"/>
                  <a:pt x="2675" y="3705"/>
                  <a:pt x="2675" y="3482"/>
                </a:cubicBezTo>
                <a:cubicBezTo>
                  <a:pt x="2675" y="3356"/>
                  <a:pt x="2714" y="3255"/>
                  <a:pt x="2791" y="3178"/>
                </a:cubicBezTo>
                <a:cubicBezTo>
                  <a:pt x="2869" y="3101"/>
                  <a:pt x="2974" y="3057"/>
                  <a:pt x="3106" y="3045"/>
                </a:cubicBezTo>
                <a:lnTo>
                  <a:pt x="3106" y="2880"/>
                </a:lnTo>
                <a:lnTo>
                  <a:pt x="3221" y="2880"/>
                </a:lnTo>
                <a:lnTo>
                  <a:pt x="3221" y="3045"/>
                </a:lnTo>
                <a:cubicBezTo>
                  <a:pt x="3473" y="3064"/>
                  <a:pt x="3612" y="3193"/>
                  <a:pt x="3637" y="3432"/>
                </a:cubicBezTo>
                <a:lnTo>
                  <a:pt x="3429" y="3432"/>
                </a:lnTo>
                <a:cubicBezTo>
                  <a:pt x="3418" y="3299"/>
                  <a:pt x="3348" y="3224"/>
                  <a:pt x="3221" y="3207"/>
                </a:cubicBezTo>
                <a:lnTo>
                  <a:pt x="3221" y="3743"/>
                </a:lnTo>
                <a:cubicBezTo>
                  <a:pt x="3397" y="3779"/>
                  <a:pt x="3516" y="3832"/>
                  <a:pt x="3580" y="3901"/>
                </a:cubicBezTo>
                <a:cubicBezTo>
                  <a:pt x="3643" y="3970"/>
                  <a:pt x="3675" y="4065"/>
                  <a:pt x="3675" y="4184"/>
                </a:cubicBezTo>
                <a:cubicBezTo>
                  <a:pt x="3675" y="4308"/>
                  <a:pt x="3634" y="4417"/>
                  <a:pt x="3554" y="4509"/>
                </a:cubicBezTo>
                <a:cubicBezTo>
                  <a:pt x="3474" y="4601"/>
                  <a:pt x="3363" y="4651"/>
                  <a:pt x="3221" y="4658"/>
                </a:cubicBezTo>
                <a:lnTo>
                  <a:pt x="3221" y="4824"/>
                </a:lnTo>
                <a:lnTo>
                  <a:pt x="3106" y="4824"/>
                </a:lnTo>
                <a:lnTo>
                  <a:pt x="3106" y="4660"/>
                </a:lnTo>
                <a:cubicBezTo>
                  <a:pt x="2816" y="4629"/>
                  <a:pt x="2661" y="4473"/>
                  <a:pt x="2642" y="4193"/>
                </a:cubicBezTo>
                <a:close/>
                <a:moveTo>
                  <a:pt x="2068" y="5339"/>
                </a:moveTo>
                <a:lnTo>
                  <a:pt x="2068" y="4417"/>
                </a:lnTo>
                <a:cubicBezTo>
                  <a:pt x="2262" y="4834"/>
                  <a:pt x="2684" y="5123"/>
                  <a:pt x="3174" y="5123"/>
                </a:cubicBezTo>
                <a:cubicBezTo>
                  <a:pt x="3643" y="5123"/>
                  <a:pt x="4050" y="4858"/>
                  <a:pt x="4254" y="4469"/>
                </a:cubicBezTo>
                <a:lnTo>
                  <a:pt x="4254" y="5338"/>
                </a:lnTo>
                <a:lnTo>
                  <a:pt x="2068" y="5338"/>
                </a:lnTo>
                <a:lnTo>
                  <a:pt x="2068" y="5339"/>
                </a:lnTo>
                <a:close/>
                <a:moveTo>
                  <a:pt x="3220" y="4499"/>
                </a:moveTo>
                <a:lnTo>
                  <a:pt x="3220" y="3928"/>
                </a:lnTo>
                <a:cubicBezTo>
                  <a:pt x="3318" y="3954"/>
                  <a:pt x="3383" y="3987"/>
                  <a:pt x="3416" y="4026"/>
                </a:cubicBezTo>
                <a:cubicBezTo>
                  <a:pt x="3450" y="4066"/>
                  <a:pt x="3467" y="4123"/>
                  <a:pt x="3467" y="4197"/>
                </a:cubicBezTo>
                <a:cubicBezTo>
                  <a:pt x="3467" y="4378"/>
                  <a:pt x="3385" y="4478"/>
                  <a:pt x="3220" y="4499"/>
                </a:cubicBezTo>
                <a:close/>
                <a:moveTo>
                  <a:pt x="3106" y="3719"/>
                </a:moveTo>
                <a:cubicBezTo>
                  <a:pt x="3040" y="3702"/>
                  <a:pt x="2985" y="3676"/>
                  <a:pt x="2944" y="3640"/>
                </a:cubicBezTo>
                <a:cubicBezTo>
                  <a:pt x="2902" y="3603"/>
                  <a:pt x="2881" y="3545"/>
                  <a:pt x="2881" y="3466"/>
                </a:cubicBezTo>
                <a:cubicBezTo>
                  <a:pt x="2881" y="3318"/>
                  <a:pt x="2956" y="3231"/>
                  <a:pt x="3106" y="3205"/>
                </a:cubicBezTo>
                <a:lnTo>
                  <a:pt x="3106" y="3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3" name="i$ľ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FD5C80-E9CE-4A35-8A3A-C3B6D0EE1BAC}"/>
              </a:ext>
            </a:extLst>
          </p:cNvPr>
          <p:cNvSpPr/>
          <p:nvPr/>
        </p:nvSpPr>
        <p:spPr bwMode="auto">
          <a:xfrm>
            <a:off x="1537666" y="5372370"/>
            <a:ext cx="428502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îṧļ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915E2F1-C50F-47CA-9A70-FA3C513F78CE}"/>
              </a:ext>
            </a:extLst>
          </p:cNvPr>
          <p:cNvSpPr txBox="1"/>
          <p:nvPr/>
        </p:nvSpPr>
        <p:spPr bwMode="auto">
          <a:xfrm>
            <a:off x="1537666" y="4930566"/>
            <a:ext cx="42850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66977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8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2C121BF6-746A-40F8-BC02-50E44808DBF2}"/>
              </a:ext>
            </a:extLst>
          </p:cNvPr>
          <p:cNvCxnSpPr>
            <a:cxnSpLocks/>
          </p:cNvCxnSpPr>
          <p:nvPr/>
        </p:nvCxnSpPr>
        <p:spPr>
          <a:xfrm>
            <a:off x="806993" y="2838450"/>
            <a:ext cx="729878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384D7B25-61C4-4282-85AC-3017F795B457}"/>
              </a:ext>
            </a:extLst>
          </p:cNvPr>
          <p:cNvSpPr txBox="1"/>
          <p:nvPr/>
        </p:nvSpPr>
        <p:spPr>
          <a:xfrm>
            <a:off x="753604" y="190091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58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B9F181AE-65EF-4FC0-AF18-A1A7CC72A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EF9BD2E-0137-4178-87BF-5635914D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69239170-430D-4CDD-B26C-32B93925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p14="http://schemas.microsoft.com/office/powerpoint/2010/main" xmlns:a16="http://schemas.microsoft.com/office/drawing/2014/main" id="{B7505650-3BC0-4B0B-A989-D6B31BA84336}"/>
              </a:ext>
            </a:extLst>
          </p:cNvPr>
          <p:cNvCxnSpPr>
            <a:cxnSpLocks/>
            <a:stCxn id="7" idx="0"/>
            <a:endCxn id="15" idx="0"/>
          </p:cNvCxnSpPr>
          <p:nvPr/>
        </p:nvCxnSpPr>
        <p:spPr>
          <a:xfrm>
            <a:off x="2116178" y="3465569"/>
            <a:ext cx="795964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ŝḷ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C04F8F03-CA67-4C74-90A1-1AF79760CDCF}"/>
              </a:ext>
            </a:extLst>
          </p:cNvPr>
          <p:cNvSpPr/>
          <p:nvPr/>
        </p:nvSpPr>
        <p:spPr>
          <a:xfrm>
            <a:off x="1984223" y="3333750"/>
            <a:ext cx="263910" cy="26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1430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pPr marL="40639" marR="40639" lvl="0" algn="l" defTabSz="914400">
              <a:defRPr sz="1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sz="1200"/>
          </a:p>
        </p:txBody>
      </p:sp>
      <p:sp>
        <p:nvSpPr>
          <p:cNvPr id="8" name="ísļiḓe">
            <a:extLst>
              <a:ext uri="{FF2B5EF4-FFF2-40B4-BE49-F238E27FC236}">
                <a16:creationId xmlns="" xmlns:p14="http://schemas.microsoft.com/office/powerpoint/2010/main" xmlns:a16="http://schemas.microsoft.com/office/drawing/2014/main" id="{C60BAC6F-1A43-420A-AC71-E40296784DC4}"/>
              </a:ext>
            </a:extLst>
          </p:cNvPr>
          <p:cNvSpPr txBox="1"/>
          <p:nvPr/>
        </p:nvSpPr>
        <p:spPr>
          <a:xfrm>
            <a:off x="1315654" y="3653483"/>
            <a:ext cx="1601050" cy="36933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2016</a:t>
            </a:r>
            <a:endParaRPr lang="zh-CN" altLang="en-US" sz="1400" b="1" dirty="0"/>
          </a:p>
        </p:txBody>
      </p:sp>
      <p:sp>
        <p:nvSpPr>
          <p:cNvPr id="9" name="iṥḷîḓe">
            <a:extLst>
              <a:ext uri="{FF2B5EF4-FFF2-40B4-BE49-F238E27FC236}">
                <a16:creationId xmlns="" xmlns:p14="http://schemas.microsoft.com/office/powerpoint/2010/main" xmlns:a16="http://schemas.microsoft.com/office/drawing/2014/main" id="{478B40A1-66E0-4C5A-9C14-5BF6211F628B}"/>
              </a:ext>
            </a:extLst>
          </p:cNvPr>
          <p:cNvSpPr/>
          <p:nvPr/>
        </p:nvSpPr>
        <p:spPr>
          <a:xfrm>
            <a:off x="3974133" y="3333750"/>
            <a:ext cx="263910" cy="26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11430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pPr marL="40639" marR="40639" lvl="0" algn="l" defTabSz="914400">
              <a:defRPr sz="1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sz="1200"/>
          </a:p>
        </p:txBody>
      </p:sp>
      <p:sp>
        <p:nvSpPr>
          <p:cNvPr id="10" name="íşliďé">
            <a:extLst>
              <a:ext uri="{FF2B5EF4-FFF2-40B4-BE49-F238E27FC236}">
                <a16:creationId xmlns="" xmlns:p14="http://schemas.microsoft.com/office/powerpoint/2010/main" xmlns:a16="http://schemas.microsoft.com/office/drawing/2014/main" id="{10A89BD6-D6D4-4FF7-AA64-0A8601C44141}"/>
              </a:ext>
            </a:extLst>
          </p:cNvPr>
          <p:cNvSpPr txBox="1"/>
          <p:nvPr/>
        </p:nvSpPr>
        <p:spPr>
          <a:xfrm>
            <a:off x="3305565" y="3653483"/>
            <a:ext cx="1601050" cy="36933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2017</a:t>
            </a:r>
            <a:endParaRPr lang="zh-CN" altLang="en-US" sz="1400" b="1" dirty="0"/>
          </a:p>
        </p:txBody>
      </p:sp>
      <p:sp>
        <p:nvSpPr>
          <p:cNvPr id="11" name="îsḷiḋé">
            <a:extLst>
              <a:ext uri="{FF2B5EF4-FFF2-40B4-BE49-F238E27FC236}">
                <a16:creationId xmlns="" xmlns:p14="http://schemas.microsoft.com/office/powerpoint/2010/main" xmlns:a16="http://schemas.microsoft.com/office/drawing/2014/main" id="{39F2C79C-C2C9-4B8E-A71F-8287EF1F7DD8}"/>
              </a:ext>
            </a:extLst>
          </p:cNvPr>
          <p:cNvSpPr/>
          <p:nvPr/>
        </p:nvSpPr>
        <p:spPr>
          <a:xfrm>
            <a:off x="5964043" y="3333750"/>
            <a:ext cx="263910" cy="26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1430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pPr marL="40639" marR="40639" lvl="0" algn="l" defTabSz="914400">
              <a:defRPr sz="1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sz="1200"/>
          </a:p>
        </p:txBody>
      </p:sp>
      <p:sp>
        <p:nvSpPr>
          <p:cNvPr id="12" name="ïṣļ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C4BEBB27-0325-47D7-BA80-281C83373E8A}"/>
              </a:ext>
            </a:extLst>
          </p:cNvPr>
          <p:cNvSpPr txBox="1"/>
          <p:nvPr/>
        </p:nvSpPr>
        <p:spPr>
          <a:xfrm>
            <a:off x="5295476" y="3653483"/>
            <a:ext cx="1601050" cy="36933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2018</a:t>
            </a:r>
            <a:endParaRPr lang="zh-CN" altLang="en-US" sz="1400" b="1" dirty="0"/>
          </a:p>
        </p:txBody>
      </p:sp>
      <p:sp>
        <p:nvSpPr>
          <p:cNvPr id="13" name="ï$ḷíḑe">
            <a:extLst>
              <a:ext uri="{FF2B5EF4-FFF2-40B4-BE49-F238E27FC236}">
                <a16:creationId xmlns="" xmlns:p14="http://schemas.microsoft.com/office/powerpoint/2010/main" xmlns:a16="http://schemas.microsoft.com/office/drawing/2014/main" id="{7D7C59D7-C84C-4578-B9AE-29D0A3D97A32}"/>
              </a:ext>
            </a:extLst>
          </p:cNvPr>
          <p:cNvSpPr/>
          <p:nvPr/>
        </p:nvSpPr>
        <p:spPr>
          <a:xfrm>
            <a:off x="7953953" y="3333750"/>
            <a:ext cx="263910" cy="26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11430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pPr marL="40639" marR="40639" lvl="0" algn="l" defTabSz="914400">
              <a:defRPr sz="1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sz="1200"/>
          </a:p>
        </p:txBody>
      </p:sp>
      <p:sp>
        <p:nvSpPr>
          <p:cNvPr id="14" name="î$ļíḍê">
            <a:extLst>
              <a:ext uri="{FF2B5EF4-FFF2-40B4-BE49-F238E27FC236}">
                <a16:creationId xmlns="" xmlns:p14="http://schemas.microsoft.com/office/powerpoint/2010/main" xmlns:a16="http://schemas.microsoft.com/office/drawing/2014/main" id="{F0700DCA-DC64-406B-A938-DBCFC80E31D3}"/>
              </a:ext>
            </a:extLst>
          </p:cNvPr>
          <p:cNvSpPr txBox="1"/>
          <p:nvPr/>
        </p:nvSpPr>
        <p:spPr>
          <a:xfrm>
            <a:off x="7285387" y="3653483"/>
            <a:ext cx="1601050" cy="36933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2019</a:t>
            </a:r>
            <a:endParaRPr lang="zh-CN" altLang="en-US" sz="1400" b="1" dirty="0"/>
          </a:p>
        </p:txBody>
      </p:sp>
      <p:sp>
        <p:nvSpPr>
          <p:cNvPr id="15" name="îṧḷïďe">
            <a:extLst>
              <a:ext uri="{FF2B5EF4-FFF2-40B4-BE49-F238E27FC236}">
                <a16:creationId xmlns="" xmlns:p14="http://schemas.microsoft.com/office/powerpoint/2010/main" xmlns:a16="http://schemas.microsoft.com/office/drawing/2014/main" id="{915C12FC-E562-425B-9F3E-F6B640C9913A}"/>
              </a:ext>
            </a:extLst>
          </p:cNvPr>
          <p:cNvSpPr/>
          <p:nvPr/>
        </p:nvSpPr>
        <p:spPr>
          <a:xfrm>
            <a:off x="9943865" y="3333750"/>
            <a:ext cx="263910" cy="26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1430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pPr marL="40639" marR="40639" lvl="0" algn="l" defTabSz="914400">
              <a:defRPr sz="14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sz="1200"/>
          </a:p>
        </p:txBody>
      </p:sp>
      <p:sp>
        <p:nvSpPr>
          <p:cNvPr id="16" name="iṥḷ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FC7B4E17-9D42-423D-A14D-77B10818611C}"/>
              </a:ext>
            </a:extLst>
          </p:cNvPr>
          <p:cNvSpPr txBox="1"/>
          <p:nvPr/>
        </p:nvSpPr>
        <p:spPr>
          <a:xfrm>
            <a:off x="9275296" y="3653483"/>
            <a:ext cx="1601050" cy="36933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2020</a:t>
            </a:r>
            <a:endParaRPr lang="zh-CN" altLang="en-US" sz="1400" b="1" dirty="0"/>
          </a:p>
        </p:txBody>
      </p:sp>
      <p:sp>
        <p:nvSpPr>
          <p:cNvPr id="17" name="îSḻ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85253635-3964-4CF5-8407-BCC0C3195440}"/>
              </a:ext>
            </a:extLst>
          </p:cNvPr>
          <p:cNvSpPr txBox="1"/>
          <p:nvPr/>
        </p:nvSpPr>
        <p:spPr>
          <a:xfrm>
            <a:off x="755532" y="5243077"/>
            <a:ext cx="3064666" cy="8310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…..</a:t>
            </a:r>
            <a:endParaRPr lang="zh-CN" altLang="en-US" sz="1100" dirty="0"/>
          </a:p>
        </p:txBody>
      </p:sp>
      <p:sp>
        <p:nvSpPr>
          <p:cNvPr id="18" name="îṣľïḓé">
            <a:extLst>
              <a:ext uri="{FF2B5EF4-FFF2-40B4-BE49-F238E27FC236}">
                <a16:creationId xmlns="" xmlns:p14="http://schemas.microsoft.com/office/powerpoint/2010/main" xmlns:a16="http://schemas.microsoft.com/office/drawing/2014/main" id="{A12A3826-08F5-48DC-AAFD-6A416F2B8C2F}"/>
              </a:ext>
            </a:extLst>
          </p:cNvPr>
          <p:cNvSpPr txBox="1"/>
          <p:nvPr/>
        </p:nvSpPr>
        <p:spPr>
          <a:xfrm>
            <a:off x="755532" y="4913986"/>
            <a:ext cx="3064666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9" name="íSľíḑé">
            <a:extLst>
              <a:ext uri="{FF2B5EF4-FFF2-40B4-BE49-F238E27FC236}">
                <a16:creationId xmlns="" xmlns:p14="http://schemas.microsoft.com/office/powerpoint/2010/main" xmlns:a16="http://schemas.microsoft.com/office/drawing/2014/main" id="{65360824-4C52-456B-A2C9-A09D821A2C10}"/>
              </a:ext>
            </a:extLst>
          </p:cNvPr>
          <p:cNvSpPr/>
          <p:nvPr/>
        </p:nvSpPr>
        <p:spPr bwMode="auto">
          <a:xfrm>
            <a:off x="850815" y="4548625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p14="http://schemas.microsoft.com/office/powerpoint/2010/main" xmlns:a16="http://schemas.microsoft.com/office/drawing/2014/main" id="{D3A31C89-39DE-4F21-87A3-C573D9EBDC2F}"/>
              </a:ext>
            </a:extLst>
          </p:cNvPr>
          <p:cNvCxnSpPr>
            <a:cxnSpLocks/>
          </p:cNvCxnSpPr>
          <p:nvPr/>
        </p:nvCxnSpPr>
        <p:spPr>
          <a:xfrm>
            <a:off x="3319074" y="4725000"/>
            <a:ext cx="0" cy="140360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p14="http://schemas.microsoft.com/office/powerpoint/2010/main" xmlns:a16="http://schemas.microsoft.com/office/drawing/2014/main" id="{631FD789-1C7C-4B6A-963A-D6FCED3E1445}"/>
              </a:ext>
            </a:extLst>
          </p:cNvPr>
          <p:cNvCxnSpPr>
            <a:cxnSpLocks/>
          </p:cNvCxnSpPr>
          <p:nvPr/>
        </p:nvCxnSpPr>
        <p:spPr>
          <a:xfrm>
            <a:off x="7285387" y="4725000"/>
            <a:ext cx="0" cy="1404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śḷ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5D33E0F6-F80E-4312-8CA4-3CBC8187A611}"/>
              </a:ext>
            </a:extLst>
          </p:cNvPr>
          <p:cNvSpPr txBox="1"/>
          <p:nvPr/>
        </p:nvSpPr>
        <p:spPr>
          <a:xfrm>
            <a:off x="4570933" y="5258875"/>
            <a:ext cx="3064666" cy="83294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…..</a:t>
            </a:r>
            <a:endParaRPr lang="zh-CN" altLang="en-US" sz="1100" dirty="0"/>
          </a:p>
        </p:txBody>
      </p:sp>
      <p:sp>
        <p:nvSpPr>
          <p:cNvPr id="23" name="ïSḷíḍé">
            <a:extLst>
              <a:ext uri="{FF2B5EF4-FFF2-40B4-BE49-F238E27FC236}">
                <a16:creationId xmlns="" xmlns:p14="http://schemas.microsoft.com/office/powerpoint/2010/main" xmlns:a16="http://schemas.microsoft.com/office/drawing/2014/main" id="{E2BD8C0D-978C-48D7-8C39-0DB7FE66AA65}"/>
              </a:ext>
            </a:extLst>
          </p:cNvPr>
          <p:cNvSpPr txBox="1"/>
          <p:nvPr/>
        </p:nvSpPr>
        <p:spPr>
          <a:xfrm>
            <a:off x="4570933" y="4929785"/>
            <a:ext cx="3064666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</a:rPr>
              <a:t>Text here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iṣľ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711881F9-035A-41F4-A6E0-0BE52FF1FBDA}"/>
              </a:ext>
            </a:extLst>
          </p:cNvPr>
          <p:cNvSpPr/>
          <p:nvPr/>
        </p:nvSpPr>
        <p:spPr bwMode="auto">
          <a:xfrm>
            <a:off x="4666216" y="4548625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25" name="iṣ1íďê">
            <a:extLst>
              <a:ext uri="{FF2B5EF4-FFF2-40B4-BE49-F238E27FC236}">
                <a16:creationId xmlns="" xmlns:p14="http://schemas.microsoft.com/office/powerpoint/2010/main" xmlns:a16="http://schemas.microsoft.com/office/drawing/2014/main" id="{39F2026C-3B5D-4F6A-A630-9DBAB0694908}"/>
              </a:ext>
            </a:extLst>
          </p:cNvPr>
          <p:cNvSpPr txBox="1"/>
          <p:nvPr/>
        </p:nvSpPr>
        <p:spPr>
          <a:xfrm>
            <a:off x="8386334" y="5250313"/>
            <a:ext cx="3064666" cy="83294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…..</a:t>
            </a:r>
            <a:endParaRPr lang="zh-CN" altLang="en-US" sz="1100" dirty="0"/>
          </a:p>
        </p:txBody>
      </p:sp>
      <p:sp>
        <p:nvSpPr>
          <p:cNvPr id="26" name="íŝḻíḑê">
            <a:extLst>
              <a:ext uri="{FF2B5EF4-FFF2-40B4-BE49-F238E27FC236}">
                <a16:creationId xmlns="" xmlns:p14="http://schemas.microsoft.com/office/powerpoint/2010/main" xmlns:a16="http://schemas.microsoft.com/office/drawing/2014/main" id="{A28A4A34-F4DB-4639-BA98-5B57C47D1658}"/>
              </a:ext>
            </a:extLst>
          </p:cNvPr>
          <p:cNvSpPr txBox="1"/>
          <p:nvPr/>
        </p:nvSpPr>
        <p:spPr>
          <a:xfrm>
            <a:off x="8386334" y="4921223"/>
            <a:ext cx="3064666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7" name="îšḻ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9B4A13B2-502F-43A8-8112-2847215F12E9}"/>
              </a:ext>
            </a:extLst>
          </p:cNvPr>
          <p:cNvSpPr/>
          <p:nvPr/>
        </p:nvSpPr>
        <p:spPr bwMode="auto">
          <a:xfrm>
            <a:off x="8481617" y="4548625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solidFill>
                <a:schemeClr val="accent1"/>
              </a:solidFill>
            </a:endParaRPr>
          </a:p>
        </p:txBody>
      </p:sp>
      <p:sp>
        <p:nvSpPr>
          <p:cNvPr id="28" name="ïṣľîďe">
            <a:extLst>
              <a:ext uri="{FF2B5EF4-FFF2-40B4-BE49-F238E27FC236}">
                <a16:creationId xmlns="" xmlns:p14="http://schemas.microsoft.com/office/powerpoint/2010/main" xmlns:a16="http://schemas.microsoft.com/office/drawing/2014/main" id="{37AE52F7-29F5-4DBF-BEE8-BB92D9CDD463}"/>
              </a:ext>
            </a:extLst>
          </p:cNvPr>
          <p:cNvSpPr txBox="1"/>
          <p:nvPr/>
        </p:nvSpPr>
        <p:spPr>
          <a:xfrm>
            <a:off x="2573755" y="2053452"/>
            <a:ext cx="3064666" cy="8310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…..</a:t>
            </a:r>
            <a:endParaRPr lang="zh-CN" altLang="en-US" sz="1100" dirty="0"/>
          </a:p>
        </p:txBody>
      </p:sp>
      <p:sp>
        <p:nvSpPr>
          <p:cNvPr id="29" name="íSlîďe">
            <a:extLst>
              <a:ext uri="{FF2B5EF4-FFF2-40B4-BE49-F238E27FC236}">
                <a16:creationId xmlns="" xmlns:p14="http://schemas.microsoft.com/office/powerpoint/2010/main" xmlns:a16="http://schemas.microsoft.com/office/drawing/2014/main" id="{A4F63A93-EAF4-48E4-9B3B-166B15FF3099}"/>
              </a:ext>
            </a:extLst>
          </p:cNvPr>
          <p:cNvSpPr txBox="1"/>
          <p:nvPr/>
        </p:nvSpPr>
        <p:spPr>
          <a:xfrm>
            <a:off x="2573755" y="1724361"/>
            <a:ext cx="3064666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0" name="islïdê">
            <a:extLst>
              <a:ext uri="{FF2B5EF4-FFF2-40B4-BE49-F238E27FC236}">
                <a16:creationId xmlns="" xmlns:p14="http://schemas.microsoft.com/office/powerpoint/2010/main" xmlns:a16="http://schemas.microsoft.com/office/drawing/2014/main" id="{DDD21758-16A3-4028-BD40-449CC34A01E2}"/>
              </a:ext>
            </a:extLst>
          </p:cNvPr>
          <p:cNvSpPr/>
          <p:nvPr/>
        </p:nvSpPr>
        <p:spPr bwMode="auto">
          <a:xfrm>
            <a:off x="2669038" y="1359000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p14="http://schemas.microsoft.com/office/powerpoint/2010/main" xmlns:a16="http://schemas.microsoft.com/office/drawing/2014/main" id="{70F882FD-769B-40EE-AE31-F08B43BCF37E}"/>
              </a:ext>
            </a:extLst>
          </p:cNvPr>
          <p:cNvCxnSpPr>
            <a:cxnSpLocks/>
          </p:cNvCxnSpPr>
          <p:nvPr/>
        </p:nvCxnSpPr>
        <p:spPr>
          <a:xfrm>
            <a:off x="5295476" y="1486074"/>
            <a:ext cx="0" cy="140360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îṩľïḍê">
            <a:extLst>
              <a:ext uri="{FF2B5EF4-FFF2-40B4-BE49-F238E27FC236}">
                <a16:creationId xmlns="" xmlns:p14="http://schemas.microsoft.com/office/powerpoint/2010/main" xmlns:a16="http://schemas.microsoft.com/office/drawing/2014/main" id="{B4209F8D-1F58-415A-B3C6-A842BFE4C05F}"/>
              </a:ext>
            </a:extLst>
          </p:cNvPr>
          <p:cNvSpPr txBox="1"/>
          <p:nvPr/>
        </p:nvSpPr>
        <p:spPr>
          <a:xfrm>
            <a:off x="6553575" y="2056733"/>
            <a:ext cx="3064666" cy="83294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…..</a:t>
            </a:r>
            <a:endParaRPr lang="zh-CN" altLang="en-US" sz="1100" dirty="0"/>
          </a:p>
        </p:txBody>
      </p:sp>
      <p:sp>
        <p:nvSpPr>
          <p:cNvPr id="33" name="íŝľ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45B20B8B-2142-47F6-8DF6-E97F51D67AB3}"/>
              </a:ext>
            </a:extLst>
          </p:cNvPr>
          <p:cNvSpPr txBox="1"/>
          <p:nvPr/>
        </p:nvSpPr>
        <p:spPr>
          <a:xfrm>
            <a:off x="6553575" y="1727643"/>
            <a:ext cx="3064666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</a:rPr>
              <a:t>Text here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ïSľ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A5EF7997-E730-4D5C-ADE8-67B309786E59}"/>
              </a:ext>
            </a:extLst>
          </p:cNvPr>
          <p:cNvSpPr/>
          <p:nvPr/>
        </p:nvSpPr>
        <p:spPr bwMode="auto">
          <a:xfrm>
            <a:off x="6648858" y="1359000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A9125D-413B-44EC-92E7-3E1422500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18AFE52-F457-4709-967A-D9C98C73D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69E3FD1-652F-4D15-981B-C2E93D983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iṥl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501B2E7-58FF-434A-87C1-E4069B19796F}"/>
              </a:ext>
            </a:extLst>
          </p:cNvPr>
          <p:cNvSpPr/>
          <p:nvPr/>
        </p:nvSpPr>
        <p:spPr bwMode="auto">
          <a:xfrm>
            <a:off x="0" y="0"/>
            <a:ext cx="12192000" cy="2832124"/>
          </a:xfrm>
          <a:prstGeom prst="rect">
            <a:avLst/>
          </a:prstGeom>
          <a:blipFill>
            <a:blip r:embed="rId3"/>
            <a:srcRect/>
            <a:stretch>
              <a:fillRect t="-89646" b="-888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7" name="iṥḻ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E002F54-12E9-44DC-8651-9E7305736A64}"/>
              </a:ext>
            </a:extLst>
          </p:cNvPr>
          <p:cNvSpPr/>
          <p:nvPr/>
        </p:nvSpPr>
        <p:spPr bwMode="auto">
          <a:xfrm>
            <a:off x="671512" y="0"/>
            <a:ext cx="10848976" cy="2832124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0895A5-6567-40CE-845C-514103E46EE3}"/>
              </a:ext>
            </a:extLst>
          </p:cNvPr>
          <p:cNvCxnSpPr>
            <a:stCxn id="40" idx="6"/>
            <a:endCxn id="32" idx="2"/>
          </p:cNvCxnSpPr>
          <p:nvPr/>
        </p:nvCxnSpPr>
        <p:spPr>
          <a:xfrm>
            <a:off x="2019476" y="2832150"/>
            <a:ext cx="8252553" cy="0"/>
          </a:xfrm>
          <a:prstGeom prst="line">
            <a:avLst/>
          </a:prstGeom>
          <a:ln w="34925" cap="rnd">
            <a:solidFill>
              <a:schemeClr val="bg1"/>
            </a:solidFill>
            <a:prstDash val="solid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şl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58EE2D-3C21-4A69-92BA-CCA21C2F6940}"/>
              </a:ext>
            </a:extLst>
          </p:cNvPr>
          <p:cNvSpPr/>
          <p:nvPr/>
        </p:nvSpPr>
        <p:spPr bwMode="auto">
          <a:xfrm>
            <a:off x="669924" y="4957280"/>
            <a:ext cx="10850564" cy="5849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89CB26-3B03-409D-999D-25E421120F82}"/>
              </a:ext>
            </a:extLst>
          </p:cNvPr>
          <p:cNvCxnSpPr/>
          <p:nvPr/>
        </p:nvCxnSpPr>
        <p:spPr>
          <a:xfrm>
            <a:off x="669925" y="6143625"/>
            <a:ext cx="10850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DC7F04-0211-49EA-88CC-8A98CAC8C72D}"/>
              </a:ext>
            </a:extLst>
          </p:cNvPr>
          <p:cNvCxnSpPr/>
          <p:nvPr/>
        </p:nvCxnSpPr>
        <p:spPr>
          <a:xfrm>
            <a:off x="2714657" y="2832124"/>
            <a:ext cx="0" cy="331150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FE4664-243F-4A11-8433-7CE4ABF55474}"/>
              </a:ext>
            </a:extLst>
          </p:cNvPr>
          <p:cNvCxnSpPr/>
          <p:nvPr/>
        </p:nvCxnSpPr>
        <p:spPr>
          <a:xfrm>
            <a:off x="4968886" y="2832124"/>
            <a:ext cx="0" cy="331150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BC77EFC-37A9-4945-8A12-33960F288CCD}"/>
              </a:ext>
            </a:extLst>
          </p:cNvPr>
          <p:cNvCxnSpPr/>
          <p:nvPr/>
        </p:nvCxnSpPr>
        <p:spPr>
          <a:xfrm>
            <a:off x="7249545" y="2832124"/>
            <a:ext cx="0" cy="331150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îṣḷ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4E8F04-F23B-4D5E-B1D1-D97C3C8C4B1F}"/>
              </a:ext>
            </a:extLst>
          </p:cNvPr>
          <p:cNvSpPr/>
          <p:nvPr/>
        </p:nvSpPr>
        <p:spPr>
          <a:xfrm>
            <a:off x="1143176" y="2394000"/>
            <a:ext cx="876300" cy="8763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2016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41" name="ïšl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3D9D290-FC4A-43F9-8C89-073D0111339A}"/>
              </a:ext>
            </a:extLst>
          </p:cNvPr>
          <p:cNvSpPr/>
          <p:nvPr/>
        </p:nvSpPr>
        <p:spPr>
          <a:xfrm>
            <a:off x="1356775" y="5121516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b="1">
                <a:solidFill>
                  <a:schemeClr val="accent1"/>
                </a:solidFill>
              </a:rPr>
              <a:t>36K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2" name="í$ḷï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8A271E-F9FA-4567-A890-E8DAA01A5612}"/>
              </a:ext>
            </a:extLst>
          </p:cNvPr>
          <p:cNvSpPr txBox="1"/>
          <p:nvPr/>
        </p:nvSpPr>
        <p:spPr bwMode="auto">
          <a:xfrm>
            <a:off x="687276" y="5558625"/>
            <a:ext cx="1788100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</a:rPr>
              <a:t>Text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43" name="ïsļ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F14BE4-2ADC-4889-AB42-66757D9A74F4}"/>
              </a:ext>
            </a:extLst>
          </p:cNvPr>
          <p:cNvSpPr txBox="1"/>
          <p:nvPr/>
        </p:nvSpPr>
        <p:spPr>
          <a:xfrm>
            <a:off x="758230" y="3528912"/>
            <a:ext cx="1646192" cy="388226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1600" b="1"/>
              <a:t>Text here</a:t>
            </a:r>
            <a:endParaRPr lang="zh-CN" altLang="en-US" sz="1600" b="1" dirty="0"/>
          </a:p>
        </p:txBody>
      </p:sp>
      <p:sp>
        <p:nvSpPr>
          <p:cNvPr id="44" name="ï$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7EE234-752C-42A0-B52F-70DA0A46E66B}"/>
              </a:ext>
            </a:extLst>
          </p:cNvPr>
          <p:cNvSpPr txBox="1"/>
          <p:nvPr/>
        </p:nvSpPr>
        <p:spPr>
          <a:xfrm>
            <a:off x="758230" y="3917137"/>
            <a:ext cx="1646192" cy="61876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/>
              <a:t>Copy paste fonts. Choose the only option to retain text.</a:t>
            </a:r>
            <a:endParaRPr lang="en-US" altLang="zh-CN" sz="1050" dirty="0"/>
          </a:p>
        </p:txBody>
      </p:sp>
      <p:sp>
        <p:nvSpPr>
          <p:cNvPr id="35" name="íšļ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9578EB-9321-410D-BBEA-6C800BB9DAD2}"/>
              </a:ext>
            </a:extLst>
          </p:cNvPr>
          <p:cNvSpPr/>
          <p:nvPr/>
        </p:nvSpPr>
        <p:spPr>
          <a:xfrm>
            <a:off x="3617220" y="5121516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b="1">
                <a:solidFill>
                  <a:schemeClr val="accent1"/>
                </a:solidFill>
              </a:rPr>
              <a:t>52K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6" name="ïSḻ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E4EA043-8848-4187-9620-9D7CA15ECA26}"/>
              </a:ext>
            </a:extLst>
          </p:cNvPr>
          <p:cNvSpPr txBox="1"/>
          <p:nvPr/>
        </p:nvSpPr>
        <p:spPr bwMode="auto">
          <a:xfrm>
            <a:off x="2941505" y="5558625"/>
            <a:ext cx="1800533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</a:rPr>
              <a:t>Text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37" name="íşl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09C093-1159-491F-8107-C5632FC40320}"/>
              </a:ext>
            </a:extLst>
          </p:cNvPr>
          <p:cNvSpPr/>
          <p:nvPr/>
        </p:nvSpPr>
        <p:spPr>
          <a:xfrm>
            <a:off x="3403621" y="2394000"/>
            <a:ext cx="876300" cy="8763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2017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38" name="íSl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101218-79A2-4A71-AFFB-584D0671AEAB}"/>
              </a:ext>
            </a:extLst>
          </p:cNvPr>
          <p:cNvSpPr txBox="1"/>
          <p:nvPr/>
        </p:nvSpPr>
        <p:spPr>
          <a:xfrm>
            <a:off x="3018675" y="3528912"/>
            <a:ext cx="1646192" cy="388226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1600" b="1"/>
              <a:t>Text here</a:t>
            </a:r>
            <a:endParaRPr lang="zh-CN" altLang="en-US" sz="1600" b="1" dirty="0"/>
          </a:p>
        </p:txBody>
      </p:sp>
      <p:sp>
        <p:nvSpPr>
          <p:cNvPr id="39" name="ïṥḷ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B27B2F-A02C-473E-B545-68D1430621EB}"/>
              </a:ext>
            </a:extLst>
          </p:cNvPr>
          <p:cNvSpPr txBox="1"/>
          <p:nvPr/>
        </p:nvSpPr>
        <p:spPr>
          <a:xfrm>
            <a:off x="3018675" y="3917137"/>
            <a:ext cx="1646192" cy="61876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/>
              <a:t>Copy paste fonts. Choose the only option to retain text.</a:t>
            </a:r>
            <a:endParaRPr lang="en-US" altLang="zh-CN" sz="1050" dirty="0"/>
          </a:p>
        </p:txBody>
      </p:sp>
      <p:sp>
        <p:nvSpPr>
          <p:cNvPr id="30" name="íṩľ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1D71A3-5FB0-43CA-BF3B-92464C2F3554}"/>
              </a:ext>
            </a:extLst>
          </p:cNvPr>
          <p:cNvSpPr txBox="1"/>
          <p:nvPr/>
        </p:nvSpPr>
        <p:spPr bwMode="auto">
          <a:xfrm>
            <a:off x="9809913" y="5558625"/>
            <a:ext cx="1800533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</a:rPr>
              <a:t>Text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31" name="îŝl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06E446-16C0-45C6-BBFA-677C5AC9C8B4}"/>
              </a:ext>
            </a:extLst>
          </p:cNvPr>
          <p:cNvSpPr/>
          <p:nvPr/>
        </p:nvSpPr>
        <p:spPr>
          <a:xfrm>
            <a:off x="10419360" y="5121516"/>
            <a:ext cx="581638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b="1">
                <a:solidFill>
                  <a:schemeClr val="accent1"/>
                </a:solidFill>
              </a:rPr>
              <a:t>132K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iSļ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A1B15A-1E33-4276-952F-E6FCA0EF16CD}"/>
              </a:ext>
            </a:extLst>
          </p:cNvPr>
          <p:cNvSpPr/>
          <p:nvPr/>
        </p:nvSpPr>
        <p:spPr>
          <a:xfrm>
            <a:off x="10272029" y="2394000"/>
            <a:ext cx="876300" cy="8763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2020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33" name="îSļ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F0E9C58-01F4-417E-BBCF-441EB58975B4}"/>
              </a:ext>
            </a:extLst>
          </p:cNvPr>
          <p:cNvSpPr txBox="1"/>
          <p:nvPr/>
        </p:nvSpPr>
        <p:spPr>
          <a:xfrm>
            <a:off x="9887083" y="3528912"/>
            <a:ext cx="1646192" cy="388226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1600" b="1"/>
              <a:t>Text here</a:t>
            </a:r>
            <a:endParaRPr lang="zh-CN" altLang="en-US" sz="1600" b="1" dirty="0"/>
          </a:p>
        </p:txBody>
      </p:sp>
      <p:sp>
        <p:nvSpPr>
          <p:cNvPr id="34" name="î$ļ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374D3B-5312-4B7B-BB9B-94C9337EC4D2}"/>
              </a:ext>
            </a:extLst>
          </p:cNvPr>
          <p:cNvSpPr txBox="1"/>
          <p:nvPr/>
        </p:nvSpPr>
        <p:spPr>
          <a:xfrm>
            <a:off x="9887083" y="3917137"/>
            <a:ext cx="1646192" cy="61876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/>
              <a:t>Copy paste fonts. Choose the only option to retain text.</a:t>
            </a:r>
            <a:endParaRPr lang="en-US" altLang="zh-CN" sz="1050" dirty="0"/>
          </a:p>
        </p:txBody>
      </p:sp>
      <p:sp>
        <p:nvSpPr>
          <p:cNvPr id="25" name="í$ļ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24AF3C8-1EF4-4F24-BE4C-BFB7A96E62AA}"/>
              </a:ext>
            </a:extLst>
          </p:cNvPr>
          <p:cNvSpPr/>
          <p:nvPr/>
        </p:nvSpPr>
        <p:spPr>
          <a:xfrm>
            <a:off x="8178539" y="5121516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b="1">
                <a:solidFill>
                  <a:schemeClr val="accent1"/>
                </a:solidFill>
              </a:rPr>
              <a:t>92K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6" name="ïS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53D22D-BC03-4807-B6D9-509BC737C360}"/>
              </a:ext>
            </a:extLst>
          </p:cNvPr>
          <p:cNvSpPr txBox="1"/>
          <p:nvPr/>
        </p:nvSpPr>
        <p:spPr bwMode="auto">
          <a:xfrm>
            <a:off x="7502824" y="5558625"/>
            <a:ext cx="1800533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</a:rPr>
              <a:t>Text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27" name="íšḻ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F82152-FB4D-4AB8-A8FF-0FAFA9DF082F}"/>
              </a:ext>
            </a:extLst>
          </p:cNvPr>
          <p:cNvSpPr/>
          <p:nvPr/>
        </p:nvSpPr>
        <p:spPr>
          <a:xfrm>
            <a:off x="7964940" y="2394000"/>
            <a:ext cx="876300" cy="8763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2019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28" name="ïṧļ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06440B-D375-478D-B0C2-AF5E025C9FAF}"/>
              </a:ext>
            </a:extLst>
          </p:cNvPr>
          <p:cNvSpPr txBox="1"/>
          <p:nvPr/>
        </p:nvSpPr>
        <p:spPr>
          <a:xfrm>
            <a:off x="7579994" y="3528912"/>
            <a:ext cx="1646192" cy="388226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1600" b="1"/>
              <a:t>Text here</a:t>
            </a:r>
            <a:endParaRPr lang="zh-CN" altLang="en-US" sz="1600" b="1" dirty="0"/>
          </a:p>
        </p:txBody>
      </p:sp>
      <p:sp>
        <p:nvSpPr>
          <p:cNvPr id="29" name="ï$ļ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8525B5-D7A8-4354-803A-197D50734C6C}"/>
              </a:ext>
            </a:extLst>
          </p:cNvPr>
          <p:cNvSpPr txBox="1"/>
          <p:nvPr/>
        </p:nvSpPr>
        <p:spPr>
          <a:xfrm>
            <a:off x="7579994" y="3917137"/>
            <a:ext cx="1646192" cy="61876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/>
              <a:t>Copy paste fonts. Choose the only option to retain text.</a:t>
            </a:r>
            <a:endParaRPr lang="en-US" altLang="zh-CN" sz="1050" dirty="0"/>
          </a:p>
        </p:txBody>
      </p:sp>
      <p:sp>
        <p:nvSpPr>
          <p:cNvPr id="20" name="ïṡ1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9578EB-9321-410D-BBEA-6C800BB9DAD2}"/>
              </a:ext>
            </a:extLst>
          </p:cNvPr>
          <p:cNvSpPr/>
          <p:nvPr/>
        </p:nvSpPr>
        <p:spPr>
          <a:xfrm>
            <a:off x="5871449" y="5121516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b="1">
                <a:solidFill>
                  <a:schemeClr val="accent3"/>
                </a:solidFill>
              </a:rPr>
              <a:t>62K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21" name="iṥļ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E4EA043-8848-4187-9620-9D7CA15ECA26}"/>
              </a:ext>
            </a:extLst>
          </p:cNvPr>
          <p:cNvSpPr txBox="1"/>
          <p:nvPr/>
        </p:nvSpPr>
        <p:spPr bwMode="auto">
          <a:xfrm>
            <a:off x="5195734" y="5558625"/>
            <a:ext cx="1800533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</a:rPr>
              <a:t>Text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22" name="îṧḻ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09C093-1159-491F-8107-C5632FC40320}"/>
              </a:ext>
            </a:extLst>
          </p:cNvPr>
          <p:cNvSpPr/>
          <p:nvPr/>
        </p:nvSpPr>
        <p:spPr>
          <a:xfrm>
            <a:off x="5657850" y="2394000"/>
            <a:ext cx="876300" cy="8763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2018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sp>
        <p:nvSpPr>
          <p:cNvPr id="23" name="î$l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101218-79A2-4A71-AFFB-584D0671AEAB}"/>
              </a:ext>
            </a:extLst>
          </p:cNvPr>
          <p:cNvSpPr txBox="1"/>
          <p:nvPr/>
        </p:nvSpPr>
        <p:spPr>
          <a:xfrm>
            <a:off x="5272904" y="3528912"/>
            <a:ext cx="1646192" cy="388226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1600" b="1"/>
              <a:t>Text here</a:t>
            </a:r>
            <a:endParaRPr lang="zh-CN" altLang="en-US" sz="1600" b="1" dirty="0"/>
          </a:p>
        </p:txBody>
      </p:sp>
      <p:sp>
        <p:nvSpPr>
          <p:cNvPr id="24" name="ïṥl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B27B2F-A02C-473E-B545-68D1430621EB}"/>
              </a:ext>
            </a:extLst>
          </p:cNvPr>
          <p:cNvSpPr txBox="1"/>
          <p:nvPr/>
        </p:nvSpPr>
        <p:spPr>
          <a:xfrm>
            <a:off x="5272904" y="3917137"/>
            <a:ext cx="1646192" cy="61876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/>
              <a:t>Copy paste fonts. Choose the only option to retain text.</a:t>
            </a:r>
            <a:endParaRPr lang="en-US" altLang="zh-CN" sz="1050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BC77EFC-37A9-4945-8A12-33960F288CCD}"/>
              </a:ext>
            </a:extLst>
          </p:cNvPr>
          <p:cNvCxnSpPr/>
          <p:nvPr/>
        </p:nvCxnSpPr>
        <p:spPr>
          <a:xfrm>
            <a:off x="9556635" y="2832124"/>
            <a:ext cx="0" cy="331150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13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CFE98B-5D44-4BB1-B585-0EC491F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09A1D8-03F4-40E3-B1CC-C06430AB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2BAD62-7630-4B51-B06A-8C3344C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62870E-F406-45E1-8608-AF964B48E019}"/>
              </a:ext>
            </a:extLst>
          </p:cNvPr>
          <p:cNvCxnSpPr>
            <a:cxnSpLocks/>
          </p:cNvCxnSpPr>
          <p:nvPr/>
        </p:nvCxnSpPr>
        <p:spPr>
          <a:xfrm flipH="1">
            <a:off x="669926" y="3429000"/>
            <a:ext cx="10850562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ṡ1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FB71E47-2310-4B97-A4FE-0BA37BAC8207}"/>
              </a:ext>
            </a:extLst>
          </p:cNvPr>
          <p:cNvSpPr/>
          <p:nvPr/>
        </p:nvSpPr>
        <p:spPr bwMode="auto">
          <a:xfrm>
            <a:off x="5691930" y="1628778"/>
            <a:ext cx="808141" cy="360044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8" name="í$ḻ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F8E0A2-233A-400A-85E5-854C3202654A}"/>
              </a:ext>
            </a:extLst>
          </p:cNvPr>
          <p:cNvSpPr/>
          <p:nvPr/>
        </p:nvSpPr>
        <p:spPr bwMode="auto">
          <a:xfrm rot="5400000">
            <a:off x="5691931" y="1628776"/>
            <a:ext cx="808140" cy="36004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0" tIns="0" rIns="0" bIns="0" anchor="ctr"/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íṥ1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BF22CA9-48D7-41BD-B69C-9A8D78DFDA5C}"/>
              </a:ext>
            </a:extLst>
          </p:cNvPr>
          <p:cNvSpPr/>
          <p:nvPr/>
        </p:nvSpPr>
        <p:spPr bwMode="auto">
          <a:xfrm rot="18900000">
            <a:off x="5691930" y="1628778"/>
            <a:ext cx="808141" cy="360044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0" name="ïśḻ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F168046-8497-489F-A481-ECEE1FF22EBE}"/>
              </a:ext>
            </a:extLst>
          </p:cNvPr>
          <p:cNvSpPr/>
          <p:nvPr/>
        </p:nvSpPr>
        <p:spPr bwMode="auto">
          <a:xfrm rot="2700000">
            <a:off x="5691931" y="1628776"/>
            <a:ext cx="808140" cy="3600450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1" name="íṡḷ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FBBFEE-5873-472B-9C54-5FC95EE92636}"/>
              </a:ext>
            </a:extLst>
          </p:cNvPr>
          <p:cNvSpPr/>
          <p:nvPr/>
        </p:nvSpPr>
        <p:spPr bwMode="auto">
          <a:xfrm>
            <a:off x="5854764" y="3184750"/>
            <a:ext cx="482472" cy="4824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lIns="0" tIns="0" rIns="0" bIns="0" anchor="ctr"/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2" name="ïşľ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65FD84-2E40-473D-A37B-53C07FADB841}"/>
              </a:ext>
            </a:extLst>
          </p:cNvPr>
          <p:cNvSpPr txBox="1"/>
          <p:nvPr/>
        </p:nvSpPr>
        <p:spPr bwMode="auto">
          <a:xfrm>
            <a:off x="679358" y="1123950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3" name="ïšl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A17283-88C3-4876-A0D8-AAFB41E058A6}"/>
              </a:ext>
            </a:extLst>
          </p:cNvPr>
          <p:cNvSpPr/>
          <p:nvPr/>
        </p:nvSpPr>
        <p:spPr bwMode="auto">
          <a:xfrm>
            <a:off x="679358" y="1547511"/>
            <a:ext cx="3707200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4" name="îśḻ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637EFD-383F-486F-9401-76BDCA814489}"/>
              </a:ext>
            </a:extLst>
          </p:cNvPr>
          <p:cNvSpPr txBox="1"/>
          <p:nvPr/>
        </p:nvSpPr>
        <p:spPr bwMode="auto">
          <a:xfrm>
            <a:off x="7813663" y="1123950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íSḻ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D7B46E1-7A49-4825-B5D0-83C0F3346CB0}"/>
              </a:ext>
            </a:extLst>
          </p:cNvPr>
          <p:cNvSpPr/>
          <p:nvPr/>
        </p:nvSpPr>
        <p:spPr bwMode="auto">
          <a:xfrm>
            <a:off x="7813663" y="1547511"/>
            <a:ext cx="3707200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6" name="ïŝļ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D2126EC-4E47-4A28-9156-D3A63E1CEFC8}"/>
              </a:ext>
            </a:extLst>
          </p:cNvPr>
          <p:cNvSpPr txBox="1"/>
          <p:nvPr/>
        </p:nvSpPr>
        <p:spPr bwMode="auto">
          <a:xfrm>
            <a:off x="679358" y="4475948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íŝļ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90491F-350C-45E0-BC37-36365EFE155B}"/>
              </a:ext>
            </a:extLst>
          </p:cNvPr>
          <p:cNvSpPr/>
          <p:nvPr/>
        </p:nvSpPr>
        <p:spPr bwMode="auto">
          <a:xfrm>
            <a:off x="679358" y="4899509"/>
            <a:ext cx="3707200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8" name="iṧļ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CED6748-3179-49F6-AAC4-103513E29AF5}"/>
              </a:ext>
            </a:extLst>
          </p:cNvPr>
          <p:cNvSpPr txBox="1"/>
          <p:nvPr/>
        </p:nvSpPr>
        <p:spPr bwMode="auto">
          <a:xfrm>
            <a:off x="7813663" y="4475948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iş1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17DECD-98D9-4245-994C-4FDA723ED2C0}"/>
              </a:ext>
            </a:extLst>
          </p:cNvPr>
          <p:cNvSpPr/>
          <p:nvPr/>
        </p:nvSpPr>
        <p:spPr bwMode="auto">
          <a:xfrm>
            <a:off x="7813663" y="4899509"/>
            <a:ext cx="3707200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</p:spTree>
    <p:extLst>
      <p:ext uri="{BB962C8B-B14F-4D97-AF65-F5344CB8AC3E}">
        <p14:creationId xmlns:p14="http://schemas.microsoft.com/office/powerpoint/2010/main" val="25533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8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2C121BF6-746A-40F8-BC02-50E44808DBF2}"/>
              </a:ext>
            </a:extLst>
          </p:cNvPr>
          <p:cNvCxnSpPr>
            <a:cxnSpLocks/>
          </p:cNvCxnSpPr>
          <p:nvPr/>
        </p:nvCxnSpPr>
        <p:spPr>
          <a:xfrm>
            <a:off x="806993" y="2838450"/>
            <a:ext cx="729878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384D7B25-61C4-4282-85AC-3017F795B457}"/>
              </a:ext>
            </a:extLst>
          </p:cNvPr>
          <p:cNvSpPr txBox="1"/>
          <p:nvPr/>
        </p:nvSpPr>
        <p:spPr>
          <a:xfrm>
            <a:off x="753604" y="190091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5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8A6781BA-CED1-4278-96AB-3B322C9E2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71459D3-098F-4BF8-BC01-0352C447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EBE55906-C5C7-44F3-B9C5-4D5A57C5D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6" name="i$1íḍé">
            <a:extLst>
              <a:ext uri="{FF2B5EF4-FFF2-40B4-BE49-F238E27FC236}">
                <a16:creationId xmlns="" xmlns:p14="http://schemas.microsoft.com/office/powerpoint/2010/main" xmlns:a16="http://schemas.microsoft.com/office/drawing/2014/main" id="{BC62B26E-ABCE-4483-8F2C-27AE2E351020}"/>
              </a:ext>
            </a:extLst>
          </p:cNvPr>
          <p:cNvSpPr/>
          <p:nvPr/>
        </p:nvSpPr>
        <p:spPr>
          <a:xfrm>
            <a:off x="673925" y="1822737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íṥliďè">
            <a:extLst>
              <a:ext uri="{FF2B5EF4-FFF2-40B4-BE49-F238E27FC236}">
                <a16:creationId xmlns="" xmlns:p14="http://schemas.microsoft.com/office/powerpoint/2010/main" xmlns:a16="http://schemas.microsoft.com/office/drawing/2014/main" id="{D3305EC9-079F-4A85-8940-028938306DEF}"/>
              </a:ext>
            </a:extLst>
          </p:cNvPr>
          <p:cNvSpPr txBox="1"/>
          <p:nvPr/>
        </p:nvSpPr>
        <p:spPr>
          <a:xfrm>
            <a:off x="819800" y="238673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47" name="îṥļ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74C07659-50A5-429E-AAFB-3F76DADF1472}"/>
              </a:ext>
            </a:extLst>
          </p:cNvPr>
          <p:cNvSpPr txBox="1"/>
          <p:nvPr/>
        </p:nvSpPr>
        <p:spPr>
          <a:xfrm>
            <a:off x="819800" y="272528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8" name="íŝlïḓe">
            <a:extLst>
              <a:ext uri="{FF2B5EF4-FFF2-40B4-BE49-F238E27FC236}">
                <a16:creationId xmlns="" xmlns:p14="http://schemas.microsoft.com/office/powerpoint/2010/main" xmlns:a16="http://schemas.microsoft.com/office/drawing/2014/main" id="{FB517652-B86F-4C53-BF58-81071EE3D40D}"/>
              </a:ext>
            </a:extLst>
          </p:cNvPr>
          <p:cNvSpPr/>
          <p:nvPr/>
        </p:nvSpPr>
        <p:spPr>
          <a:xfrm>
            <a:off x="4504655" y="1822737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îŝļ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ED9F706B-97CD-4CE1-B33B-BC0C3FE1A842}"/>
              </a:ext>
            </a:extLst>
          </p:cNvPr>
          <p:cNvSpPr/>
          <p:nvPr/>
        </p:nvSpPr>
        <p:spPr>
          <a:xfrm>
            <a:off x="8335386" y="1822737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0" name="ïšḷiḍè">
            <a:extLst>
              <a:ext uri="{FF2B5EF4-FFF2-40B4-BE49-F238E27FC236}">
                <a16:creationId xmlns="" xmlns:p14="http://schemas.microsoft.com/office/powerpoint/2010/main" xmlns:a16="http://schemas.microsoft.com/office/drawing/2014/main" id="{6D5CF699-CF36-4FC9-841F-135756FAD535}"/>
              </a:ext>
            </a:extLst>
          </p:cNvPr>
          <p:cNvSpPr/>
          <p:nvPr/>
        </p:nvSpPr>
        <p:spPr>
          <a:xfrm>
            <a:off x="673925" y="4359679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1" name="îś1ïďe">
            <a:extLst>
              <a:ext uri="{FF2B5EF4-FFF2-40B4-BE49-F238E27FC236}">
                <a16:creationId xmlns="" xmlns:p14="http://schemas.microsoft.com/office/powerpoint/2010/main" xmlns:a16="http://schemas.microsoft.com/office/drawing/2014/main" id="{58A43708-03A0-44EA-A11C-FC8AEF3BFBC5}"/>
              </a:ext>
            </a:extLst>
          </p:cNvPr>
          <p:cNvSpPr/>
          <p:nvPr/>
        </p:nvSpPr>
        <p:spPr>
          <a:xfrm>
            <a:off x="4504655" y="4359679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2" name="iṧl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064CB881-8C4C-46C4-A471-289C022931A7}"/>
              </a:ext>
            </a:extLst>
          </p:cNvPr>
          <p:cNvSpPr/>
          <p:nvPr/>
        </p:nvSpPr>
        <p:spPr>
          <a:xfrm>
            <a:off x="8335386" y="4359679"/>
            <a:ext cx="3185102" cy="150455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işl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BEBE30EC-BC0A-4E4A-9788-F468E1AED586}"/>
              </a:ext>
            </a:extLst>
          </p:cNvPr>
          <p:cNvSpPr txBox="1"/>
          <p:nvPr/>
        </p:nvSpPr>
        <p:spPr>
          <a:xfrm>
            <a:off x="4649189" y="238673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45" name="iśľ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6E6FFD4C-C0D5-4832-9547-D8B2C9005624}"/>
              </a:ext>
            </a:extLst>
          </p:cNvPr>
          <p:cNvSpPr txBox="1"/>
          <p:nvPr/>
        </p:nvSpPr>
        <p:spPr>
          <a:xfrm>
            <a:off x="4649189" y="272528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42" name="ïSḷiḋe">
            <a:extLst>
              <a:ext uri="{FF2B5EF4-FFF2-40B4-BE49-F238E27FC236}">
                <a16:creationId xmlns="" xmlns:p14="http://schemas.microsoft.com/office/powerpoint/2010/main" xmlns:a16="http://schemas.microsoft.com/office/drawing/2014/main" id="{79536034-8EA3-411F-A619-70561E5B9EE9}"/>
              </a:ext>
            </a:extLst>
          </p:cNvPr>
          <p:cNvSpPr txBox="1"/>
          <p:nvPr/>
        </p:nvSpPr>
        <p:spPr>
          <a:xfrm>
            <a:off x="8479919" y="238673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43" name="îṣ1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8D2327EC-B9AB-422F-B9F6-5B39E299D967}"/>
              </a:ext>
            </a:extLst>
          </p:cNvPr>
          <p:cNvSpPr txBox="1"/>
          <p:nvPr/>
        </p:nvSpPr>
        <p:spPr>
          <a:xfrm>
            <a:off x="8479919" y="272528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40" name="íṥḷiḑê">
            <a:extLst>
              <a:ext uri="{FF2B5EF4-FFF2-40B4-BE49-F238E27FC236}">
                <a16:creationId xmlns="" xmlns:p14="http://schemas.microsoft.com/office/powerpoint/2010/main" xmlns:a16="http://schemas.microsoft.com/office/drawing/2014/main" id="{E82E56FC-D0EA-41AC-9C20-9BFCC73F0381}"/>
              </a:ext>
            </a:extLst>
          </p:cNvPr>
          <p:cNvSpPr txBox="1"/>
          <p:nvPr/>
        </p:nvSpPr>
        <p:spPr>
          <a:xfrm>
            <a:off x="819800" y="490100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41" name="ïṥḻ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ECE59F44-F73B-4B3A-B763-AFCDC0D21A2D}"/>
              </a:ext>
            </a:extLst>
          </p:cNvPr>
          <p:cNvSpPr txBox="1"/>
          <p:nvPr/>
        </p:nvSpPr>
        <p:spPr>
          <a:xfrm>
            <a:off x="819800" y="523955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38" name="ïš1íďe">
            <a:extLst>
              <a:ext uri="{FF2B5EF4-FFF2-40B4-BE49-F238E27FC236}">
                <a16:creationId xmlns="" xmlns:p14="http://schemas.microsoft.com/office/powerpoint/2010/main" xmlns:a16="http://schemas.microsoft.com/office/drawing/2014/main" id="{EFE9162C-9CAF-4819-BC10-F815E097D5AD}"/>
              </a:ext>
            </a:extLst>
          </p:cNvPr>
          <p:cNvSpPr txBox="1"/>
          <p:nvPr/>
        </p:nvSpPr>
        <p:spPr>
          <a:xfrm>
            <a:off x="4649189" y="490100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39" name="iŝľíďê">
            <a:extLst>
              <a:ext uri="{FF2B5EF4-FFF2-40B4-BE49-F238E27FC236}">
                <a16:creationId xmlns="" xmlns:p14="http://schemas.microsoft.com/office/powerpoint/2010/main" xmlns:a16="http://schemas.microsoft.com/office/drawing/2014/main" id="{7F5E890D-4A4B-4C10-9928-0DA817E97DAE}"/>
              </a:ext>
            </a:extLst>
          </p:cNvPr>
          <p:cNvSpPr txBox="1"/>
          <p:nvPr/>
        </p:nvSpPr>
        <p:spPr>
          <a:xfrm>
            <a:off x="4649189" y="523955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36" name="ísļiḍe">
            <a:extLst>
              <a:ext uri="{FF2B5EF4-FFF2-40B4-BE49-F238E27FC236}">
                <a16:creationId xmlns="" xmlns:p14="http://schemas.microsoft.com/office/powerpoint/2010/main" xmlns:a16="http://schemas.microsoft.com/office/drawing/2014/main" id="{3F29D850-C748-4BA0-A8F5-6B5616D06612}"/>
              </a:ext>
            </a:extLst>
          </p:cNvPr>
          <p:cNvSpPr txBox="1"/>
          <p:nvPr/>
        </p:nvSpPr>
        <p:spPr>
          <a:xfrm>
            <a:off x="8479917" y="4901005"/>
            <a:ext cx="2896033" cy="246221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37" name="iş1ïḑe">
            <a:extLst>
              <a:ext uri="{FF2B5EF4-FFF2-40B4-BE49-F238E27FC236}">
                <a16:creationId xmlns="" xmlns:p14="http://schemas.microsoft.com/office/powerpoint/2010/main" xmlns:a16="http://schemas.microsoft.com/office/drawing/2014/main" id="{26BE858F-58CF-4E09-8B8E-3CD54547DD59}"/>
              </a:ext>
            </a:extLst>
          </p:cNvPr>
          <p:cNvSpPr txBox="1"/>
          <p:nvPr/>
        </p:nvSpPr>
        <p:spPr>
          <a:xfrm>
            <a:off x="8479917" y="5239559"/>
            <a:ext cx="2896033" cy="52104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  <a:endParaRPr lang="zh-CN" altLang="en-US" sz="1100" dirty="0"/>
          </a:p>
        </p:txBody>
      </p:sp>
      <p:sp>
        <p:nvSpPr>
          <p:cNvPr id="34" name="îšḷîdè">
            <a:extLst>
              <a:ext uri="{FF2B5EF4-FFF2-40B4-BE49-F238E27FC236}">
                <a16:creationId xmlns="" xmlns:p14="http://schemas.microsoft.com/office/powerpoint/2010/main" xmlns:a16="http://schemas.microsoft.com/office/drawing/2014/main" id="{11051446-2EC2-4CB8-9891-BEC957A1F990}"/>
              </a:ext>
            </a:extLst>
          </p:cNvPr>
          <p:cNvSpPr/>
          <p:nvPr/>
        </p:nvSpPr>
        <p:spPr>
          <a:xfrm>
            <a:off x="1864541" y="1411750"/>
            <a:ext cx="803870" cy="80387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îṥḷ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138055AB-1AAB-43AF-AF30-F45DE43436A8}"/>
              </a:ext>
            </a:extLst>
          </p:cNvPr>
          <p:cNvSpPr/>
          <p:nvPr/>
        </p:nvSpPr>
        <p:spPr bwMode="auto">
          <a:xfrm>
            <a:off x="2049611" y="1623729"/>
            <a:ext cx="433729" cy="379909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$ļide">
            <a:extLst>
              <a:ext uri="{FF2B5EF4-FFF2-40B4-BE49-F238E27FC236}">
                <a16:creationId xmlns="" xmlns:p14="http://schemas.microsoft.com/office/powerpoint/2010/main" xmlns:a16="http://schemas.microsoft.com/office/drawing/2014/main" id="{F307C324-92A9-4B14-9457-A7065A98D8A8}"/>
              </a:ext>
            </a:extLst>
          </p:cNvPr>
          <p:cNvSpPr/>
          <p:nvPr/>
        </p:nvSpPr>
        <p:spPr>
          <a:xfrm>
            <a:off x="5695271" y="1411748"/>
            <a:ext cx="803870" cy="80387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işļïďè">
            <a:extLst>
              <a:ext uri="{FF2B5EF4-FFF2-40B4-BE49-F238E27FC236}">
                <a16:creationId xmlns="" xmlns:p14="http://schemas.microsoft.com/office/powerpoint/2010/main" xmlns:a16="http://schemas.microsoft.com/office/drawing/2014/main" id="{79D3031B-7CB1-4DAC-9741-84799EA9E9AE}"/>
              </a:ext>
            </a:extLst>
          </p:cNvPr>
          <p:cNvSpPr/>
          <p:nvPr/>
        </p:nvSpPr>
        <p:spPr bwMode="auto">
          <a:xfrm>
            <a:off x="5883508" y="1607849"/>
            <a:ext cx="427396" cy="417900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0" name="íŝlïdè">
            <a:extLst>
              <a:ext uri="{FF2B5EF4-FFF2-40B4-BE49-F238E27FC236}">
                <a16:creationId xmlns="" xmlns:p14="http://schemas.microsoft.com/office/powerpoint/2010/main" xmlns:a16="http://schemas.microsoft.com/office/drawing/2014/main" id="{B2657203-C682-4CAA-BA82-152AE03527A4}"/>
              </a:ext>
            </a:extLst>
          </p:cNvPr>
          <p:cNvSpPr/>
          <p:nvPr/>
        </p:nvSpPr>
        <p:spPr>
          <a:xfrm>
            <a:off x="9526002" y="1408895"/>
            <a:ext cx="803870" cy="80387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îsľïďe">
            <a:extLst>
              <a:ext uri="{FF2B5EF4-FFF2-40B4-BE49-F238E27FC236}">
                <a16:creationId xmlns="" xmlns:p14="http://schemas.microsoft.com/office/powerpoint/2010/main" xmlns:a16="http://schemas.microsoft.com/office/drawing/2014/main" id="{4630BCC1-A8CB-4889-9F15-7311149F8213}"/>
              </a:ext>
            </a:extLst>
          </p:cNvPr>
          <p:cNvSpPr/>
          <p:nvPr/>
        </p:nvSpPr>
        <p:spPr bwMode="auto">
          <a:xfrm>
            <a:off x="9712656" y="1581999"/>
            <a:ext cx="430563" cy="370412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8" name="íṩļiďè">
            <a:extLst>
              <a:ext uri="{FF2B5EF4-FFF2-40B4-BE49-F238E27FC236}">
                <a16:creationId xmlns="" xmlns:p14="http://schemas.microsoft.com/office/powerpoint/2010/main" xmlns:a16="http://schemas.microsoft.com/office/drawing/2014/main" id="{C2FF8B0A-1001-456F-838C-33653942548B}"/>
              </a:ext>
            </a:extLst>
          </p:cNvPr>
          <p:cNvSpPr/>
          <p:nvPr/>
        </p:nvSpPr>
        <p:spPr>
          <a:xfrm>
            <a:off x="1864541" y="3940538"/>
            <a:ext cx="803870" cy="80387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9" name="i$ḻíḋe">
            <a:extLst>
              <a:ext uri="{FF2B5EF4-FFF2-40B4-BE49-F238E27FC236}">
                <a16:creationId xmlns="" xmlns:p14="http://schemas.microsoft.com/office/powerpoint/2010/main" xmlns:a16="http://schemas.microsoft.com/office/drawing/2014/main" id="{C2A53E14-AC10-4948-B0D0-3FB528807212}"/>
              </a:ext>
            </a:extLst>
          </p:cNvPr>
          <p:cNvSpPr/>
          <p:nvPr/>
        </p:nvSpPr>
        <p:spPr bwMode="auto">
          <a:xfrm>
            <a:off x="2049611" y="4152517"/>
            <a:ext cx="433729" cy="379909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îsḷ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BE1556B-A22A-4394-B48A-FC6AD432602A}"/>
              </a:ext>
            </a:extLst>
          </p:cNvPr>
          <p:cNvSpPr/>
          <p:nvPr/>
        </p:nvSpPr>
        <p:spPr>
          <a:xfrm>
            <a:off x="5695271" y="3940536"/>
            <a:ext cx="803870" cy="80387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7" name="îŝḻíḋè">
            <a:extLst>
              <a:ext uri="{FF2B5EF4-FFF2-40B4-BE49-F238E27FC236}">
                <a16:creationId xmlns="" xmlns:p14="http://schemas.microsoft.com/office/powerpoint/2010/main" xmlns:a16="http://schemas.microsoft.com/office/drawing/2014/main" id="{12065181-070E-4E73-8DD8-A57D18B29A05}"/>
              </a:ext>
            </a:extLst>
          </p:cNvPr>
          <p:cNvSpPr/>
          <p:nvPr/>
        </p:nvSpPr>
        <p:spPr bwMode="auto">
          <a:xfrm>
            <a:off x="5883508" y="4136637"/>
            <a:ext cx="427396" cy="417900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4" name="iṧľíḍe">
            <a:extLst>
              <a:ext uri="{FF2B5EF4-FFF2-40B4-BE49-F238E27FC236}">
                <a16:creationId xmlns="" xmlns:p14="http://schemas.microsoft.com/office/powerpoint/2010/main" xmlns:a16="http://schemas.microsoft.com/office/drawing/2014/main" id="{A8EFB5FC-6446-4208-BC44-864DD71050C2}"/>
              </a:ext>
            </a:extLst>
          </p:cNvPr>
          <p:cNvSpPr/>
          <p:nvPr/>
        </p:nvSpPr>
        <p:spPr>
          <a:xfrm>
            <a:off x="9526002" y="3937683"/>
            <a:ext cx="803870" cy="80387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5" name="ïşlîḓé">
            <a:extLst>
              <a:ext uri="{FF2B5EF4-FFF2-40B4-BE49-F238E27FC236}">
                <a16:creationId xmlns="" xmlns:p14="http://schemas.microsoft.com/office/powerpoint/2010/main" xmlns:a16="http://schemas.microsoft.com/office/drawing/2014/main" id="{183DD45F-0F6F-4408-A7DB-F4A3FF26E387}"/>
              </a:ext>
            </a:extLst>
          </p:cNvPr>
          <p:cNvSpPr/>
          <p:nvPr/>
        </p:nvSpPr>
        <p:spPr bwMode="auto">
          <a:xfrm>
            <a:off x="9712656" y="4110787"/>
            <a:ext cx="430563" cy="370412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6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E33551-C48B-47D8-9B97-82870F12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7923B86-673A-4239-A9A1-F5D29A76A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1A2B2B-3A97-43BB-806C-4326D517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7D537A0-06DD-4656-B7C1-2732D2CA2143}"/>
              </a:ext>
            </a:extLst>
          </p:cNvPr>
          <p:cNvCxnSpPr>
            <a:stCxn id="19" idx="2"/>
          </p:cNvCxnSpPr>
          <p:nvPr/>
        </p:nvCxnSpPr>
        <p:spPr>
          <a:xfrm flipV="1">
            <a:off x="7557980" y="3834000"/>
            <a:ext cx="3962508" cy="2254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961978-44DD-4158-85C3-BB375B9EA999}"/>
              </a:ext>
            </a:extLst>
          </p:cNvPr>
          <p:cNvCxnSpPr>
            <a:stCxn id="21" idx="0"/>
          </p:cNvCxnSpPr>
          <p:nvPr/>
        </p:nvCxnSpPr>
        <p:spPr>
          <a:xfrm flipH="1" flipV="1">
            <a:off x="669925" y="3834000"/>
            <a:ext cx="3964096" cy="2254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ṥḷ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EC128B-1238-4ADB-8FF3-6971404081B5}"/>
              </a:ext>
            </a:extLst>
          </p:cNvPr>
          <p:cNvSpPr/>
          <p:nvPr/>
        </p:nvSpPr>
        <p:spPr>
          <a:xfrm>
            <a:off x="4536995" y="1425312"/>
            <a:ext cx="3251960" cy="3251960"/>
          </a:xfrm>
          <a:custGeom>
            <a:avLst/>
            <a:gdLst>
              <a:gd name="connsiteX0" fmla="*/ 1625980 w 3251960"/>
              <a:gd name="connsiteY0" fmla="*/ 0 h 3251960"/>
              <a:gd name="connsiteX1" fmla="*/ 3034120 w 3251960"/>
              <a:gd name="connsiteY1" fmla="*/ 812990 h 3251960"/>
              <a:gd name="connsiteX2" fmla="*/ 3034120 w 3251960"/>
              <a:gd name="connsiteY2" fmla="*/ 2438970 h 3251960"/>
              <a:gd name="connsiteX3" fmla="*/ 1625980 w 3251960"/>
              <a:gd name="connsiteY3" fmla="*/ 1625980 h 3251960"/>
              <a:gd name="connsiteX4" fmla="*/ 1625980 w 3251960"/>
              <a:gd name="connsiteY4" fmla="*/ 0 h 325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960" h="3251960">
                <a:moveTo>
                  <a:pt x="1625980" y="0"/>
                </a:moveTo>
                <a:cubicBezTo>
                  <a:pt x="2206887" y="0"/>
                  <a:pt x="2743667" y="309910"/>
                  <a:pt x="3034120" y="812990"/>
                </a:cubicBezTo>
                <a:cubicBezTo>
                  <a:pt x="3324573" y="1316070"/>
                  <a:pt x="3324573" y="1935890"/>
                  <a:pt x="3034120" y="2438970"/>
                </a:cubicBezTo>
                <a:lnTo>
                  <a:pt x="1625980" y="1625980"/>
                </a:lnTo>
                <a:lnTo>
                  <a:pt x="162598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34181" tIns="709426" rIns="397005" bIns="1615329" numCol="1" spcCol="1270" anchor="b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600" b="1" kern="1200" dirty="0"/>
          </a:p>
        </p:txBody>
      </p:sp>
      <p:sp>
        <p:nvSpPr>
          <p:cNvPr id="17" name="îšļ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1E4156-C0DF-4923-BA79-8DEB11CF4008}"/>
              </a:ext>
            </a:extLst>
          </p:cNvPr>
          <p:cNvSpPr/>
          <p:nvPr/>
        </p:nvSpPr>
        <p:spPr>
          <a:xfrm>
            <a:off x="4470021" y="1541454"/>
            <a:ext cx="3251960" cy="3251960"/>
          </a:xfrm>
          <a:custGeom>
            <a:avLst/>
            <a:gdLst>
              <a:gd name="connsiteX0" fmla="*/ 3034120 w 3251960"/>
              <a:gd name="connsiteY0" fmla="*/ 2438970 h 3251960"/>
              <a:gd name="connsiteX1" fmla="*/ 1625980 w 3251960"/>
              <a:gd name="connsiteY1" fmla="*/ 3251960 h 3251960"/>
              <a:gd name="connsiteX2" fmla="*/ 217840 w 3251960"/>
              <a:gd name="connsiteY2" fmla="*/ 2438970 h 3251960"/>
              <a:gd name="connsiteX3" fmla="*/ 1625980 w 3251960"/>
              <a:gd name="connsiteY3" fmla="*/ 1625980 h 3251960"/>
              <a:gd name="connsiteX4" fmla="*/ 3034120 w 3251960"/>
              <a:gd name="connsiteY4" fmla="*/ 2438970 h 325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960" h="3251960">
                <a:moveTo>
                  <a:pt x="3034120" y="2438970"/>
                </a:moveTo>
                <a:cubicBezTo>
                  <a:pt x="2743667" y="2942050"/>
                  <a:pt x="2206887" y="3251960"/>
                  <a:pt x="1625980" y="3251960"/>
                </a:cubicBezTo>
                <a:cubicBezTo>
                  <a:pt x="1045073" y="3251960"/>
                  <a:pt x="508293" y="2942050"/>
                  <a:pt x="217840" y="2438970"/>
                </a:cubicBezTo>
                <a:lnTo>
                  <a:pt x="1625980" y="1625980"/>
                </a:lnTo>
                <a:lnTo>
                  <a:pt x="3034120" y="24389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4596" tIns="2130223" rIns="755883" bIns="310673" numCol="1" spcCol="1270" anchor="b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600" b="1" kern="1200" dirty="0"/>
          </a:p>
        </p:txBody>
      </p:sp>
      <p:sp>
        <p:nvSpPr>
          <p:cNvPr id="18" name="ïsľ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917BB8-A376-43C6-B9A9-E27D35A601B4}"/>
              </a:ext>
            </a:extLst>
          </p:cNvPr>
          <p:cNvSpPr/>
          <p:nvPr/>
        </p:nvSpPr>
        <p:spPr>
          <a:xfrm>
            <a:off x="4403046" y="1425312"/>
            <a:ext cx="3251960" cy="3251960"/>
          </a:xfrm>
          <a:custGeom>
            <a:avLst/>
            <a:gdLst>
              <a:gd name="connsiteX0" fmla="*/ 217840 w 3251960"/>
              <a:gd name="connsiteY0" fmla="*/ 2438970 h 3251960"/>
              <a:gd name="connsiteX1" fmla="*/ 217840 w 3251960"/>
              <a:gd name="connsiteY1" fmla="*/ 812990 h 3251960"/>
              <a:gd name="connsiteX2" fmla="*/ 1625980 w 3251960"/>
              <a:gd name="connsiteY2" fmla="*/ 0 h 3251960"/>
              <a:gd name="connsiteX3" fmla="*/ 1625980 w 3251960"/>
              <a:gd name="connsiteY3" fmla="*/ 1625980 h 3251960"/>
              <a:gd name="connsiteX4" fmla="*/ 217840 w 3251960"/>
              <a:gd name="connsiteY4" fmla="*/ 2438970 h 325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960" h="3251960">
                <a:moveTo>
                  <a:pt x="217840" y="2438970"/>
                </a:moveTo>
                <a:cubicBezTo>
                  <a:pt x="-72613" y="1935890"/>
                  <a:pt x="-72613" y="1316070"/>
                  <a:pt x="217840" y="812990"/>
                </a:cubicBezTo>
                <a:cubicBezTo>
                  <a:pt x="508293" y="309910"/>
                  <a:pt x="1045073" y="0"/>
                  <a:pt x="1625980" y="0"/>
                </a:cubicBezTo>
                <a:lnTo>
                  <a:pt x="1625980" y="1625980"/>
                </a:lnTo>
                <a:lnTo>
                  <a:pt x="217840" y="24389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005" tIns="709426" rIns="1734181" bIns="1615329" numCol="1" spcCol="1270" anchor="b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600" b="1" kern="1200" dirty="0"/>
          </a:p>
        </p:txBody>
      </p:sp>
      <p:sp>
        <p:nvSpPr>
          <p:cNvPr id="19" name="îṥḻ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290D37-8CEA-4470-BCDC-78468F96D030}"/>
              </a:ext>
            </a:extLst>
          </p:cNvPr>
          <p:cNvSpPr/>
          <p:nvPr/>
        </p:nvSpPr>
        <p:spPr>
          <a:xfrm>
            <a:off x="4335952" y="1224000"/>
            <a:ext cx="3654584" cy="3654584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í$ḷ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E49295-A453-4163-B92A-5605F78C8B93}"/>
              </a:ext>
            </a:extLst>
          </p:cNvPr>
          <p:cNvSpPr/>
          <p:nvPr/>
        </p:nvSpPr>
        <p:spPr>
          <a:xfrm>
            <a:off x="4268709" y="1339936"/>
            <a:ext cx="3654584" cy="3654584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iṧḻ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2F4AE5-2427-43BC-8324-D647BB254FA5}"/>
              </a:ext>
            </a:extLst>
          </p:cNvPr>
          <p:cNvSpPr/>
          <p:nvPr/>
        </p:nvSpPr>
        <p:spPr>
          <a:xfrm>
            <a:off x="4201465" y="1224000"/>
            <a:ext cx="3654584" cy="3654584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9" name="ïṧ1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9FC208-99E2-4108-9D72-72193B0FDA2F}"/>
              </a:ext>
            </a:extLst>
          </p:cNvPr>
          <p:cNvSpPr/>
          <p:nvPr/>
        </p:nvSpPr>
        <p:spPr bwMode="auto">
          <a:xfrm>
            <a:off x="5830045" y="3475594"/>
            <a:ext cx="531913" cy="493447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0" name="î$ļ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87DA25F-2630-4AC4-9549-E98FB5FB5FA2}"/>
              </a:ext>
            </a:extLst>
          </p:cNvPr>
          <p:cNvSpPr txBox="1"/>
          <p:nvPr/>
        </p:nvSpPr>
        <p:spPr bwMode="auto">
          <a:xfrm>
            <a:off x="5620388" y="4038429"/>
            <a:ext cx="951226" cy="36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íṣḷ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DA827A7-0FC9-4C10-8F8D-0553644FED18}"/>
              </a:ext>
            </a:extLst>
          </p:cNvPr>
          <p:cNvSpPr/>
          <p:nvPr/>
        </p:nvSpPr>
        <p:spPr bwMode="auto">
          <a:xfrm>
            <a:off x="6617448" y="2167896"/>
            <a:ext cx="531913" cy="493447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8" name="isľ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79445BD-6168-4F4C-A131-BD803F2F524D}"/>
              </a:ext>
            </a:extLst>
          </p:cNvPr>
          <p:cNvSpPr txBox="1"/>
          <p:nvPr/>
        </p:nvSpPr>
        <p:spPr bwMode="auto">
          <a:xfrm>
            <a:off x="6407791" y="2730731"/>
            <a:ext cx="951226" cy="36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íṩļ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9284669-3C8B-4950-A33C-FEC1A1299DEC}"/>
              </a:ext>
            </a:extLst>
          </p:cNvPr>
          <p:cNvSpPr/>
          <p:nvPr/>
        </p:nvSpPr>
        <p:spPr bwMode="auto">
          <a:xfrm>
            <a:off x="5080748" y="2167896"/>
            <a:ext cx="531913" cy="493447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6" name="îś1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9E7641F-800C-42F5-9D9C-EBBA4D511037}"/>
              </a:ext>
            </a:extLst>
          </p:cNvPr>
          <p:cNvSpPr txBox="1"/>
          <p:nvPr/>
        </p:nvSpPr>
        <p:spPr bwMode="auto">
          <a:xfrm>
            <a:off x="4871091" y="2730731"/>
            <a:ext cx="951226" cy="36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íṩ1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296209-B88F-4607-8AEE-A4D6E7F13EB8}"/>
              </a:ext>
            </a:extLst>
          </p:cNvPr>
          <p:cNvSpPr/>
          <p:nvPr/>
        </p:nvSpPr>
        <p:spPr bwMode="auto">
          <a:xfrm>
            <a:off x="669925" y="1559607"/>
            <a:ext cx="3619591" cy="140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10" name="ïṡḻ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82BF94-0F0F-417C-8220-BB7893511BF8}"/>
              </a:ext>
            </a:extLst>
          </p:cNvPr>
          <p:cNvSpPr txBox="1"/>
          <p:nvPr/>
        </p:nvSpPr>
        <p:spPr bwMode="auto">
          <a:xfrm>
            <a:off x="669925" y="1146727"/>
            <a:ext cx="361959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11" name="íṡ1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A85494-7BCD-47F6-A717-E3696BAE3C1C}"/>
              </a:ext>
            </a:extLst>
          </p:cNvPr>
          <p:cNvSpPr/>
          <p:nvPr/>
        </p:nvSpPr>
        <p:spPr bwMode="auto">
          <a:xfrm>
            <a:off x="7912104" y="1559607"/>
            <a:ext cx="3619591" cy="140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12" name="ïŝḻ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2F9A715-378C-495D-944C-A8DB3817817C}"/>
              </a:ext>
            </a:extLst>
          </p:cNvPr>
          <p:cNvSpPr txBox="1"/>
          <p:nvPr/>
        </p:nvSpPr>
        <p:spPr bwMode="auto">
          <a:xfrm>
            <a:off x="7912104" y="1146727"/>
            <a:ext cx="361959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14" name="íSļ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2EE76E8-50AD-4095-B1C4-C083A9028B60}"/>
              </a:ext>
            </a:extLst>
          </p:cNvPr>
          <p:cNvSpPr/>
          <p:nvPr/>
        </p:nvSpPr>
        <p:spPr bwMode="auto">
          <a:xfrm>
            <a:off x="671512" y="5395771"/>
            <a:ext cx="10848976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6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5" name="í$l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8EBF38F-B906-4BFD-934C-0B93DBA4CCF1}"/>
              </a:ext>
            </a:extLst>
          </p:cNvPr>
          <p:cNvSpPr txBox="1"/>
          <p:nvPr/>
        </p:nvSpPr>
        <p:spPr bwMode="auto">
          <a:xfrm>
            <a:off x="671512" y="4982890"/>
            <a:ext cx="108489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</a:p>
        </p:txBody>
      </p:sp>
    </p:spTree>
    <p:extLst>
      <p:ext uri="{BB962C8B-B14F-4D97-AF65-F5344CB8AC3E}">
        <p14:creationId xmlns:p14="http://schemas.microsoft.com/office/powerpoint/2010/main" val="32546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3E15DB22-EC5F-4768-920E-C93645592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F423927-C121-4789-97B9-83B5B9C08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EE4E3AD6-3F95-4709-80DD-47DA208F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iṧ1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26847946-FF8F-4326-A97C-3D00DC94D7CE}"/>
              </a:ext>
            </a:extLst>
          </p:cNvPr>
          <p:cNvSpPr/>
          <p:nvPr/>
        </p:nvSpPr>
        <p:spPr>
          <a:xfrm>
            <a:off x="1307173" y="3754159"/>
            <a:ext cx="1919556" cy="1930400"/>
          </a:xfrm>
          <a:prstGeom prst="roundRect">
            <a:avLst>
              <a:gd name="adj" fmla="val 8192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ṩliḍé">
            <a:extLst>
              <a:ext uri="{FF2B5EF4-FFF2-40B4-BE49-F238E27FC236}">
                <a16:creationId xmlns="" xmlns:p14="http://schemas.microsoft.com/office/powerpoint/2010/main" xmlns:a16="http://schemas.microsoft.com/office/drawing/2014/main" id="{2B7C48F2-DF7C-4B8B-825C-23DD88EF6B5F}"/>
              </a:ext>
            </a:extLst>
          </p:cNvPr>
          <p:cNvSpPr/>
          <p:nvPr/>
        </p:nvSpPr>
        <p:spPr>
          <a:xfrm>
            <a:off x="3859873" y="3754159"/>
            <a:ext cx="1919556" cy="1930400"/>
          </a:xfrm>
          <a:prstGeom prst="roundRect">
            <a:avLst>
              <a:gd name="adj" fmla="val 8192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ṣľïďê">
            <a:extLst>
              <a:ext uri="{FF2B5EF4-FFF2-40B4-BE49-F238E27FC236}">
                <a16:creationId xmlns="" xmlns:p14="http://schemas.microsoft.com/office/powerpoint/2010/main" xmlns:a16="http://schemas.microsoft.com/office/drawing/2014/main" id="{1AFEE283-BFA3-4299-BCF1-0B4A8623A9A0}"/>
              </a:ext>
            </a:extLst>
          </p:cNvPr>
          <p:cNvSpPr/>
          <p:nvPr/>
        </p:nvSpPr>
        <p:spPr>
          <a:xfrm>
            <a:off x="6412573" y="3754159"/>
            <a:ext cx="1919556" cy="1930400"/>
          </a:xfrm>
          <a:prstGeom prst="roundRect">
            <a:avLst>
              <a:gd name="adj" fmla="val 8192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ṩḷîḍé">
            <a:extLst>
              <a:ext uri="{FF2B5EF4-FFF2-40B4-BE49-F238E27FC236}">
                <a16:creationId xmlns="" xmlns:p14="http://schemas.microsoft.com/office/powerpoint/2010/main" xmlns:a16="http://schemas.microsoft.com/office/drawing/2014/main" id="{93B13BD8-3C68-40F3-BE27-7F98A13686BB}"/>
              </a:ext>
            </a:extLst>
          </p:cNvPr>
          <p:cNvSpPr/>
          <p:nvPr/>
        </p:nvSpPr>
        <p:spPr>
          <a:xfrm>
            <a:off x="8965273" y="3754159"/>
            <a:ext cx="1919556" cy="1930400"/>
          </a:xfrm>
          <a:prstGeom prst="roundRect">
            <a:avLst>
              <a:gd name="adj" fmla="val 8192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sľîḋe">
            <a:extLst>
              <a:ext uri="{FF2B5EF4-FFF2-40B4-BE49-F238E27FC236}">
                <a16:creationId xmlns="" xmlns:p14="http://schemas.microsoft.com/office/powerpoint/2010/main" xmlns:a16="http://schemas.microsoft.com/office/drawing/2014/main" id="{B205428D-7802-4079-A039-A827ADE481DF}"/>
              </a:ext>
            </a:extLst>
          </p:cNvPr>
          <p:cNvSpPr/>
          <p:nvPr/>
        </p:nvSpPr>
        <p:spPr>
          <a:xfrm>
            <a:off x="1681324" y="2914532"/>
            <a:ext cx="1171254" cy="117125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ṡḻiḓe">
            <a:extLst>
              <a:ext uri="{FF2B5EF4-FFF2-40B4-BE49-F238E27FC236}">
                <a16:creationId xmlns="" xmlns:p14="http://schemas.microsoft.com/office/powerpoint/2010/main" xmlns:a16="http://schemas.microsoft.com/office/drawing/2014/main" id="{04541E93-B456-4D01-A73A-EA5B4F44E55C}"/>
              </a:ext>
            </a:extLst>
          </p:cNvPr>
          <p:cNvSpPr/>
          <p:nvPr/>
        </p:nvSpPr>
        <p:spPr>
          <a:xfrm>
            <a:off x="4234024" y="2914532"/>
            <a:ext cx="1171254" cy="1171254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ṧ1iḋê">
            <a:extLst>
              <a:ext uri="{FF2B5EF4-FFF2-40B4-BE49-F238E27FC236}">
                <a16:creationId xmlns="" xmlns:p14="http://schemas.microsoft.com/office/powerpoint/2010/main" xmlns:a16="http://schemas.microsoft.com/office/drawing/2014/main" id="{E154F740-7764-4918-8308-CBBEE7A87E0E}"/>
              </a:ext>
            </a:extLst>
          </p:cNvPr>
          <p:cNvSpPr/>
          <p:nvPr/>
        </p:nvSpPr>
        <p:spPr>
          <a:xfrm>
            <a:off x="6786724" y="2914532"/>
            <a:ext cx="1171254" cy="1171254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šliḍé">
            <a:extLst>
              <a:ext uri="{FF2B5EF4-FFF2-40B4-BE49-F238E27FC236}">
                <a16:creationId xmlns="" xmlns:p14="http://schemas.microsoft.com/office/powerpoint/2010/main" xmlns:a16="http://schemas.microsoft.com/office/drawing/2014/main" id="{F6B63396-6784-4F7B-979D-4F1DF972CE27}"/>
              </a:ext>
            </a:extLst>
          </p:cNvPr>
          <p:cNvSpPr/>
          <p:nvPr/>
        </p:nvSpPr>
        <p:spPr>
          <a:xfrm>
            <a:off x="9339424" y="2914532"/>
            <a:ext cx="1171254" cy="1171254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śḻïdê">
            <a:extLst>
              <a:ext uri="{FF2B5EF4-FFF2-40B4-BE49-F238E27FC236}">
                <a16:creationId xmlns="" xmlns:p14="http://schemas.microsoft.com/office/powerpoint/2010/main" xmlns:a16="http://schemas.microsoft.com/office/drawing/2014/main" id="{74D403FF-9A14-40AE-9EB8-47216D89B978}"/>
              </a:ext>
            </a:extLst>
          </p:cNvPr>
          <p:cNvSpPr/>
          <p:nvPr/>
        </p:nvSpPr>
        <p:spPr>
          <a:xfrm rot="16200000">
            <a:off x="5898437" y="-1072288"/>
            <a:ext cx="401477" cy="7664450"/>
          </a:xfrm>
          <a:prstGeom prst="rightBracket">
            <a:avLst>
              <a:gd name="adj" fmla="val 125376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ṥľíďé">
            <a:extLst>
              <a:ext uri="{FF2B5EF4-FFF2-40B4-BE49-F238E27FC236}">
                <a16:creationId xmlns="" xmlns:p14="http://schemas.microsoft.com/office/powerpoint/2010/main" xmlns:a16="http://schemas.microsoft.com/office/drawing/2014/main" id="{738737A5-9A28-48EE-9A58-0FF50F1873CA}"/>
              </a:ext>
            </a:extLst>
          </p:cNvPr>
          <p:cNvSpPr/>
          <p:nvPr/>
        </p:nvSpPr>
        <p:spPr>
          <a:xfrm rot="16200000">
            <a:off x="5882564" y="1470884"/>
            <a:ext cx="401477" cy="2578103"/>
          </a:xfrm>
          <a:prstGeom prst="rightBracket">
            <a:avLst>
              <a:gd name="adj" fmla="val 125376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ṣliďe">
            <a:extLst>
              <a:ext uri="{FF2B5EF4-FFF2-40B4-BE49-F238E27FC236}">
                <a16:creationId xmlns="" xmlns:p14="http://schemas.microsoft.com/office/powerpoint/2010/main" xmlns:a16="http://schemas.microsoft.com/office/drawing/2014/main" id="{3A778689-41BD-46C0-ACDD-0BF90F54DE23}"/>
              </a:ext>
            </a:extLst>
          </p:cNvPr>
          <p:cNvSpPr txBox="1"/>
          <p:nvPr/>
        </p:nvSpPr>
        <p:spPr>
          <a:xfrm>
            <a:off x="1307172" y="4579509"/>
            <a:ext cx="1919557" cy="694491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7" name="îšḻíḑe">
            <a:extLst>
              <a:ext uri="{FF2B5EF4-FFF2-40B4-BE49-F238E27FC236}">
                <a16:creationId xmlns="" xmlns:p14="http://schemas.microsoft.com/office/powerpoint/2010/main" xmlns:a16="http://schemas.microsoft.com/office/drawing/2014/main" id="{0DC7F357-517B-4224-AB84-96CC75E45446}"/>
              </a:ext>
            </a:extLst>
          </p:cNvPr>
          <p:cNvSpPr/>
          <p:nvPr/>
        </p:nvSpPr>
        <p:spPr>
          <a:xfrm>
            <a:off x="1307172" y="4318590"/>
            <a:ext cx="1919557" cy="32541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2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8" name="îś1ïďè">
            <a:extLst>
              <a:ext uri="{FF2B5EF4-FFF2-40B4-BE49-F238E27FC236}">
                <a16:creationId xmlns="" xmlns:p14="http://schemas.microsoft.com/office/powerpoint/2010/main" xmlns:a16="http://schemas.microsoft.com/office/drawing/2014/main" id="{E9DC3F03-43FD-47A2-86F9-1BD9338C3329}"/>
              </a:ext>
            </a:extLst>
          </p:cNvPr>
          <p:cNvSpPr txBox="1"/>
          <p:nvPr/>
        </p:nvSpPr>
        <p:spPr>
          <a:xfrm>
            <a:off x="3859873" y="4579509"/>
            <a:ext cx="1919556" cy="694491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9" name="íşļîḍe">
            <a:extLst>
              <a:ext uri="{FF2B5EF4-FFF2-40B4-BE49-F238E27FC236}">
                <a16:creationId xmlns="" xmlns:p14="http://schemas.microsoft.com/office/powerpoint/2010/main" xmlns:a16="http://schemas.microsoft.com/office/drawing/2014/main" id="{C8997C6F-DDB9-422F-86AF-C2F3EFB567B5}"/>
              </a:ext>
            </a:extLst>
          </p:cNvPr>
          <p:cNvSpPr/>
          <p:nvPr/>
        </p:nvSpPr>
        <p:spPr>
          <a:xfrm>
            <a:off x="3859873" y="4318590"/>
            <a:ext cx="1919556" cy="32541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2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0" name="iṩlïḑe">
            <a:extLst>
              <a:ext uri="{FF2B5EF4-FFF2-40B4-BE49-F238E27FC236}">
                <a16:creationId xmlns="" xmlns:p14="http://schemas.microsoft.com/office/powerpoint/2010/main" xmlns:a16="http://schemas.microsoft.com/office/drawing/2014/main" id="{C8C7EB43-30AD-448C-B168-9839A902FB75}"/>
              </a:ext>
            </a:extLst>
          </p:cNvPr>
          <p:cNvSpPr txBox="1"/>
          <p:nvPr/>
        </p:nvSpPr>
        <p:spPr>
          <a:xfrm>
            <a:off x="6412573" y="4579509"/>
            <a:ext cx="1919556" cy="694491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1" name="îşḻîďé">
            <a:extLst>
              <a:ext uri="{FF2B5EF4-FFF2-40B4-BE49-F238E27FC236}">
                <a16:creationId xmlns="" xmlns:p14="http://schemas.microsoft.com/office/powerpoint/2010/main" xmlns:a16="http://schemas.microsoft.com/office/drawing/2014/main" id="{BEC931B1-78C8-417A-993B-39560CEAAD7C}"/>
              </a:ext>
            </a:extLst>
          </p:cNvPr>
          <p:cNvSpPr/>
          <p:nvPr/>
        </p:nvSpPr>
        <p:spPr>
          <a:xfrm>
            <a:off x="6412573" y="4318590"/>
            <a:ext cx="1919556" cy="32541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2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2" name="îṩḻiḑé">
            <a:extLst>
              <a:ext uri="{FF2B5EF4-FFF2-40B4-BE49-F238E27FC236}">
                <a16:creationId xmlns="" xmlns:p14="http://schemas.microsoft.com/office/powerpoint/2010/main" xmlns:a16="http://schemas.microsoft.com/office/drawing/2014/main" id="{811463E0-F212-447E-97C4-BE1E04FFFC5F}"/>
              </a:ext>
            </a:extLst>
          </p:cNvPr>
          <p:cNvSpPr txBox="1"/>
          <p:nvPr/>
        </p:nvSpPr>
        <p:spPr>
          <a:xfrm>
            <a:off x="8965273" y="4579509"/>
            <a:ext cx="1919556" cy="694491"/>
          </a:xfrm>
          <a:prstGeom prst="rect">
            <a:avLst/>
          </a:prstGeom>
          <a:noFill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3" name="ïšḷïḋé">
            <a:extLst>
              <a:ext uri="{FF2B5EF4-FFF2-40B4-BE49-F238E27FC236}">
                <a16:creationId xmlns="" xmlns:p14="http://schemas.microsoft.com/office/powerpoint/2010/main" xmlns:a16="http://schemas.microsoft.com/office/drawing/2014/main" id="{77D86E1A-4554-4A85-8943-1849F6AD0630}"/>
              </a:ext>
            </a:extLst>
          </p:cNvPr>
          <p:cNvSpPr/>
          <p:nvPr/>
        </p:nvSpPr>
        <p:spPr>
          <a:xfrm>
            <a:off x="8965273" y="4318590"/>
            <a:ext cx="1919556" cy="32541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2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4" name="ïṥḷïdê">
            <a:extLst>
              <a:ext uri="{FF2B5EF4-FFF2-40B4-BE49-F238E27FC236}">
                <a16:creationId xmlns="" xmlns:p14="http://schemas.microsoft.com/office/powerpoint/2010/main" xmlns:a16="http://schemas.microsoft.com/office/drawing/2014/main" id="{076CC476-4D66-41ED-AE36-A04058DF0105}"/>
              </a:ext>
            </a:extLst>
          </p:cNvPr>
          <p:cNvSpPr/>
          <p:nvPr/>
        </p:nvSpPr>
        <p:spPr bwMode="auto">
          <a:xfrm>
            <a:off x="1981138" y="3310583"/>
            <a:ext cx="571624" cy="399869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ṩlidè">
            <a:extLst>
              <a:ext uri="{FF2B5EF4-FFF2-40B4-BE49-F238E27FC236}">
                <a16:creationId xmlns="" xmlns:p14="http://schemas.microsoft.com/office/powerpoint/2010/main" xmlns:a16="http://schemas.microsoft.com/office/drawing/2014/main" id="{3B702C92-ACBA-4C4B-827B-D2B0EA589CB2}"/>
              </a:ext>
            </a:extLst>
          </p:cNvPr>
          <p:cNvSpPr/>
          <p:nvPr/>
        </p:nvSpPr>
        <p:spPr bwMode="auto">
          <a:xfrm>
            <a:off x="7174888" y="3224801"/>
            <a:ext cx="394925" cy="569552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šlîḑé">
            <a:extLst>
              <a:ext uri="{FF2B5EF4-FFF2-40B4-BE49-F238E27FC236}">
                <a16:creationId xmlns="" xmlns:p14="http://schemas.microsoft.com/office/powerpoint/2010/main" xmlns:a16="http://schemas.microsoft.com/office/drawing/2014/main" id="{ED09D7AD-AC0A-4412-A23E-289C58A21E6F}"/>
              </a:ext>
            </a:extLst>
          </p:cNvPr>
          <p:cNvSpPr/>
          <p:nvPr/>
        </p:nvSpPr>
        <p:spPr bwMode="auto">
          <a:xfrm>
            <a:off x="4663341" y="3257766"/>
            <a:ext cx="337450" cy="575014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sľîḋè">
            <a:extLst>
              <a:ext uri="{FF2B5EF4-FFF2-40B4-BE49-F238E27FC236}">
                <a16:creationId xmlns="" xmlns:p14="http://schemas.microsoft.com/office/powerpoint/2010/main" xmlns:a16="http://schemas.microsoft.com/office/drawing/2014/main" id="{A553B894-2515-46AA-B42F-2A31C6571B23}"/>
              </a:ext>
            </a:extLst>
          </p:cNvPr>
          <p:cNvSpPr/>
          <p:nvPr/>
        </p:nvSpPr>
        <p:spPr bwMode="auto">
          <a:xfrm>
            <a:off x="9624888" y="3242274"/>
            <a:ext cx="613026" cy="5180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ľiďè">
            <a:extLst>
              <a:ext uri="{FF2B5EF4-FFF2-40B4-BE49-F238E27FC236}">
                <a16:creationId xmlns="" xmlns:p14="http://schemas.microsoft.com/office/powerpoint/2010/main" xmlns:a16="http://schemas.microsoft.com/office/drawing/2014/main" id="{CCE996E7-3093-4987-902A-895FA6DE614B}"/>
              </a:ext>
            </a:extLst>
          </p:cNvPr>
          <p:cNvSpPr/>
          <p:nvPr/>
        </p:nvSpPr>
        <p:spPr>
          <a:xfrm>
            <a:off x="5410200" y="1484784"/>
            <a:ext cx="1371600" cy="1371600"/>
          </a:xfrm>
          <a:prstGeom prst="ellipse">
            <a:avLst/>
          </a:prstGeom>
          <a:solidFill>
            <a:schemeClr val="tx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ślîde">
            <a:extLst>
              <a:ext uri="{FF2B5EF4-FFF2-40B4-BE49-F238E27FC236}">
                <a16:creationId xmlns="" xmlns:p14="http://schemas.microsoft.com/office/powerpoint/2010/main" xmlns:a16="http://schemas.microsoft.com/office/drawing/2014/main" id="{C9630379-C600-4172-914F-1C01E3A4C7D4}"/>
              </a:ext>
            </a:extLst>
          </p:cNvPr>
          <p:cNvSpPr/>
          <p:nvPr/>
        </p:nvSpPr>
        <p:spPr bwMode="auto">
          <a:xfrm>
            <a:off x="5688229" y="1845811"/>
            <a:ext cx="771090" cy="713384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60045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48A35D-336F-4360-B795-32CF02C0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566E98E-8E28-4668-9E1F-F0CE0F86A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08F3E0-4552-4593-9FC0-1E2A72A3E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iṣḷ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530A9E-BCB0-4974-BBD8-1C1327E7A373}"/>
              </a:ext>
            </a:extLst>
          </p:cNvPr>
          <p:cNvSpPr/>
          <p:nvPr/>
        </p:nvSpPr>
        <p:spPr>
          <a:xfrm>
            <a:off x="0" y="1123950"/>
            <a:ext cx="12192000" cy="2903119"/>
          </a:xfrm>
          <a:prstGeom prst="rect">
            <a:avLst/>
          </a:prstGeom>
          <a:blipFill>
            <a:blip r:embed="rId3"/>
            <a:srcRect/>
            <a:stretch>
              <a:fillRect t="-86047" b="-8563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7" name="íṧḷ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CFFDC4E-5A9C-4290-91DB-89D92206F730}"/>
              </a:ext>
            </a:extLst>
          </p:cNvPr>
          <p:cNvSpPr/>
          <p:nvPr/>
        </p:nvSpPr>
        <p:spPr>
          <a:xfrm>
            <a:off x="0" y="1123950"/>
            <a:ext cx="12192000" cy="40505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/>
              <a:t>Text here</a:t>
            </a:r>
            <a:endParaRPr lang="zh-CN" altLang="en-US" dirty="0"/>
          </a:p>
        </p:txBody>
      </p:sp>
      <p:sp>
        <p:nvSpPr>
          <p:cNvPr id="8" name="îŝḷ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FF33AF-B779-4C6E-964D-A2DF73EC7EBD}"/>
              </a:ext>
            </a:extLst>
          </p:cNvPr>
          <p:cNvSpPr/>
          <p:nvPr/>
        </p:nvSpPr>
        <p:spPr>
          <a:xfrm flipV="1">
            <a:off x="7253215" y="2550588"/>
            <a:ext cx="2950934" cy="1476481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9" name="išl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F7E84E-0233-45E3-8477-36931357C65D}"/>
              </a:ext>
            </a:extLst>
          </p:cNvPr>
          <p:cNvSpPr/>
          <p:nvPr/>
        </p:nvSpPr>
        <p:spPr>
          <a:xfrm flipV="1">
            <a:off x="4620533" y="2550588"/>
            <a:ext cx="2950934" cy="1476481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10" name="îṩl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B66E72B-342B-47CA-9840-F555B464DC24}"/>
              </a:ext>
            </a:extLst>
          </p:cNvPr>
          <p:cNvSpPr/>
          <p:nvPr/>
        </p:nvSpPr>
        <p:spPr>
          <a:xfrm flipV="1">
            <a:off x="1987852" y="2550588"/>
            <a:ext cx="2950934" cy="1476481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23" name="îsḻi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84373E2-5943-4D68-9D87-BF32EECAA768}"/>
              </a:ext>
            </a:extLst>
          </p:cNvPr>
          <p:cNvSpPr/>
          <p:nvPr/>
        </p:nvSpPr>
        <p:spPr bwMode="auto">
          <a:xfrm>
            <a:off x="3193685" y="3078174"/>
            <a:ext cx="539268" cy="455720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24" name="išľ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AAED86-A509-4F4C-8CA8-D72FEFB281A2}"/>
              </a:ext>
            </a:extLst>
          </p:cNvPr>
          <p:cNvSpPr/>
          <p:nvPr/>
        </p:nvSpPr>
        <p:spPr>
          <a:xfrm>
            <a:off x="2671526" y="3571347"/>
            <a:ext cx="1583586" cy="45572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iṣļ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1312A9-C653-4CBA-8ADC-00E9E98592F8}"/>
              </a:ext>
            </a:extLst>
          </p:cNvPr>
          <p:cNvSpPr/>
          <p:nvPr/>
        </p:nvSpPr>
        <p:spPr bwMode="auto">
          <a:xfrm>
            <a:off x="5828213" y="3078174"/>
            <a:ext cx="539268" cy="455720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22" name="îšḷ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3B34C1-AF39-4E36-AA58-67FC896EC9F3}"/>
              </a:ext>
            </a:extLst>
          </p:cNvPr>
          <p:cNvSpPr/>
          <p:nvPr/>
        </p:nvSpPr>
        <p:spPr>
          <a:xfrm>
            <a:off x="5306054" y="3571347"/>
            <a:ext cx="1583586" cy="45572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ïṥļ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4D4ADA3-DC04-461B-BB0A-D40D8EF37076}"/>
              </a:ext>
            </a:extLst>
          </p:cNvPr>
          <p:cNvSpPr/>
          <p:nvPr/>
        </p:nvSpPr>
        <p:spPr bwMode="auto">
          <a:xfrm>
            <a:off x="8462741" y="3078174"/>
            <a:ext cx="539268" cy="455720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20" name="îṣḻ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8FD93C-54E3-40CA-AC7D-B72678C48382}"/>
              </a:ext>
            </a:extLst>
          </p:cNvPr>
          <p:cNvSpPr/>
          <p:nvPr/>
        </p:nvSpPr>
        <p:spPr>
          <a:xfrm>
            <a:off x="7940582" y="3571347"/>
            <a:ext cx="1583586" cy="455721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îṣḷ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7D7B84-4A0B-4DFE-B614-FB52D49FA86A}"/>
              </a:ext>
            </a:extLst>
          </p:cNvPr>
          <p:cNvSpPr/>
          <p:nvPr/>
        </p:nvSpPr>
        <p:spPr bwMode="auto">
          <a:xfrm>
            <a:off x="2306105" y="4569470"/>
            <a:ext cx="2314428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1000"/>
              <a:t>Supporting text here. </a:t>
            </a:r>
            <a:br>
              <a:rPr lang="en-US" altLang="zh-CN" sz="1000"/>
            </a:br>
            <a:r>
              <a:rPr lang="en-US" altLang="zh-CN" sz="1000"/>
              <a:t>When you copy &amp; paste, choose "keep text only" option.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sp>
        <p:nvSpPr>
          <p:cNvPr id="15" name="íṡľ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109649-4E72-4C30-A49F-087656AC74F4}"/>
              </a:ext>
            </a:extLst>
          </p:cNvPr>
          <p:cNvSpPr/>
          <p:nvPr/>
        </p:nvSpPr>
        <p:spPr bwMode="auto">
          <a:xfrm>
            <a:off x="4941547" y="4569470"/>
            <a:ext cx="2314428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1000"/>
              <a:t>Supporting text here. </a:t>
            </a:r>
            <a:br>
              <a:rPr lang="en-US" altLang="zh-CN" sz="1000"/>
            </a:br>
            <a:r>
              <a:rPr lang="en-US" altLang="zh-CN" sz="1000"/>
              <a:t>When you copy &amp; paste, choose "keep text only" option.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sp>
        <p:nvSpPr>
          <p:cNvPr id="16" name="îŝl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B4B2BA-7CFD-42FD-AD54-A1B3C7F91D8F}"/>
              </a:ext>
            </a:extLst>
          </p:cNvPr>
          <p:cNvSpPr/>
          <p:nvPr/>
        </p:nvSpPr>
        <p:spPr bwMode="auto">
          <a:xfrm>
            <a:off x="7576989" y="4569470"/>
            <a:ext cx="2314428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  <a:spcBef>
                <a:spcPct val="0"/>
              </a:spcBef>
            </a:pPr>
            <a:r>
              <a:rPr lang="en-US" altLang="zh-CN" sz="1000"/>
              <a:t>Supporting text here. </a:t>
            </a:r>
            <a:br>
              <a:rPr lang="en-US" altLang="zh-CN" sz="1000"/>
            </a:br>
            <a:r>
              <a:rPr lang="en-US" altLang="zh-CN" sz="1000"/>
              <a:t>When you copy &amp; paste, choose "keep text only" option.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D5BF78-0CF5-4ACE-BFC4-3A673314CE00}"/>
              </a:ext>
            </a:extLst>
          </p:cNvPr>
          <p:cNvCxnSpPr/>
          <p:nvPr/>
        </p:nvCxnSpPr>
        <p:spPr>
          <a:xfrm>
            <a:off x="4757342" y="4103999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74CFBE-7CCE-4C1D-BC3C-F9E42D706D9C}"/>
              </a:ext>
            </a:extLst>
          </p:cNvPr>
          <p:cNvCxnSpPr/>
          <p:nvPr/>
        </p:nvCxnSpPr>
        <p:spPr>
          <a:xfrm>
            <a:off x="7412342" y="4103999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74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80EF374-C57A-4771-80B1-0C1AE859917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3251200" y="1592176"/>
            <a:chExt cx="14060488" cy="7899400"/>
          </a:xfrm>
        </p:grpSpPr>
        <p:sp>
          <p:nvSpPr>
            <p:cNvPr id="17" name="Rectangle 5">
              <a:extLst>
                <a:ext uri="{FF2B5EF4-FFF2-40B4-BE49-F238E27FC236}">
                  <a16:creationId xmlns:a16="http://schemas.microsoft.com/office/drawing/2014/main" xmlns="" id="{5428A308-7D89-4ED8-8883-C48982F26B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51200" y="1592176"/>
              <a:ext cx="14060488" cy="7899400"/>
            </a:xfrm>
            <a:prstGeom prst="rect">
              <a:avLst/>
            </a:prstGeom>
            <a:solidFill>
              <a:srgbClr val="3C4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689BA7A4-00E7-46D6-B454-1D9C606096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1200" y="1592176"/>
              <a:ext cx="6838950" cy="7899400"/>
            </a:xfrm>
            <a:custGeom>
              <a:avLst/>
              <a:gdLst>
                <a:gd name="T0" fmla="*/ 1850 w 3113"/>
                <a:gd name="T1" fmla="*/ 3445 h 3600"/>
                <a:gd name="T2" fmla="*/ 1864 w 3113"/>
                <a:gd name="T3" fmla="*/ 2980 h 3600"/>
                <a:gd name="T4" fmla="*/ 1237 w 3113"/>
                <a:gd name="T5" fmla="*/ 3443 h 3600"/>
                <a:gd name="T6" fmla="*/ 1237 w 3113"/>
                <a:gd name="T7" fmla="*/ 3443 h 3600"/>
                <a:gd name="T8" fmla="*/ 3083 w 3113"/>
                <a:gd name="T9" fmla="*/ 2973 h 3600"/>
                <a:gd name="T10" fmla="*/ 2436 w 3113"/>
                <a:gd name="T11" fmla="*/ 2461 h 3600"/>
                <a:gd name="T12" fmla="*/ 606 w 3113"/>
                <a:gd name="T13" fmla="*/ 2954 h 3600"/>
                <a:gd name="T14" fmla="*/ 606 w 3113"/>
                <a:gd name="T15" fmla="*/ 2954 h 3600"/>
                <a:gd name="T16" fmla="*/ 1850 w 3113"/>
                <a:gd name="T17" fmla="*/ 2018 h 3600"/>
                <a:gd name="T18" fmla="*/ 1864 w 3113"/>
                <a:gd name="T19" fmla="*/ 2951 h 3600"/>
                <a:gd name="T20" fmla="*/ 1864 w 3113"/>
                <a:gd name="T21" fmla="*/ 2951 h 3600"/>
                <a:gd name="T22" fmla="*/ 1840 w 3113"/>
                <a:gd name="T23" fmla="*/ 2010 h 3600"/>
                <a:gd name="T24" fmla="*/ 1855 w 3113"/>
                <a:gd name="T25" fmla="*/ 1991 h 3600"/>
                <a:gd name="T26" fmla="*/ 1855 w 3113"/>
                <a:gd name="T27" fmla="*/ 1991 h 3600"/>
                <a:gd name="T28" fmla="*/ 2465 w 3113"/>
                <a:gd name="T29" fmla="*/ 1530 h 3600"/>
                <a:gd name="T30" fmla="*/ 1233 w 3113"/>
                <a:gd name="T31" fmla="*/ 1529 h 3600"/>
                <a:gd name="T32" fmla="*/ 606 w 3113"/>
                <a:gd name="T33" fmla="*/ 1992 h 3600"/>
                <a:gd name="T34" fmla="*/ 606 w 3113"/>
                <a:gd name="T35" fmla="*/ 1992 h 3600"/>
                <a:gd name="T36" fmla="*/ 1216 w 3113"/>
                <a:gd name="T37" fmla="*/ 1527 h 3600"/>
                <a:gd name="T38" fmla="*/ 606 w 3113"/>
                <a:gd name="T39" fmla="*/ 1055 h 3600"/>
                <a:gd name="T40" fmla="*/ 620 w 3113"/>
                <a:gd name="T41" fmla="*/ 1516 h 3600"/>
                <a:gd name="T42" fmla="*/ 620 w 3113"/>
                <a:gd name="T43" fmla="*/ 1516 h 3600"/>
                <a:gd name="T44" fmla="*/ 1855 w 3113"/>
                <a:gd name="T45" fmla="*/ 1519 h 3600"/>
                <a:gd name="T46" fmla="*/ 1869 w 3113"/>
                <a:gd name="T47" fmla="*/ 1053 h 3600"/>
                <a:gd name="T48" fmla="*/ 1242 w 3113"/>
                <a:gd name="T49" fmla="*/ 1516 h 3600"/>
                <a:gd name="T50" fmla="*/ 1242 w 3113"/>
                <a:gd name="T51" fmla="*/ 1516 h 3600"/>
                <a:gd name="T52" fmla="*/ 3088 w 3113"/>
                <a:gd name="T53" fmla="*/ 1047 h 3600"/>
                <a:gd name="T54" fmla="*/ 2441 w 3113"/>
                <a:gd name="T55" fmla="*/ 535 h 3600"/>
                <a:gd name="T56" fmla="*/ 611 w 3113"/>
                <a:gd name="T57" fmla="*/ 1028 h 3600"/>
                <a:gd name="T58" fmla="*/ 611 w 3113"/>
                <a:gd name="T59" fmla="*/ 1028 h 3600"/>
                <a:gd name="T60" fmla="*/ 1855 w 3113"/>
                <a:gd name="T61" fmla="*/ 92 h 3600"/>
                <a:gd name="T62" fmla="*/ 1869 w 3113"/>
                <a:gd name="T63" fmla="*/ 1025 h 3600"/>
                <a:gd name="T64" fmla="*/ 1869 w 3113"/>
                <a:gd name="T65" fmla="*/ 1025 h 3600"/>
                <a:gd name="T66" fmla="*/ 1845 w 3113"/>
                <a:gd name="T67" fmla="*/ 84 h 3600"/>
                <a:gd name="T68" fmla="*/ 1771 w 3113"/>
                <a:gd name="T69" fmla="*/ 0 h 3600"/>
                <a:gd name="T70" fmla="*/ 637 w 3113"/>
                <a:gd name="T71" fmla="*/ 72 h 3600"/>
                <a:gd name="T72" fmla="*/ 626 w 3113"/>
                <a:gd name="T73" fmla="*/ 66 h 3600"/>
                <a:gd name="T74" fmla="*/ 611 w 3113"/>
                <a:gd name="T75" fmla="*/ 66 h 3600"/>
                <a:gd name="T76" fmla="*/ 599 w 3113"/>
                <a:gd name="T77" fmla="*/ 72 h 3600"/>
                <a:gd name="T78" fmla="*/ 604 w 3113"/>
                <a:gd name="T79" fmla="*/ 84 h 3600"/>
                <a:gd name="T80" fmla="*/ 0 w 3113"/>
                <a:gd name="T81" fmla="*/ 570 h 3600"/>
                <a:gd name="T82" fmla="*/ 0 w 3113"/>
                <a:gd name="T83" fmla="*/ 1535 h 3600"/>
                <a:gd name="T84" fmla="*/ 0 w 3113"/>
                <a:gd name="T85" fmla="*/ 2010 h 3600"/>
                <a:gd name="T86" fmla="*/ 0 w 3113"/>
                <a:gd name="T87" fmla="*/ 2485 h 3600"/>
                <a:gd name="T88" fmla="*/ 608 w 3113"/>
                <a:gd name="T89" fmla="*/ 2972 h 3600"/>
                <a:gd name="T90" fmla="*/ 1254 w 3113"/>
                <a:gd name="T91" fmla="*/ 3456 h 3600"/>
                <a:gd name="T92" fmla="*/ 1864 w 3113"/>
                <a:gd name="T93" fmla="*/ 3600 h 3600"/>
                <a:gd name="T94" fmla="*/ 2274 w 3113"/>
                <a:gd name="T95" fmla="*/ 3600 h 3600"/>
                <a:gd name="T96" fmla="*/ 3107 w 3113"/>
                <a:gd name="T97" fmla="*/ 2970 h 3600"/>
                <a:gd name="T98" fmla="*/ 1870 w 3113"/>
                <a:gd name="T99" fmla="*/ 2006 h 3600"/>
                <a:gd name="T100" fmla="*/ 3112 w 3113"/>
                <a:gd name="T101" fmla="*/ 1039 h 3600"/>
                <a:gd name="T102" fmla="*/ 1867 w 3113"/>
                <a:gd name="T103" fmla="*/ 74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3" h="3600">
                  <a:moveTo>
                    <a:pt x="1254" y="3445"/>
                  </a:moveTo>
                  <a:cubicBezTo>
                    <a:pt x="1850" y="2980"/>
                    <a:pt x="1850" y="2980"/>
                    <a:pt x="1850" y="2980"/>
                  </a:cubicBezTo>
                  <a:cubicBezTo>
                    <a:pt x="1850" y="3445"/>
                    <a:pt x="1850" y="3445"/>
                    <a:pt x="1850" y="3445"/>
                  </a:cubicBezTo>
                  <a:cubicBezTo>
                    <a:pt x="1254" y="3445"/>
                    <a:pt x="1254" y="3445"/>
                    <a:pt x="1254" y="3445"/>
                  </a:cubicBezTo>
                  <a:moveTo>
                    <a:pt x="1864" y="3445"/>
                  </a:moveTo>
                  <a:cubicBezTo>
                    <a:pt x="1864" y="2980"/>
                    <a:pt x="1864" y="2980"/>
                    <a:pt x="1864" y="2980"/>
                  </a:cubicBezTo>
                  <a:cubicBezTo>
                    <a:pt x="2460" y="3445"/>
                    <a:pt x="2460" y="3445"/>
                    <a:pt x="2460" y="3445"/>
                  </a:cubicBezTo>
                  <a:cubicBezTo>
                    <a:pt x="1864" y="3445"/>
                    <a:pt x="1864" y="3445"/>
                    <a:pt x="1864" y="3445"/>
                  </a:cubicBezTo>
                  <a:moveTo>
                    <a:pt x="1237" y="3443"/>
                  </a:moveTo>
                  <a:cubicBezTo>
                    <a:pt x="631" y="2973"/>
                    <a:pt x="631" y="2973"/>
                    <a:pt x="631" y="2973"/>
                  </a:cubicBezTo>
                  <a:cubicBezTo>
                    <a:pt x="1838" y="2973"/>
                    <a:pt x="1838" y="2973"/>
                    <a:pt x="1838" y="2973"/>
                  </a:cubicBezTo>
                  <a:cubicBezTo>
                    <a:pt x="1237" y="3443"/>
                    <a:pt x="1237" y="3443"/>
                    <a:pt x="1237" y="3443"/>
                  </a:cubicBezTo>
                  <a:moveTo>
                    <a:pt x="2477" y="3443"/>
                  </a:moveTo>
                  <a:cubicBezTo>
                    <a:pt x="1876" y="2973"/>
                    <a:pt x="1876" y="2973"/>
                    <a:pt x="1876" y="2973"/>
                  </a:cubicBezTo>
                  <a:cubicBezTo>
                    <a:pt x="3083" y="2973"/>
                    <a:pt x="3083" y="2973"/>
                    <a:pt x="3083" y="2973"/>
                  </a:cubicBezTo>
                  <a:cubicBezTo>
                    <a:pt x="2477" y="3443"/>
                    <a:pt x="2477" y="3443"/>
                    <a:pt x="2477" y="3443"/>
                  </a:cubicBezTo>
                  <a:moveTo>
                    <a:pt x="1871" y="2962"/>
                  </a:moveTo>
                  <a:cubicBezTo>
                    <a:pt x="2436" y="2461"/>
                    <a:pt x="2436" y="2461"/>
                    <a:pt x="2436" y="2461"/>
                  </a:cubicBezTo>
                  <a:cubicBezTo>
                    <a:pt x="3083" y="2962"/>
                    <a:pt x="3083" y="2962"/>
                    <a:pt x="3083" y="2962"/>
                  </a:cubicBezTo>
                  <a:cubicBezTo>
                    <a:pt x="1871" y="2962"/>
                    <a:pt x="1871" y="2962"/>
                    <a:pt x="1871" y="2962"/>
                  </a:cubicBezTo>
                  <a:moveTo>
                    <a:pt x="606" y="2954"/>
                  </a:moveTo>
                  <a:cubicBezTo>
                    <a:pt x="44" y="2519"/>
                    <a:pt x="44" y="2519"/>
                    <a:pt x="44" y="2519"/>
                  </a:cubicBezTo>
                  <a:cubicBezTo>
                    <a:pt x="606" y="2021"/>
                    <a:pt x="606" y="2021"/>
                    <a:pt x="606" y="2021"/>
                  </a:cubicBezTo>
                  <a:cubicBezTo>
                    <a:pt x="606" y="2954"/>
                    <a:pt x="606" y="2954"/>
                    <a:pt x="606" y="2954"/>
                  </a:cubicBezTo>
                  <a:moveTo>
                    <a:pt x="631" y="2962"/>
                  </a:moveTo>
                  <a:cubicBezTo>
                    <a:pt x="1240" y="2490"/>
                    <a:pt x="1240" y="2490"/>
                    <a:pt x="1240" y="2490"/>
                  </a:cubicBezTo>
                  <a:cubicBezTo>
                    <a:pt x="1850" y="2018"/>
                    <a:pt x="1850" y="2018"/>
                    <a:pt x="1850" y="2018"/>
                  </a:cubicBezTo>
                  <a:cubicBezTo>
                    <a:pt x="1850" y="2962"/>
                    <a:pt x="1850" y="2962"/>
                    <a:pt x="1850" y="2962"/>
                  </a:cubicBezTo>
                  <a:cubicBezTo>
                    <a:pt x="631" y="2962"/>
                    <a:pt x="631" y="2962"/>
                    <a:pt x="631" y="2962"/>
                  </a:cubicBezTo>
                  <a:moveTo>
                    <a:pt x="1864" y="2951"/>
                  </a:moveTo>
                  <a:cubicBezTo>
                    <a:pt x="1864" y="2018"/>
                    <a:pt x="1864" y="2018"/>
                    <a:pt x="1864" y="2018"/>
                  </a:cubicBezTo>
                  <a:cubicBezTo>
                    <a:pt x="2426" y="2453"/>
                    <a:pt x="2426" y="2453"/>
                    <a:pt x="2426" y="2453"/>
                  </a:cubicBezTo>
                  <a:cubicBezTo>
                    <a:pt x="1864" y="2951"/>
                    <a:pt x="1864" y="2951"/>
                    <a:pt x="1864" y="2951"/>
                  </a:cubicBezTo>
                  <a:moveTo>
                    <a:pt x="620" y="2954"/>
                  </a:moveTo>
                  <a:cubicBezTo>
                    <a:pt x="620" y="2010"/>
                    <a:pt x="620" y="2010"/>
                    <a:pt x="620" y="2010"/>
                  </a:cubicBezTo>
                  <a:cubicBezTo>
                    <a:pt x="1840" y="2010"/>
                    <a:pt x="1840" y="2010"/>
                    <a:pt x="1840" y="2010"/>
                  </a:cubicBezTo>
                  <a:cubicBezTo>
                    <a:pt x="1230" y="2482"/>
                    <a:pt x="1230" y="2482"/>
                    <a:pt x="1230" y="2482"/>
                  </a:cubicBezTo>
                  <a:cubicBezTo>
                    <a:pt x="620" y="2954"/>
                    <a:pt x="620" y="2954"/>
                    <a:pt x="620" y="2954"/>
                  </a:cubicBezTo>
                  <a:moveTo>
                    <a:pt x="1855" y="1991"/>
                  </a:moveTo>
                  <a:cubicBezTo>
                    <a:pt x="1259" y="1530"/>
                    <a:pt x="1259" y="1530"/>
                    <a:pt x="1259" y="1530"/>
                  </a:cubicBezTo>
                  <a:cubicBezTo>
                    <a:pt x="1855" y="1530"/>
                    <a:pt x="1855" y="1530"/>
                    <a:pt x="1855" y="1530"/>
                  </a:cubicBezTo>
                  <a:cubicBezTo>
                    <a:pt x="1855" y="1991"/>
                    <a:pt x="1855" y="1991"/>
                    <a:pt x="1855" y="1991"/>
                  </a:cubicBezTo>
                  <a:moveTo>
                    <a:pt x="1869" y="1991"/>
                  </a:moveTo>
                  <a:cubicBezTo>
                    <a:pt x="1869" y="1530"/>
                    <a:pt x="1869" y="1530"/>
                    <a:pt x="1869" y="1530"/>
                  </a:cubicBezTo>
                  <a:cubicBezTo>
                    <a:pt x="2465" y="1530"/>
                    <a:pt x="2465" y="1530"/>
                    <a:pt x="2465" y="1530"/>
                  </a:cubicBezTo>
                  <a:cubicBezTo>
                    <a:pt x="1869" y="1991"/>
                    <a:pt x="1869" y="1991"/>
                    <a:pt x="1869" y="1991"/>
                  </a:cubicBezTo>
                  <a:moveTo>
                    <a:pt x="632" y="1999"/>
                  </a:moveTo>
                  <a:cubicBezTo>
                    <a:pt x="1233" y="1529"/>
                    <a:pt x="1233" y="1529"/>
                    <a:pt x="1233" y="1529"/>
                  </a:cubicBezTo>
                  <a:cubicBezTo>
                    <a:pt x="1840" y="1999"/>
                    <a:pt x="1840" y="1999"/>
                    <a:pt x="1840" y="1999"/>
                  </a:cubicBezTo>
                  <a:cubicBezTo>
                    <a:pt x="632" y="1999"/>
                    <a:pt x="632" y="1999"/>
                    <a:pt x="632" y="1999"/>
                  </a:cubicBezTo>
                  <a:moveTo>
                    <a:pt x="606" y="1992"/>
                  </a:moveTo>
                  <a:cubicBezTo>
                    <a:pt x="11" y="1527"/>
                    <a:pt x="11" y="1527"/>
                    <a:pt x="11" y="1527"/>
                  </a:cubicBezTo>
                  <a:cubicBezTo>
                    <a:pt x="606" y="1527"/>
                    <a:pt x="606" y="1527"/>
                    <a:pt x="606" y="1527"/>
                  </a:cubicBezTo>
                  <a:cubicBezTo>
                    <a:pt x="606" y="1992"/>
                    <a:pt x="606" y="1992"/>
                    <a:pt x="606" y="1992"/>
                  </a:cubicBezTo>
                  <a:moveTo>
                    <a:pt x="620" y="1992"/>
                  </a:moveTo>
                  <a:cubicBezTo>
                    <a:pt x="620" y="1527"/>
                    <a:pt x="620" y="1527"/>
                    <a:pt x="620" y="1527"/>
                  </a:cubicBezTo>
                  <a:cubicBezTo>
                    <a:pt x="1216" y="1527"/>
                    <a:pt x="1216" y="1527"/>
                    <a:pt x="1216" y="1527"/>
                  </a:cubicBezTo>
                  <a:cubicBezTo>
                    <a:pt x="620" y="1992"/>
                    <a:pt x="620" y="1992"/>
                    <a:pt x="620" y="1992"/>
                  </a:cubicBezTo>
                  <a:moveTo>
                    <a:pt x="11" y="1516"/>
                  </a:moveTo>
                  <a:cubicBezTo>
                    <a:pt x="606" y="1055"/>
                    <a:pt x="606" y="1055"/>
                    <a:pt x="606" y="1055"/>
                  </a:cubicBezTo>
                  <a:cubicBezTo>
                    <a:pt x="606" y="1516"/>
                    <a:pt x="606" y="1516"/>
                    <a:pt x="606" y="1516"/>
                  </a:cubicBezTo>
                  <a:cubicBezTo>
                    <a:pt x="11" y="1516"/>
                    <a:pt x="11" y="1516"/>
                    <a:pt x="11" y="1516"/>
                  </a:cubicBezTo>
                  <a:moveTo>
                    <a:pt x="620" y="1516"/>
                  </a:moveTo>
                  <a:cubicBezTo>
                    <a:pt x="620" y="1055"/>
                    <a:pt x="620" y="1055"/>
                    <a:pt x="620" y="1055"/>
                  </a:cubicBezTo>
                  <a:cubicBezTo>
                    <a:pt x="1216" y="1516"/>
                    <a:pt x="1216" y="1516"/>
                    <a:pt x="1216" y="1516"/>
                  </a:cubicBezTo>
                  <a:cubicBezTo>
                    <a:pt x="620" y="1516"/>
                    <a:pt x="620" y="1516"/>
                    <a:pt x="620" y="1516"/>
                  </a:cubicBezTo>
                  <a:moveTo>
                    <a:pt x="1259" y="1519"/>
                  </a:moveTo>
                  <a:cubicBezTo>
                    <a:pt x="1855" y="1053"/>
                    <a:pt x="1855" y="1053"/>
                    <a:pt x="1855" y="1053"/>
                  </a:cubicBezTo>
                  <a:cubicBezTo>
                    <a:pt x="1855" y="1519"/>
                    <a:pt x="1855" y="1519"/>
                    <a:pt x="1855" y="1519"/>
                  </a:cubicBezTo>
                  <a:cubicBezTo>
                    <a:pt x="1259" y="1519"/>
                    <a:pt x="1259" y="1519"/>
                    <a:pt x="1259" y="1519"/>
                  </a:cubicBezTo>
                  <a:moveTo>
                    <a:pt x="1869" y="1519"/>
                  </a:moveTo>
                  <a:cubicBezTo>
                    <a:pt x="1869" y="1053"/>
                    <a:pt x="1869" y="1053"/>
                    <a:pt x="1869" y="1053"/>
                  </a:cubicBezTo>
                  <a:cubicBezTo>
                    <a:pt x="2465" y="1519"/>
                    <a:pt x="2465" y="1519"/>
                    <a:pt x="2465" y="1519"/>
                  </a:cubicBezTo>
                  <a:cubicBezTo>
                    <a:pt x="1869" y="1519"/>
                    <a:pt x="1869" y="1519"/>
                    <a:pt x="1869" y="1519"/>
                  </a:cubicBezTo>
                  <a:moveTo>
                    <a:pt x="1242" y="1516"/>
                  </a:moveTo>
                  <a:cubicBezTo>
                    <a:pt x="636" y="1047"/>
                    <a:pt x="636" y="1047"/>
                    <a:pt x="636" y="1047"/>
                  </a:cubicBezTo>
                  <a:cubicBezTo>
                    <a:pt x="1843" y="1047"/>
                    <a:pt x="1843" y="1047"/>
                    <a:pt x="1843" y="1047"/>
                  </a:cubicBezTo>
                  <a:cubicBezTo>
                    <a:pt x="1242" y="1516"/>
                    <a:pt x="1242" y="1516"/>
                    <a:pt x="1242" y="1516"/>
                  </a:cubicBezTo>
                  <a:moveTo>
                    <a:pt x="2482" y="1516"/>
                  </a:moveTo>
                  <a:cubicBezTo>
                    <a:pt x="1881" y="1047"/>
                    <a:pt x="1881" y="1047"/>
                    <a:pt x="1881" y="1047"/>
                  </a:cubicBezTo>
                  <a:cubicBezTo>
                    <a:pt x="3088" y="1047"/>
                    <a:pt x="3088" y="1047"/>
                    <a:pt x="3088" y="1047"/>
                  </a:cubicBezTo>
                  <a:cubicBezTo>
                    <a:pt x="2482" y="1516"/>
                    <a:pt x="2482" y="1516"/>
                    <a:pt x="2482" y="1516"/>
                  </a:cubicBezTo>
                  <a:moveTo>
                    <a:pt x="1876" y="1036"/>
                  </a:moveTo>
                  <a:cubicBezTo>
                    <a:pt x="2441" y="535"/>
                    <a:pt x="2441" y="535"/>
                    <a:pt x="2441" y="535"/>
                  </a:cubicBezTo>
                  <a:cubicBezTo>
                    <a:pt x="3088" y="1036"/>
                    <a:pt x="3088" y="1036"/>
                    <a:pt x="3088" y="1036"/>
                  </a:cubicBezTo>
                  <a:cubicBezTo>
                    <a:pt x="1876" y="1036"/>
                    <a:pt x="1876" y="1036"/>
                    <a:pt x="1876" y="1036"/>
                  </a:cubicBezTo>
                  <a:moveTo>
                    <a:pt x="611" y="1028"/>
                  </a:moveTo>
                  <a:cubicBezTo>
                    <a:pt x="49" y="593"/>
                    <a:pt x="49" y="593"/>
                    <a:pt x="49" y="593"/>
                  </a:cubicBezTo>
                  <a:cubicBezTo>
                    <a:pt x="611" y="94"/>
                    <a:pt x="611" y="94"/>
                    <a:pt x="611" y="94"/>
                  </a:cubicBezTo>
                  <a:cubicBezTo>
                    <a:pt x="611" y="1028"/>
                    <a:pt x="611" y="1028"/>
                    <a:pt x="611" y="1028"/>
                  </a:cubicBezTo>
                  <a:moveTo>
                    <a:pt x="636" y="1036"/>
                  </a:moveTo>
                  <a:cubicBezTo>
                    <a:pt x="1245" y="564"/>
                    <a:pt x="1245" y="564"/>
                    <a:pt x="1245" y="564"/>
                  </a:cubicBezTo>
                  <a:cubicBezTo>
                    <a:pt x="1855" y="92"/>
                    <a:pt x="1855" y="92"/>
                    <a:pt x="1855" y="92"/>
                  </a:cubicBezTo>
                  <a:cubicBezTo>
                    <a:pt x="1855" y="1036"/>
                    <a:pt x="1855" y="1036"/>
                    <a:pt x="1855" y="1036"/>
                  </a:cubicBezTo>
                  <a:cubicBezTo>
                    <a:pt x="636" y="1036"/>
                    <a:pt x="636" y="1036"/>
                    <a:pt x="636" y="1036"/>
                  </a:cubicBezTo>
                  <a:moveTo>
                    <a:pt x="1869" y="1025"/>
                  </a:moveTo>
                  <a:cubicBezTo>
                    <a:pt x="1869" y="92"/>
                    <a:pt x="1869" y="92"/>
                    <a:pt x="1869" y="92"/>
                  </a:cubicBezTo>
                  <a:cubicBezTo>
                    <a:pt x="2431" y="527"/>
                    <a:pt x="2431" y="527"/>
                    <a:pt x="2431" y="527"/>
                  </a:cubicBezTo>
                  <a:cubicBezTo>
                    <a:pt x="1869" y="1025"/>
                    <a:pt x="1869" y="1025"/>
                    <a:pt x="1869" y="1025"/>
                  </a:cubicBezTo>
                  <a:moveTo>
                    <a:pt x="626" y="1028"/>
                  </a:moveTo>
                  <a:cubicBezTo>
                    <a:pt x="626" y="84"/>
                    <a:pt x="626" y="84"/>
                    <a:pt x="626" y="84"/>
                  </a:cubicBezTo>
                  <a:cubicBezTo>
                    <a:pt x="1845" y="84"/>
                    <a:pt x="1845" y="84"/>
                    <a:pt x="1845" y="84"/>
                  </a:cubicBezTo>
                  <a:cubicBezTo>
                    <a:pt x="1235" y="556"/>
                    <a:pt x="1235" y="556"/>
                    <a:pt x="1235" y="556"/>
                  </a:cubicBezTo>
                  <a:cubicBezTo>
                    <a:pt x="626" y="1028"/>
                    <a:pt x="626" y="1028"/>
                    <a:pt x="626" y="1028"/>
                  </a:cubicBezTo>
                  <a:moveTo>
                    <a:pt x="1771" y="0"/>
                  </a:moveTo>
                  <a:cubicBezTo>
                    <a:pt x="1751" y="0"/>
                    <a:pt x="1751" y="0"/>
                    <a:pt x="1751" y="0"/>
                  </a:cubicBezTo>
                  <a:cubicBezTo>
                    <a:pt x="1845" y="72"/>
                    <a:pt x="1845" y="72"/>
                    <a:pt x="1845" y="72"/>
                  </a:cubicBezTo>
                  <a:cubicBezTo>
                    <a:pt x="637" y="72"/>
                    <a:pt x="637" y="72"/>
                    <a:pt x="637" y="72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10" y="0"/>
                    <a:pt x="710" y="0"/>
                    <a:pt x="710" y="0"/>
                  </a:cubicBezTo>
                  <a:cubicBezTo>
                    <a:pt x="626" y="66"/>
                    <a:pt x="626" y="66"/>
                    <a:pt x="626" y="66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11" y="66"/>
                    <a:pt x="611" y="66"/>
                    <a:pt x="611" y="66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99" y="72"/>
                    <a:pt x="599" y="72"/>
                    <a:pt x="599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04" y="84"/>
                    <a:pt x="604" y="84"/>
                    <a:pt x="604" y="84"/>
                  </a:cubicBezTo>
                  <a:cubicBezTo>
                    <a:pt x="39" y="585"/>
                    <a:pt x="39" y="585"/>
                    <a:pt x="39" y="58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606" y="1039"/>
                    <a:pt x="606" y="1039"/>
                    <a:pt x="606" y="1039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1535"/>
                    <a:pt x="0" y="1535"/>
                    <a:pt x="0" y="1535"/>
                  </a:cubicBezTo>
                  <a:cubicBezTo>
                    <a:pt x="594" y="1999"/>
                    <a:pt x="594" y="1999"/>
                    <a:pt x="594" y="1999"/>
                  </a:cubicBezTo>
                  <a:cubicBezTo>
                    <a:pt x="0" y="1999"/>
                    <a:pt x="0" y="1999"/>
                    <a:pt x="0" y="1999"/>
                  </a:cubicBezTo>
                  <a:cubicBezTo>
                    <a:pt x="0" y="2010"/>
                    <a:pt x="0" y="2010"/>
                    <a:pt x="0" y="2010"/>
                  </a:cubicBezTo>
                  <a:cubicBezTo>
                    <a:pt x="599" y="2010"/>
                    <a:pt x="599" y="2010"/>
                    <a:pt x="599" y="2010"/>
                  </a:cubicBezTo>
                  <a:cubicBezTo>
                    <a:pt x="34" y="2511"/>
                    <a:pt x="34" y="2511"/>
                    <a:pt x="34" y="2511"/>
                  </a:cubicBezTo>
                  <a:cubicBezTo>
                    <a:pt x="0" y="2485"/>
                    <a:pt x="0" y="2485"/>
                    <a:pt x="0" y="2485"/>
                  </a:cubicBezTo>
                  <a:cubicBezTo>
                    <a:pt x="0" y="2501"/>
                    <a:pt x="0" y="2501"/>
                    <a:pt x="0" y="2501"/>
                  </a:cubicBezTo>
                  <a:cubicBezTo>
                    <a:pt x="608" y="2972"/>
                    <a:pt x="608" y="2972"/>
                    <a:pt x="608" y="2972"/>
                  </a:cubicBezTo>
                  <a:cubicBezTo>
                    <a:pt x="608" y="2972"/>
                    <a:pt x="608" y="2972"/>
                    <a:pt x="608" y="2972"/>
                  </a:cubicBezTo>
                  <a:cubicBezTo>
                    <a:pt x="1419" y="3600"/>
                    <a:pt x="1419" y="3600"/>
                    <a:pt x="1419" y="3600"/>
                  </a:cubicBezTo>
                  <a:cubicBezTo>
                    <a:pt x="1440" y="3600"/>
                    <a:pt x="1440" y="3600"/>
                    <a:pt x="1440" y="3600"/>
                  </a:cubicBezTo>
                  <a:cubicBezTo>
                    <a:pt x="1254" y="3456"/>
                    <a:pt x="1254" y="3456"/>
                    <a:pt x="1254" y="3456"/>
                  </a:cubicBezTo>
                  <a:cubicBezTo>
                    <a:pt x="1850" y="3456"/>
                    <a:pt x="1850" y="3456"/>
                    <a:pt x="1850" y="3456"/>
                  </a:cubicBezTo>
                  <a:cubicBezTo>
                    <a:pt x="1850" y="3600"/>
                    <a:pt x="1850" y="3600"/>
                    <a:pt x="1850" y="3600"/>
                  </a:cubicBezTo>
                  <a:cubicBezTo>
                    <a:pt x="1864" y="3600"/>
                    <a:pt x="1864" y="3600"/>
                    <a:pt x="1864" y="3600"/>
                  </a:cubicBezTo>
                  <a:cubicBezTo>
                    <a:pt x="1864" y="3456"/>
                    <a:pt x="1864" y="3456"/>
                    <a:pt x="1864" y="3456"/>
                  </a:cubicBezTo>
                  <a:cubicBezTo>
                    <a:pt x="2460" y="3456"/>
                    <a:pt x="2460" y="3456"/>
                    <a:pt x="2460" y="3456"/>
                  </a:cubicBezTo>
                  <a:cubicBezTo>
                    <a:pt x="2274" y="3600"/>
                    <a:pt x="2274" y="3600"/>
                    <a:pt x="2274" y="3600"/>
                  </a:cubicBezTo>
                  <a:cubicBezTo>
                    <a:pt x="2294" y="3600"/>
                    <a:pt x="2294" y="3600"/>
                    <a:pt x="2294" y="3600"/>
                  </a:cubicBezTo>
                  <a:cubicBezTo>
                    <a:pt x="3106" y="2972"/>
                    <a:pt x="3106" y="2972"/>
                    <a:pt x="3106" y="2972"/>
                  </a:cubicBezTo>
                  <a:cubicBezTo>
                    <a:pt x="3106" y="2971"/>
                    <a:pt x="3107" y="2971"/>
                    <a:pt x="3107" y="2970"/>
                  </a:cubicBezTo>
                  <a:cubicBezTo>
                    <a:pt x="3108" y="2969"/>
                    <a:pt x="3108" y="2967"/>
                    <a:pt x="3107" y="2966"/>
                  </a:cubicBezTo>
                  <a:cubicBezTo>
                    <a:pt x="3107" y="2965"/>
                    <a:pt x="3106" y="2964"/>
                    <a:pt x="3106" y="2964"/>
                  </a:cubicBezTo>
                  <a:cubicBezTo>
                    <a:pt x="1870" y="2006"/>
                    <a:pt x="1870" y="2006"/>
                    <a:pt x="1870" y="2006"/>
                  </a:cubicBezTo>
                  <a:cubicBezTo>
                    <a:pt x="3111" y="1045"/>
                    <a:pt x="3111" y="1045"/>
                    <a:pt x="3111" y="1045"/>
                  </a:cubicBezTo>
                  <a:cubicBezTo>
                    <a:pt x="3112" y="1045"/>
                    <a:pt x="3112" y="1044"/>
                    <a:pt x="3112" y="1043"/>
                  </a:cubicBezTo>
                  <a:cubicBezTo>
                    <a:pt x="3113" y="1042"/>
                    <a:pt x="3113" y="1041"/>
                    <a:pt x="3112" y="1039"/>
                  </a:cubicBezTo>
                  <a:cubicBezTo>
                    <a:pt x="3112" y="1038"/>
                    <a:pt x="3112" y="1038"/>
                    <a:pt x="3111" y="1037"/>
                  </a:cubicBezTo>
                  <a:cubicBezTo>
                    <a:pt x="1867" y="74"/>
                    <a:pt x="1867" y="74"/>
                    <a:pt x="1867" y="74"/>
                  </a:cubicBezTo>
                  <a:cubicBezTo>
                    <a:pt x="1867" y="74"/>
                    <a:pt x="1867" y="74"/>
                    <a:pt x="1867" y="74"/>
                  </a:cubicBezTo>
                  <a:cubicBezTo>
                    <a:pt x="1771" y="0"/>
                    <a:pt x="1771" y="0"/>
                    <a:pt x="1771" y="0"/>
                  </a:cubicBezTo>
                </a:path>
              </a:pathLst>
            </a:custGeom>
            <a:solidFill>
              <a:srgbClr val="4A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BE55C1B1-8480-4A9D-9C6A-E06940F2C8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148638" y="1725526"/>
              <a:ext cx="9163050" cy="6405563"/>
            </a:xfrm>
            <a:custGeom>
              <a:avLst/>
              <a:gdLst>
                <a:gd name="T0" fmla="*/ 621 w 4171"/>
                <a:gd name="T1" fmla="*/ 1966 h 2919"/>
                <a:gd name="T2" fmla="*/ 650 w 4171"/>
                <a:gd name="T3" fmla="*/ 2440 h 2919"/>
                <a:gd name="T4" fmla="*/ 1283 w 4171"/>
                <a:gd name="T5" fmla="*/ 2900 h 2919"/>
                <a:gd name="T6" fmla="*/ 1283 w 4171"/>
                <a:gd name="T7" fmla="*/ 2900 h 2919"/>
                <a:gd name="T8" fmla="*/ 1236 w 4171"/>
                <a:gd name="T9" fmla="*/ 1957 h 2919"/>
                <a:gd name="T10" fmla="*/ 1272 w 4171"/>
                <a:gd name="T11" fmla="*/ 1956 h 2919"/>
                <a:gd name="T12" fmla="*/ 3119 w 4171"/>
                <a:gd name="T13" fmla="*/ 2393 h 2919"/>
                <a:gd name="T14" fmla="*/ 3119 w 4171"/>
                <a:gd name="T15" fmla="*/ 2393 h 2919"/>
                <a:gd name="T16" fmla="*/ 3732 w 4171"/>
                <a:gd name="T17" fmla="*/ 1932 h 2919"/>
                <a:gd name="T18" fmla="*/ 3122 w 4171"/>
                <a:gd name="T19" fmla="*/ 1932 h 2919"/>
                <a:gd name="T20" fmla="*/ 25 w 4171"/>
                <a:gd name="T21" fmla="*/ 1964 h 2919"/>
                <a:gd name="T22" fmla="*/ 25 w 4171"/>
                <a:gd name="T23" fmla="*/ 1964 h 2919"/>
                <a:gd name="T24" fmla="*/ 1235 w 4171"/>
                <a:gd name="T25" fmla="*/ 1945 h 2919"/>
                <a:gd name="T26" fmla="*/ 3096 w 4171"/>
                <a:gd name="T27" fmla="*/ 1460 h 2919"/>
                <a:gd name="T28" fmla="*/ 3122 w 4171"/>
                <a:gd name="T29" fmla="*/ 1921 h 2919"/>
                <a:gd name="T30" fmla="*/ 3122 w 4171"/>
                <a:gd name="T31" fmla="*/ 1921 h 2919"/>
                <a:gd name="T32" fmla="*/ 1220 w 4171"/>
                <a:gd name="T33" fmla="*/ 1001 h 2919"/>
                <a:gd name="T34" fmla="*/ 1234 w 4171"/>
                <a:gd name="T35" fmla="*/ 1001 h 2919"/>
                <a:gd name="T36" fmla="*/ 1258 w 4171"/>
                <a:gd name="T37" fmla="*/ 1945 h 2919"/>
                <a:gd name="T38" fmla="*/ 3096 w 4171"/>
                <a:gd name="T39" fmla="*/ 1440 h 2919"/>
                <a:gd name="T40" fmla="*/ 1866 w 4171"/>
                <a:gd name="T41" fmla="*/ 1456 h 2919"/>
                <a:gd name="T42" fmla="*/ 2487 w 4171"/>
                <a:gd name="T43" fmla="*/ 1918 h 2919"/>
                <a:gd name="T44" fmla="*/ 3707 w 4171"/>
                <a:gd name="T45" fmla="*/ 967 h 2919"/>
                <a:gd name="T46" fmla="*/ 2486 w 4171"/>
                <a:gd name="T47" fmla="*/ 974 h 2919"/>
                <a:gd name="T48" fmla="*/ 3113 w 4171"/>
                <a:gd name="T49" fmla="*/ 1426 h 2919"/>
                <a:gd name="T50" fmla="*/ 3113 w 4171"/>
                <a:gd name="T51" fmla="*/ 1426 h 2919"/>
                <a:gd name="T52" fmla="*/ 2449 w 4171"/>
                <a:gd name="T53" fmla="*/ 964 h 2919"/>
                <a:gd name="T54" fmla="*/ 3075 w 4171"/>
                <a:gd name="T55" fmla="*/ 493 h 2919"/>
                <a:gd name="T56" fmla="*/ 3101 w 4171"/>
                <a:gd name="T57" fmla="*/ 954 h 2919"/>
                <a:gd name="T58" fmla="*/ 3101 w 4171"/>
                <a:gd name="T59" fmla="*/ 954 h 2919"/>
                <a:gd name="T60" fmla="*/ 2439 w 4171"/>
                <a:gd name="T61" fmla="*/ 19 h 2919"/>
                <a:gd name="T62" fmla="*/ 2453 w 4171"/>
                <a:gd name="T63" fmla="*/ 19 h 2919"/>
                <a:gd name="T64" fmla="*/ 2446 w 4171"/>
                <a:gd name="T65" fmla="*/ 0 h 2919"/>
                <a:gd name="T66" fmla="*/ 1222 w 4171"/>
                <a:gd name="T67" fmla="*/ 984 h 2919"/>
                <a:gd name="T68" fmla="*/ 1 w 4171"/>
                <a:gd name="T69" fmla="*/ 1968 h 2919"/>
                <a:gd name="T70" fmla="*/ 1271 w 4171"/>
                <a:gd name="T71" fmla="*/ 2918 h 2919"/>
                <a:gd name="T72" fmla="*/ 1279 w 4171"/>
                <a:gd name="T73" fmla="*/ 2919 h 2919"/>
                <a:gd name="T74" fmla="*/ 3758 w 4171"/>
                <a:gd name="T75" fmla="*/ 2884 h 2919"/>
                <a:gd name="T76" fmla="*/ 3766 w 4171"/>
                <a:gd name="T77" fmla="*/ 2885 h 2919"/>
                <a:gd name="T78" fmla="*/ 4171 w 4171"/>
                <a:gd name="T79" fmla="*/ 2543 h 2919"/>
                <a:gd name="T80" fmla="*/ 4171 w 4171"/>
                <a:gd name="T81" fmla="*/ 2204 h 2919"/>
                <a:gd name="T82" fmla="*/ 4171 w 4171"/>
                <a:gd name="T83" fmla="*/ 1916 h 2919"/>
                <a:gd name="T84" fmla="*/ 3721 w 4171"/>
                <a:gd name="T85" fmla="*/ 967 h 2919"/>
                <a:gd name="T86" fmla="*/ 3731 w 4171"/>
                <a:gd name="T87" fmla="*/ 959 h 2919"/>
                <a:gd name="T88" fmla="*/ 3731 w 4171"/>
                <a:gd name="T89" fmla="*/ 948 h 2919"/>
                <a:gd name="T90" fmla="*/ 3716 w 4171"/>
                <a:gd name="T91" fmla="*/ 944 h 2919"/>
                <a:gd name="T92" fmla="*/ 2446 w 4171"/>
                <a:gd name="T93" fmla="*/ 0 h 2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71" h="2919">
                  <a:moveTo>
                    <a:pt x="632" y="2427"/>
                  </a:moveTo>
                  <a:cubicBezTo>
                    <a:pt x="25" y="1975"/>
                    <a:pt x="25" y="1975"/>
                    <a:pt x="25" y="1975"/>
                  </a:cubicBezTo>
                  <a:cubicBezTo>
                    <a:pt x="621" y="1966"/>
                    <a:pt x="621" y="1966"/>
                    <a:pt x="621" y="1966"/>
                  </a:cubicBezTo>
                  <a:cubicBezTo>
                    <a:pt x="632" y="2427"/>
                    <a:pt x="632" y="2427"/>
                    <a:pt x="632" y="2427"/>
                  </a:cubicBezTo>
                  <a:moveTo>
                    <a:pt x="1268" y="2900"/>
                  </a:moveTo>
                  <a:cubicBezTo>
                    <a:pt x="650" y="2440"/>
                    <a:pt x="650" y="2440"/>
                    <a:pt x="650" y="2440"/>
                  </a:cubicBezTo>
                  <a:cubicBezTo>
                    <a:pt x="1244" y="1966"/>
                    <a:pt x="1244" y="1966"/>
                    <a:pt x="1244" y="1966"/>
                  </a:cubicBezTo>
                  <a:cubicBezTo>
                    <a:pt x="1268" y="2900"/>
                    <a:pt x="1268" y="2900"/>
                    <a:pt x="1268" y="2900"/>
                  </a:cubicBezTo>
                  <a:moveTo>
                    <a:pt x="1283" y="2900"/>
                  </a:moveTo>
                  <a:cubicBezTo>
                    <a:pt x="1259" y="1962"/>
                    <a:pt x="1259" y="1962"/>
                    <a:pt x="1259" y="1962"/>
                  </a:cubicBezTo>
                  <a:cubicBezTo>
                    <a:pt x="1917" y="2389"/>
                    <a:pt x="1917" y="2389"/>
                    <a:pt x="1917" y="2389"/>
                  </a:cubicBezTo>
                  <a:cubicBezTo>
                    <a:pt x="1283" y="2900"/>
                    <a:pt x="1283" y="2900"/>
                    <a:pt x="1283" y="2900"/>
                  </a:cubicBezTo>
                  <a:moveTo>
                    <a:pt x="647" y="2427"/>
                  </a:moveTo>
                  <a:cubicBezTo>
                    <a:pt x="635" y="1966"/>
                    <a:pt x="635" y="1966"/>
                    <a:pt x="635" y="1966"/>
                  </a:cubicBezTo>
                  <a:cubicBezTo>
                    <a:pt x="1236" y="1957"/>
                    <a:pt x="1236" y="1957"/>
                    <a:pt x="1236" y="1957"/>
                  </a:cubicBezTo>
                  <a:cubicBezTo>
                    <a:pt x="647" y="2427"/>
                    <a:pt x="647" y="2427"/>
                    <a:pt x="647" y="2427"/>
                  </a:cubicBezTo>
                  <a:moveTo>
                    <a:pt x="1927" y="2381"/>
                  </a:moveTo>
                  <a:cubicBezTo>
                    <a:pt x="1272" y="1956"/>
                    <a:pt x="1272" y="1956"/>
                    <a:pt x="1272" y="1956"/>
                  </a:cubicBezTo>
                  <a:cubicBezTo>
                    <a:pt x="2477" y="1938"/>
                    <a:pt x="2477" y="1938"/>
                    <a:pt x="2477" y="1938"/>
                  </a:cubicBezTo>
                  <a:cubicBezTo>
                    <a:pt x="1927" y="2381"/>
                    <a:pt x="1927" y="2381"/>
                    <a:pt x="1927" y="2381"/>
                  </a:cubicBezTo>
                  <a:moveTo>
                    <a:pt x="3119" y="2393"/>
                  </a:moveTo>
                  <a:cubicBezTo>
                    <a:pt x="2512" y="1941"/>
                    <a:pt x="2512" y="1941"/>
                    <a:pt x="2512" y="1941"/>
                  </a:cubicBezTo>
                  <a:cubicBezTo>
                    <a:pt x="3108" y="1932"/>
                    <a:pt x="3108" y="1932"/>
                    <a:pt x="3108" y="1932"/>
                  </a:cubicBezTo>
                  <a:cubicBezTo>
                    <a:pt x="3119" y="2393"/>
                    <a:pt x="3119" y="2393"/>
                    <a:pt x="3119" y="2393"/>
                  </a:cubicBezTo>
                  <a:moveTo>
                    <a:pt x="3755" y="2866"/>
                  </a:moveTo>
                  <a:cubicBezTo>
                    <a:pt x="3137" y="2406"/>
                    <a:pt x="3137" y="2406"/>
                    <a:pt x="3137" y="2406"/>
                  </a:cubicBezTo>
                  <a:cubicBezTo>
                    <a:pt x="3732" y="1932"/>
                    <a:pt x="3732" y="1932"/>
                    <a:pt x="3732" y="1932"/>
                  </a:cubicBezTo>
                  <a:cubicBezTo>
                    <a:pt x="3755" y="2866"/>
                    <a:pt x="3755" y="2866"/>
                    <a:pt x="3755" y="2866"/>
                  </a:cubicBezTo>
                  <a:moveTo>
                    <a:pt x="3134" y="2393"/>
                  </a:moveTo>
                  <a:cubicBezTo>
                    <a:pt x="3122" y="1932"/>
                    <a:pt x="3122" y="1932"/>
                    <a:pt x="3122" y="1932"/>
                  </a:cubicBezTo>
                  <a:cubicBezTo>
                    <a:pt x="3723" y="1923"/>
                    <a:pt x="3723" y="1923"/>
                    <a:pt x="3723" y="1923"/>
                  </a:cubicBezTo>
                  <a:cubicBezTo>
                    <a:pt x="3134" y="2393"/>
                    <a:pt x="3134" y="2393"/>
                    <a:pt x="3134" y="2393"/>
                  </a:cubicBezTo>
                  <a:moveTo>
                    <a:pt x="25" y="1964"/>
                  </a:moveTo>
                  <a:cubicBezTo>
                    <a:pt x="609" y="1494"/>
                    <a:pt x="609" y="1494"/>
                    <a:pt x="609" y="1494"/>
                  </a:cubicBezTo>
                  <a:cubicBezTo>
                    <a:pt x="620" y="1955"/>
                    <a:pt x="620" y="1955"/>
                    <a:pt x="620" y="1955"/>
                  </a:cubicBezTo>
                  <a:cubicBezTo>
                    <a:pt x="25" y="1964"/>
                    <a:pt x="25" y="1964"/>
                    <a:pt x="25" y="1964"/>
                  </a:cubicBezTo>
                  <a:moveTo>
                    <a:pt x="635" y="1955"/>
                  </a:moveTo>
                  <a:cubicBezTo>
                    <a:pt x="623" y="1493"/>
                    <a:pt x="623" y="1493"/>
                    <a:pt x="623" y="1493"/>
                  </a:cubicBezTo>
                  <a:cubicBezTo>
                    <a:pt x="1235" y="1945"/>
                    <a:pt x="1235" y="1945"/>
                    <a:pt x="1235" y="1945"/>
                  </a:cubicBezTo>
                  <a:cubicBezTo>
                    <a:pt x="635" y="1955"/>
                    <a:pt x="635" y="1955"/>
                    <a:pt x="635" y="1955"/>
                  </a:cubicBezTo>
                  <a:moveTo>
                    <a:pt x="2512" y="1930"/>
                  </a:moveTo>
                  <a:cubicBezTo>
                    <a:pt x="3096" y="1460"/>
                    <a:pt x="3096" y="1460"/>
                    <a:pt x="3096" y="1460"/>
                  </a:cubicBezTo>
                  <a:cubicBezTo>
                    <a:pt x="3107" y="1921"/>
                    <a:pt x="3107" y="1921"/>
                    <a:pt x="3107" y="1921"/>
                  </a:cubicBezTo>
                  <a:cubicBezTo>
                    <a:pt x="2512" y="1930"/>
                    <a:pt x="2512" y="1930"/>
                    <a:pt x="2512" y="1930"/>
                  </a:cubicBezTo>
                  <a:moveTo>
                    <a:pt x="3122" y="1921"/>
                  </a:moveTo>
                  <a:cubicBezTo>
                    <a:pt x="3110" y="1460"/>
                    <a:pt x="3110" y="1460"/>
                    <a:pt x="3110" y="1460"/>
                  </a:cubicBezTo>
                  <a:cubicBezTo>
                    <a:pt x="3722" y="1911"/>
                    <a:pt x="3722" y="1911"/>
                    <a:pt x="3722" y="1911"/>
                  </a:cubicBezTo>
                  <a:cubicBezTo>
                    <a:pt x="3122" y="1921"/>
                    <a:pt x="3122" y="1921"/>
                    <a:pt x="3122" y="1921"/>
                  </a:cubicBezTo>
                  <a:moveTo>
                    <a:pt x="1244" y="1936"/>
                  </a:moveTo>
                  <a:cubicBezTo>
                    <a:pt x="626" y="1480"/>
                    <a:pt x="626" y="1480"/>
                    <a:pt x="626" y="1480"/>
                  </a:cubicBezTo>
                  <a:cubicBezTo>
                    <a:pt x="1220" y="1001"/>
                    <a:pt x="1220" y="1001"/>
                    <a:pt x="1220" y="1001"/>
                  </a:cubicBezTo>
                  <a:cubicBezTo>
                    <a:pt x="1244" y="1936"/>
                    <a:pt x="1244" y="1936"/>
                    <a:pt x="1244" y="1936"/>
                  </a:cubicBezTo>
                  <a:moveTo>
                    <a:pt x="1258" y="1945"/>
                  </a:moveTo>
                  <a:cubicBezTo>
                    <a:pt x="1234" y="1001"/>
                    <a:pt x="1234" y="1001"/>
                    <a:pt x="1234" y="1001"/>
                  </a:cubicBezTo>
                  <a:cubicBezTo>
                    <a:pt x="1856" y="1464"/>
                    <a:pt x="1856" y="1464"/>
                    <a:pt x="1856" y="1464"/>
                  </a:cubicBezTo>
                  <a:cubicBezTo>
                    <a:pt x="2477" y="1927"/>
                    <a:pt x="2477" y="1927"/>
                    <a:pt x="2477" y="1927"/>
                  </a:cubicBezTo>
                  <a:cubicBezTo>
                    <a:pt x="1258" y="1945"/>
                    <a:pt x="1258" y="1945"/>
                    <a:pt x="1258" y="1945"/>
                  </a:cubicBezTo>
                  <a:moveTo>
                    <a:pt x="2502" y="1918"/>
                  </a:moveTo>
                  <a:cubicBezTo>
                    <a:pt x="2478" y="983"/>
                    <a:pt x="2478" y="983"/>
                    <a:pt x="2478" y="983"/>
                  </a:cubicBezTo>
                  <a:cubicBezTo>
                    <a:pt x="3096" y="1440"/>
                    <a:pt x="3096" y="1440"/>
                    <a:pt x="3096" y="1440"/>
                  </a:cubicBezTo>
                  <a:cubicBezTo>
                    <a:pt x="2502" y="1918"/>
                    <a:pt x="2502" y="1918"/>
                    <a:pt x="2502" y="1918"/>
                  </a:cubicBezTo>
                  <a:moveTo>
                    <a:pt x="2487" y="1918"/>
                  </a:moveTo>
                  <a:cubicBezTo>
                    <a:pt x="1866" y="1456"/>
                    <a:pt x="1866" y="1456"/>
                    <a:pt x="1866" y="1456"/>
                  </a:cubicBezTo>
                  <a:cubicBezTo>
                    <a:pt x="1244" y="993"/>
                    <a:pt x="1244" y="993"/>
                    <a:pt x="1244" y="993"/>
                  </a:cubicBezTo>
                  <a:cubicBezTo>
                    <a:pt x="2463" y="974"/>
                    <a:pt x="2463" y="974"/>
                    <a:pt x="2463" y="974"/>
                  </a:cubicBezTo>
                  <a:cubicBezTo>
                    <a:pt x="2487" y="1918"/>
                    <a:pt x="2487" y="1918"/>
                    <a:pt x="2487" y="1918"/>
                  </a:cubicBezTo>
                  <a:moveTo>
                    <a:pt x="3731" y="1902"/>
                  </a:moveTo>
                  <a:cubicBezTo>
                    <a:pt x="3113" y="1446"/>
                    <a:pt x="3113" y="1446"/>
                    <a:pt x="3113" y="1446"/>
                  </a:cubicBezTo>
                  <a:cubicBezTo>
                    <a:pt x="3707" y="967"/>
                    <a:pt x="3707" y="967"/>
                    <a:pt x="3707" y="967"/>
                  </a:cubicBezTo>
                  <a:cubicBezTo>
                    <a:pt x="3731" y="1902"/>
                    <a:pt x="3731" y="1902"/>
                    <a:pt x="3731" y="1902"/>
                  </a:cubicBezTo>
                  <a:moveTo>
                    <a:pt x="3099" y="1426"/>
                  </a:moveTo>
                  <a:cubicBezTo>
                    <a:pt x="2486" y="974"/>
                    <a:pt x="2486" y="974"/>
                    <a:pt x="2486" y="974"/>
                  </a:cubicBezTo>
                  <a:cubicBezTo>
                    <a:pt x="3087" y="965"/>
                    <a:pt x="3087" y="965"/>
                    <a:pt x="3087" y="965"/>
                  </a:cubicBezTo>
                  <a:cubicBezTo>
                    <a:pt x="3099" y="1426"/>
                    <a:pt x="3099" y="1426"/>
                    <a:pt x="3099" y="1426"/>
                  </a:cubicBezTo>
                  <a:moveTo>
                    <a:pt x="3113" y="1426"/>
                  </a:moveTo>
                  <a:cubicBezTo>
                    <a:pt x="3101" y="965"/>
                    <a:pt x="3101" y="965"/>
                    <a:pt x="3101" y="965"/>
                  </a:cubicBezTo>
                  <a:cubicBezTo>
                    <a:pt x="3697" y="956"/>
                    <a:pt x="3697" y="956"/>
                    <a:pt x="3697" y="956"/>
                  </a:cubicBezTo>
                  <a:cubicBezTo>
                    <a:pt x="3113" y="1426"/>
                    <a:pt x="3113" y="1426"/>
                    <a:pt x="3113" y="1426"/>
                  </a:cubicBezTo>
                  <a:moveTo>
                    <a:pt x="1244" y="982"/>
                  </a:moveTo>
                  <a:cubicBezTo>
                    <a:pt x="1795" y="538"/>
                    <a:pt x="1795" y="538"/>
                    <a:pt x="1795" y="538"/>
                  </a:cubicBezTo>
                  <a:cubicBezTo>
                    <a:pt x="2449" y="964"/>
                    <a:pt x="2449" y="964"/>
                    <a:pt x="2449" y="964"/>
                  </a:cubicBezTo>
                  <a:cubicBezTo>
                    <a:pt x="1244" y="982"/>
                    <a:pt x="1244" y="982"/>
                    <a:pt x="1244" y="982"/>
                  </a:cubicBezTo>
                  <a:moveTo>
                    <a:pt x="2486" y="963"/>
                  </a:moveTo>
                  <a:cubicBezTo>
                    <a:pt x="3075" y="493"/>
                    <a:pt x="3075" y="493"/>
                    <a:pt x="3075" y="493"/>
                  </a:cubicBezTo>
                  <a:cubicBezTo>
                    <a:pt x="3087" y="954"/>
                    <a:pt x="3087" y="954"/>
                    <a:pt x="3087" y="954"/>
                  </a:cubicBezTo>
                  <a:cubicBezTo>
                    <a:pt x="2486" y="963"/>
                    <a:pt x="2486" y="963"/>
                    <a:pt x="2486" y="963"/>
                  </a:cubicBezTo>
                  <a:moveTo>
                    <a:pt x="3101" y="954"/>
                  </a:moveTo>
                  <a:cubicBezTo>
                    <a:pt x="3089" y="493"/>
                    <a:pt x="3089" y="493"/>
                    <a:pt x="3089" y="493"/>
                  </a:cubicBezTo>
                  <a:cubicBezTo>
                    <a:pt x="3696" y="945"/>
                    <a:pt x="3696" y="945"/>
                    <a:pt x="3696" y="945"/>
                  </a:cubicBezTo>
                  <a:cubicBezTo>
                    <a:pt x="3101" y="954"/>
                    <a:pt x="3101" y="954"/>
                    <a:pt x="3101" y="954"/>
                  </a:cubicBezTo>
                  <a:moveTo>
                    <a:pt x="2463" y="958"/>
                  </a:moveTo>
                  <a:cubicBezTo>
                    <a:pt x="1805" y="530"/>
                    <a:pt x="1805" y="530"/>
                    <a:pt x="1805" y="530"/>
                  </a:cubicBezTo>
                  <a:cubicBezTo>
                    <a:pt x="2439" y="19"/>
                    <a:pt x="2439" y="19"/>
                    <a:pt x="2439" y="19"/>
                  </a:cubicBezTo>
                  <a:cubicBezTo>
                    <a:pt x="2463" y="958"/>
                    <a:pt x="2463" y="958"/>
                    <a:pt x="2463" y="958"/>
                  </a:cubicBezTo>
                  <a:moveTo>
                    <a:pt x="2477" y="954"/>
                  </a:moveTo>
                  <a:cubicBezTo>
                    <a:pt x="2453" y="19"/>
                    <a:pt x="2453" y="19"/>
                    <a:pt x="2453" y="19"/>
                  </a:cubicBezTo>
                  <a:cubicBezTo>
                    <a:pt x="3071" y="479"/>
                    <a:pt x="3071" y="479"/>
                    <a:pt x="3071" y="479"/>
                  </a:cubicBezTo>
                  <a:cubicBezTo>
                    <a:pt x="2477" y="954"/>
                    <a:pt x="2477" y="954"/>
                    <a:pt x="2477" y="954"/>
                  </a:cubicBezTo>
                  <a:moveTo>
                    <a:pt x="2446" y="0"/>
                  </a:moveTo>
                  <a:cubicBezTo>
                    <a:pt x="2445" y="0"/>
                    <a:pt x="2444" y="0"/>
                    <a:pt x="2443" y="1"/>
                  </a:cubicBezTo>
                  <a:cubicBezTo>
                    <a:pt x="2442" y="1"/>
                    <a:pt x="2441" y="1"/>
                    <a:pt x="2441" y="2"/>
                  </a:cubicBezTo>
                  <a:cubicBezTo>
                    <a:pt x="1222" y="984"/>
                    <a:pt x="1222" y="984"/>
                    <a:pt x="1222" y="984"/>
                  </a:cubicBezTo>
                  <a:cubicBezTo>
                    <a:pt x="1222" y="984"/>
                    <a:pt x="1222" y="984"/>
                    <a:pt x="1222" y="984"/>
                  </a:cubicBezTo>
                  <a:cubicBezTo>
                    <a:pt x="3" y="1966"/>
                    <a:pt x="3" y="1966"/>
                    <a:pt x="3" y="1966"/>
                  </a:cubicBezTo>
                  <a:cubicBezTo>
                    <a:pt x="2" y="1966"/>
                    <a:pt x="1" y="1967"/>
                    <a:pt x="1" y="1968"/>
                  </a:cubicBezTo>
                  <a:cubicBezTo>
                    <a:pt x="0" y="1969"/>
                    <a:pt x="0" y="1971"/>
                    <a:pt x="1" y="1972"/>
                  </a:cubicBezTo>
                  <a:cubicBezTo>
                    <a:pt x="2" y="1973"/>
                    <a:pt x="2" y="1973"/>
                    <a:pt x="3" y="1974"/>
                  </a:cubicBezTo>
                  <a:cubicBezTo>
                    <a:pt x="1271" y="2918"/>
                    <a:pt x="1271" y="2918"/>
                    <a:pt x="1271" y="2918"/>
                  </a:cubicBezTo>
                  <a:cubicBezTo>
                    <a:pt x="1271" y="2918"/>
                    <a:pt x="1272" y="2919"/>
                    <a:pt x="1273" y="2919"/>
                  </a:cubicBezTo>
                  <a:cubicBezTo>
                    <a:pt x="1274" y="2919"/>
                    <a:pt x="1275" y="2919"/>
                    <a:pt x="1276" y="2919"/>
                  </a:cubicBezTo>
                  <a:cubicBezTo>
                    <a:pt x="1277" y="2919"/>
                    <a:pt x="1278" y="2919"/>
                    <a:pt x="1279" y="2919"/>
                  </a:cubicBezTo>
                  <a:cubicBezTo>
                    <a:pt x="1279" y="2919"/>
                    <a:pt x="1280" y="2918"/>
                    <a:pt x="1281" y="2918"/>
                  </a:cubicBezTo>
                  <a:cubicBezTo>
                    <a:pt x="2492" y="1942"/>
                    <a:pt x="2492" y="1942"/>
                    <a:pt x="2492" y="1942"/>
                  </a:cubicBezTo>
                  <a:cubicBezTo>
                    <a:pt x="3758" y="2884"/>
                    <a:pt x="3758" y="2884"/>
                    <a:pt x="3758" y="2884"/>
                  </a:cubicBezTo>
                  <a:cubicBezTo>
                    <a:pt x="3758" y="2884"/>
                    <a:pt x="3759" y="2885"/>
                    <a:pt x="3760" y="2885"/>
                  </a:cubicBezTo>
                  <a:cubicBezTo>
                    <a:pt x="3761" y="2885"/>
                    <a:pt x="3762" y="2885"/>
                    <a:pt x="3763" y="2885"/>
                  </a:cubicBezTo>
                  <a:cubicBezTo>
                    <a:pt x="3764" y="2885"/>
                    <a:pt x="3765" y="2885"/>
                    <a:pt x="3766" y="2885"/>
                  </a:cubicBezTo>
                  <a:cubicBezTo>
                    <a:pt x="3767" y="2885"/>
                    <a:pt x="3767" y="2884"/>
                    <a:pt x="3768" y="2884"/>
                  </a:cubicBezTo>
                  <a:cubicBezTo>
                    <a:pt x="4171" y="2559"/>
                    <a:pt x="4171" y="2559"/>
                    <a:pt x="4171" y="2559"/>
                  </a:cubicBezTo>
                  <a:cubicBezTo>
                    <a:pt x="4171" y="2543"/>
                    <a:pt x="4171" y="2543"/>
                    <a:pt x="4171" y="2543"/>
                  </a:cubicBezTo>
                  <a:cubicBezTo>
                    <a:pt x="3770" y="2866"/>
                    <a:pt x="3770" y="2866"/>
                    <a:pt x="3770" y="2866"/>
                  </a:cubicBezTo>
                  <a:cubicBezTo>
                    <a:pt x="3746" y="1928"/>
                    <a:pt x="3746" y="1928"/>
                    <a:pt x="3746" y="1928"/>
                  </a:cubicBezTo>
                  <a:cubicBezTo>
                    <a:pt x="4171" y="2204"/>
                    <a:pt x="4171" y="2204"/>
                    <a:pt x="4171" y="2204"/>
                  </a:cubicBezTo>
                  <a:cubicBezTo>
                    <a:pt x="4171" y="2189"/>
                    <a:pt x="4171" y="2189"/>
                    <a:pt x="4171" y="2189"/>
                  </a:cubicBezTo>
                  <a:cubicBezTo>
                    <a:pt x="3759" y="1922"/>
                    <a:pt x="3759" y="1922"/>
                    <a:pt x="3759" y="1922"/>
                  </a:cubicBezTo>
                  <a:cubicBezTo>
                    <a:pt x="4171" y="1916"/>
                    <a:pt x="4171" y="1916"/>
                    <a:pt x="4171" y="1916"/>
                  </a:cubicBezTo>
                  <a:cubicBezTo>
                    <a:pt x="4171" y="1905"/>
                    <a:pt x="4171" y="1905"/>
                    <a:pt x="4171" y="1905"/>
                  </a:cubicBezTo>
                  <a:cubicBezTo>
                    <a:pt x="3745" y="1911"/>
                    <a:pt x="3745" y="1911"/>
                    <a:pt x="3745" y="1911"/>
                  </a:cubicBezTo>
                  <a:cubicBezTo>
                    <a:pt x="3721" y="967"/>
                    <a:pt x="3721" y="967"/>
                    <a:pt x="3721" y="967"/>
                  </a:cubicBezTo>
                  <a:cubicBezTo>
                    <a:pt x="4171" y="1302"/>
                    <a:pt x="4171" y="1302"/>
                    <a:pt x="4171" y="1302"/>
                  </a:cubicBezTo>
                  <a:cubicBezTo>
                    <a:pt x="4171" y="1286"/>
                    <a:pt x="4171" y="1286"/>
                    <a:pt x="4171" y="1286"/>
                  </a:cubicBezTo>
                  <a:cubicBezTo>
                    <a:pt x="3731" y="959"/>
                    <a:pt x="3731" y="959"/>
                    <a:pt x="3731" y="959"/>
                  </a:cubicBezTo>
                  <a:cubicBezTo>
                    <a:pt x="4171" y="952"/>
                    <a:pt x="4171" y="952"/>
                    <a:pt x="4171" y="952"/>
                  </a:cubicBezTo>
                  <a:cubicBezTo>
                    <a:pt x="4171" y="941"/>
                    <a:pt x="4171" y="941"/>
                    <a:pt x="4171" y="941"/>
                  </a:cubicBezTo>
                  <a:cubicBezTo>
                    <a:pt x="3731" y="948"/>
                    <a:pt x="3731" y="948"/>
                    <a:pt x="3731" y="948"/>
                  </a:cubicBezTo>
                  <a:cubicBezTo>
                    <a:pt x="4171" y="594"/>
                    <a:pt x="4171" y="594"/>
                    <a:pt x="4171" y="594"/>
                  </a:cubicBezTo>
                  <a:cubicBezTo>
                    <a:pt x="4171" y="578"/>
                    <a:pt x="4171" y="578"/>
                    <a:pt x="4171" y="578"/>
                  </a:cubicBezTo>
                  <a:cubicBezTo>
                    <a:pt x="3716" y="944"/>
                    <a:pt x="3716" y="944"/>
                    <a:pt x="3716" y="944"/>
                  </a:cubicBezTo>
                  <a:cubicBezTo>
                    <a:pt x="2451" y="2"/>
                    <a:pt x="2451" y="2"/>
                    <a:pt x="2451" y="2"/>
                  </a:cubicBezTo>
                  <a:cubicBezTo>
                    <a:pt x="2450" y="1"/>
                    <a:pt x="2449" y="1"/>
                    <a:pt x="2448" y="1"/>
                  </a:cubicBezTo>
                  <a:cubicBezTo>
                    <a:pt x="2448" y="0"/>
                    <a:pt x="2447" y="0"/>
                    <a:pt x="2446" y="0"/>
                  </a:cubicBezTo>
                </a:path>
              </a:pathLst>
            </a:custGeom>
            <a:solidFill>
              <a:srgbClr val="4A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4EC442A-9A4F-4D7C-A6FC-CF706EEF83CD}"/>
              </a:ext>
            </a:extLst>
          </p:cNvPr>
          <p:cNvGrpSpPr/>
          <p:nvPr/>
        </p:nvGrpSpPr>
        <p:grpSpPr>
          <a:xfrm rot="1338741">
            <a:off x="7256464" y="3159125"/>
            <a:ext cx="1384301" cy="1385401"/>
            <a:chOff x="1504951" y="1562100"/>
            <a:chExt cx="3992563" cy="3995739"/>
          </a:xfrm>
        </p:grpSpPr>
        <p:sp>
          <p:nvSpPr>
            <p:cNvPr id="21" name="Oval 14">
              <a:extLst>
                <a:ext uri="{FF2B5EF4-FFF2-40B4-BE49-F238E27FC236}">
                  <a16:creationId xmlns:a16="http://schemas.microsoft.com/office/drawing/2014/main" xmlns="" id="{2DE8E7A7-A44B-4673-92F2-F1AE26AF4A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04951" y="1562100"/>
              <a:ext cx="3992563" cy="3984625"/>
            </a:xfrm>
            <a:prstGeom prst="ellipse">
              <a:avLst/>
            </a:prstGeom>
            <a:solidFill>
              <a:srgbClr val="E2F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B57525B7-2595-4E1F-92FE-CDE120D2EA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398713"/>
              <a:ext cx="295275" cy="25400"/>
            </a:xfrm>
            <a:custGeom>
              <a:avLst/>
              <a:gdLst>
                <a:gd name="T0" fmla="*/ 153 w 159"/>
                <a:gd name="T1" fmla="*/ 13 h 13"/>
                <a:gd name="T2" fmla="*/ 6 w 159"/>
                <a:gd name="T3" fmla="*/ 13 h 13"/>
                <a:gd name="T4" fmla="*/ 0 w 159"/>
                <a:gd name="T5" fmla="*/ 7 h 13"/>
                <a:gd name="T6" fmla="*/ 6 w 159"/>
                <a:gd name="T7" fmla="*/ 0 h 13"/>
                <a:gd name="T8" fmla="*/ 153 w 159"/>
                <a:gd name="T9" fmla="*/ 0 h 13"/>
                <a:gd name="T10" fmla="*/ 159 w 159"/>
                <a:gd name="T11" fmla="*/ 7 h 13"/>
                <a:gd name="T12" fmla="*/ 153 w 15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3">
                  <a:moveTo>
                    <a:pt x="15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7"/>
                  </a:cubicBezTo>
                  <a:cubicBezTo>
                    <a:pt x="159" y="10"/>
                    <a:pt x="156" y="13"/>
                    <a:pt x="15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C6016F8B-B4C9-49CE-9FB6-1ED8519BC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01913" y="2398713"/>
              <a:ext cx="534988" cy="25400"/>
            </a:xfrm>
            <a:custGeom>
              <a:avLst/>
              <a:gdLst>
                <a:gd name="T0" fmla="*/ 282 w 288"/>
                <a:gd name="T1" fmla="*/ 13 h 13"/>
                <a:gd name="T2" fmla="*/ 6 w 288"/>
                <a:gd name="T3" fmla="*/ 13 h 13"/>
                <a:gd name="T4" fmla="*/ 0 w 288"/>
                <a:gd name="T5" fmla="*/ 7 h 13"/>
                <a:gd name="T6" fmla="*/ 6 w 288"/>
                <a:gd name="T7" fmla="*/ 0 h 13"/>
                <a:gd name="T8" fmla="*/ 282 w 288"/>
                <a:gd name="T9" fmla="*/ 0 h 13"/>
                <a:gd name="T10" fmla="*/ 288 w 288"/>
                <a:gd name="T11" fmla="*/ 7 h 13"/>
                <a:gd name="T12" fmla="*/ 282 w 28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3">
                  <a:moveTo>
                    <a:pt x="28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7"/>
                  </a:cubicBezTo>
                  <a:cubicBezTo>
                    <a:pt x="288" y="10"/>
                    <a:pt x="285" y="13"/>
                    <a:pt x="28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5BAF97A4-7B74-4FAF-BDDC-CFBA3758B2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78176" y="2398713"/>
              <a:ext cx="120650" cy="25400"/>
            </a:xfrm>
            <a:custGeom>
              <a:avLst/>
              <a:gdLst>
                <a:gd name="T0" fmla="*/ 59 w 65"/>
                <a:gd name="T1" fmla="*/ 13 h 13"/>
                <a:gd name="T2" fmla="*/ 6 w 65"/>
                <a:gd name="T3" fmla="*/ 13 h 13"/>
                <a:gd name="T4" fmla="*/ 0 w 65"/>
                <a:gd name="T5" fmla="*/ 7 h 13"/>
                <a:gd name="T6" fmla="*/ 6 w 65"/>
                <a:gd name="T7" fmla="*/ 0 h 13"/>
                <a:gd name="T8" fmla="*/ 59 w 65"/>
                <a:gd name="T9" fmla="*/ 0 h 13"/>
                <a:gd name="T10" fmla="*/ 65 w 65"/>
                <a:gd name="T11" fmla="*/ 7 h 13"/>
                <a:gd name="T12" fmla="*/ 59 w 6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">
                  <a:moveTo>
                    <a:pt x="5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7"/>
                  </a:cubicBezTo>
                  <a:cubicBezTo>
                    <a:pt x="65" y="10"/>
                    <a:pt x="62" y="13"/>
                    <a:pt x="5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D9D3128F-416B-4823-8121-D279ACB7D5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551113"/>
              <a:ext cx="82550" cy="22225"/>
            </a:xfrm>
            <a:custGeom>
              <a:avLst/>
              <a:gdLst>
                <a:gd name="T0" fmla="*/ 38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8 w 45"/>
                <a:gd name="T9" fmla="*/ 0 h 12"/>
                <a:gd name="T10" fmla="*/ 45 w 45"/>
                <a:gd name="T11" fmla="*/ 6 h 12"/>
                <a:gd name="T12" fmla="*/ 38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10"/>
                    <a:pt x="42" y="12"/>
                    <a:pt x="3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9FC0BE57-8F87-4211-9A77-7385B7567F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776" y="2551113"/>
              <a:ext cx="623888" cy="22225"/>
            </a:xfrm>
            <a:custGeom>
              <a:avLst/>
              <a:gdLst>
                <a:gd name="T0" fmla="*/ 329 w 336"/>
                <a:gd name="T1" fmla="*/ 12 h 12"/>
                <a:gd name="T2" fmla="*/ 6 w 336"/>
                <a:gd name="T3" fmla="*/ 12 h 12"/>
                <a:gd name="T4" fmla="*/ 0 w 336"/>
                <a:gd name="T5" fmla="*/ 6 h 12"/>
                <a:gd name="T6" fmla="*/ 6 w 336"/>
                <a:gd name="T7" fmla="*/ 0 h 12"/>
                <a:gd name="T8" fmla="*/ 329 w 336"/>
                <a:gd name="T9" fmla="*/ 0 h 12"/>
                <a:gd name="T10" fmla="*/ 336 w 336"/>
                <a:gd name="T11" fmla="*/ 6 h 12"/>
                <a:gd name="T12" fmla="*/ 329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2"/>
                    <a:pt x="32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E21897D5-5893-4E86-9092-7A365D31CF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6" y="2551113"/>
              <a:ext cx="339725" cy="22225"/>
            </a:xfrm>
            <a:custGeom>
              <a:avLst/>
              <a:gdLst>
                <a:gd name="T0" fmla="*/ 177 w 183"/>
                <a:gd name="T1" fmla="*/ 12 h 12"/>
                <a:gd name="T2" fmla="*/ 7 w 183"/>
                <a:gd name="T3" fmla="*/ 12 h 12"/>
                <a:gd name="T4" fmla="*/ 0 w 183"/>
                <a:gd name="T5" fmla="*/ 6 h 12"/>
                <a:gd name="T6" fmla="*/ 7 w 183"/>
                <a:gd name="T7" fmla="*/ 0 h 12"/>
                <a:gd name="T8" fmla="*/ 177 w 183"/>
                <a:gd name="T9" fmla="*/ 0 h 12"/>
                <a:gd name="T10" fmla="*/ 183 w 183"/>
                <a:gd name="T11" fmla="*/ 6 h 12"/>
                <a:gd name="T12" fmla="*/ 177 w 18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2">
                  <a:moveTo>
                    <a:pt x="17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3"/>
                    <a:pt x="183" y="6"/>
                  </a:cubicBezTo>
                  <a:cubicBezTo>
                    <a:pt x="183" y="10"/>
                    <a:pt x="180" y="12"/>
                    <a:pt x="177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F2D427EC-6368-4AEB-A500-AE93140CEE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2676" y="2724150"/>
              <a:ext cx="179388" cy="23813"/>
            </a:xfrm>
            <a:custGeom>
              <a:avLst/>
              <a:gdLst>
                <a:gd name="T0" fmla="*/ 91 w 97"/>
                <a:gd name="T1" fmla="*/ 13 h 13"/>
                <a:gd name="T2" fmla="*/ 6 w 97"/>
                <a:gd name="T3" fmla="*/ 13 h 13"/>
                <a:gd name="T4" fmla="*/ 0 w 97"/>
                <a:gd name="T5" fmla="*/ 7 h 13"/>
                <a:gd name="T6" fmla="*/ 6 w 97"/>
                <a:gd name="T7" fmla="*/ 0 h 13"/>
                <a:gd name="T8" fmla="*/ 91 w 97"/>
                <a:gd name="T9" fmla="*/ 0 h 13"/>
                <a:gd name="T10" fmla="*/ 97 w 97"/>
                <a:gd name="T11" fmla="*/ 7 h 13"/>
                <a:gd name="T12" fmla="*/ 91 w 9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7"/>
                  </a:cubicBezTo>
                  <a:cubicBezTo>
                    <a:pt x="97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4136CFC0-0B68-46EF-98DF-B0084706CC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2724150"/>
              <a:ext cx="741363" cy="23813"/>
            </a:xfrm>
            <a:custGeom>
              <a:avLst/>
              <a:gdLst>
                <a:gd name="T0" fmla="*/ 393 w 399"/>
                <a:gd name="T1" fmla="*/ 13 h 13"/>
                <a:gd name="T2" fmla="*/ 7 w 399"/>
                <a:gd name="T3" fmla="*/ 13 h 13"/>
                <a:gd name="T4" fmla="*/ 0 w 399"/>
                <a:gd name="T5" fmla="*/ 7 h 13"/>
                <a:gd name="T6" fmla="*/ 7 w 399"/>
                <a:gd name="T7" fmla="*/ 0 h 13"/>
                <a:gd name="T8" fmla="*/ 393 w 399"/>
                <a:gd name="T9" fmla="*/ 0 h 13"/>
                <a:gd name="T10" fmla="*/ 399 w 399"/>
                <a:gd name="T11" fmla="*/ 7 h 13"/>
                <a:gd name="T12" fmla="*/ 393 w 39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13">
                  <a:moveTo>
                    <a:pt x="39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6" y="0"/>
                    <a:pt x="399" y="3"/>
                    <a:pt x="399" y="7"/>
                  </a:cubicBezTo>
                  <a:cubicBezTo>
                    <a:pt x="399" y="10"/>
                    <a:pt x="396" y="13"/>
                    <a:pt x="39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32640FD5-7BE9-4E52-BD3F-171471EA80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2867025"/>
              <a:ext cx="136525" cy="22225"/>
            </a:xfrm>
            <a:custGeom>
              <a:avLst/>
              <a:gdLst>
                <a:gd name="T0" fmla="*/ 68 w 74"/>
                <a:gd name="T1" fmla="*/ 12 h 12"/>
                <a:gd name="T2" fmla="*/ 6 w 74"/>
                <a:gd name="T3" fmla="*/ 12 h 12"/>
                <a:gd name="T4" fmla="*/ 0 w 74"/>
                <a:gd name="T5" fmla="*/ 6 h 12"/>
                <a:gd name="T6" fmla="*/ 6 w 74"/>
                <a:gd name="T7" fmla="*/ 0 h 12"/>
                <a:gd name="T8" fmla="*/ 68 w 74"/>
                <a:gd name="T9" fmla="*/ 0 h 12"/>
                <a:gd name="T10" fmla="*/ 74 w 74"/>
                <a:gd name="T11" fmla="*/ 6 h 12"/>
                <a:gd name="T12" fmla="*/ 68 w 7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4" y="3"/>
                    <a:pt x="74" y="6"/>
                  </a:cubicBezTo>
                  <a:cubicBezTo>
                    <a:pt x="74" y="10"/>
                    <a:pt x="72" y="12"/>
                    <a:pt x="6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F6200149-0E6E-48A4-A41F-C542F5861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0463" y="2867025"/>
              <a:ext cx="485775" cy="22225"/>
            </a:xfrm>
            <a:custGeom>
              <a:avLst/>
              <a:gdLst>
                <a:gd name="T0" fmla="*/ 256 w 262"/>
                <a:gd name="T1" fmla="*/ 12 h 12"/>
                <a:gd name="T2" fmla="*/ 7 w 262"/>
                <a:gd name="T3" fmla="*/ 12 h 12"/>
                <a:gd name="T4" fmla="*/ 0 w 262"/>
                <a:gd name="T5" fmla="*/ 6 h 12"/>
                <a:gd name="T6" fmla="*/ 7 w 262"/>
                <a:gd name="T7" fmla="*/ 0 h 12"/>
                <a:gd name="T8" fmla="*/ 256 w 262"/>
                <a:gd name="T9" fmla="*/ 0 h 12"/>
                <a:gd name="T10" fmla="*/ 262 w 262"/>
                <a:gd name="T11" fmla="*/ 6 h 12"/>
                <a:gd name="T12" fmla="*/ 256 w 26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">
                  <a:moveTo>
                    <a:pt x="25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9" y="0"/>
                    <a:pt x="262" y="3"/>
                    <a:pt x="262" y="6"/>
                  </a:cubicBezTo>
                  <a:cubicBezTo>
                    <a:pt x="262" y="10"/>
                    <a:pt x="259" y="12"/>
                    <a:pt x="25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3B94CCBD-7491-4A9B-A491-AF293E56D6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8151" y="2867025"/>
              <a:ext cx="411163" cy="22225"/>
            </a:xfrm>
            <a:custGeom>
              <a:avLst/>
              <a:gdLst>
                <a:gd name="T0" fmla="*/ 216 w 222"/>
                <a:gd name="T1" fmla="*/ 12 h 12"/>
                <a:gd name="T2" fmla="*/ 7 w 222"/>
                <a:gd name="T3" fmla="*/ 12 h 12"/>
                <a:gd name="T4" fmla="*/ 0 w 222"/>
                <a:gd name="T5" fmla="*/ 6 h 12"/>
                <a:gd name="T6" fmla="*/ 7 w 222"/>
                <a:gd name="T7" fmla="*/ 0 h 12"/>
                <a:gd name="T8" fmla="*/ 216 w 222"/>
                <a:gd name="T9" fmla="*/ 0 h 12"/>
                <a:gd name="T10" fmla="*/ 222 w 222"/>
                <a:gd name="T11" fmla="*/ 6 h 12"/>
                <a:gd name="T12" fmla="*/ 216 w 2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2">
                  <a:moveTo>
                    <a:pt x="21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9" y="0"/>
                    <a:pt x="222" y="3"/>
                    <a:pt x="222" y="6"/>
                  </a:cubicBezTo>
                  <a:cubicBezTo>
                    <a:pt x="222" y="10"/>
                    <a:pt x="219" y="12"/>
                    <a:pt x="21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BB5E7091-D416-49F0-A459-C8FCDA259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027363"/>
              <a:ext cx="919163" cy="22225"/>
            </a:xfrm>
            <a:custGeom>
              <a:avLst/>
              <a:gdLst>
                <a:gd name="T0" fmla="*/ 489 w 495"/>
                <a:gd name="T1" fmla="*/ 12 h 12"/>
                <a:gd name="T2" fmla="*/ 6 w 495"/>
                <a:gd name="T3" fmla="*/ 12 h 12"/>
                <a:gd name="T4" fmla="*/ 0 w 495"/>
                <a:gd name="T5" fmla="*/ 6 h 12"/>
                <a:gd name="T6" fmla="*/ 6 w 495"/>
                <a:gd name="T7" fmla="*/ 0 h 12"/>
                <a:gd name="T8" fmla="*/ 489 w 495"/>
                <a:gd name="T9" fmla="*/ 0 h 12"/>
                <a:gd name="T10" fmla="*/ 495 w 495"/>
                <a:gd name="T11" fmla="*/ 6 h 12"/>
                <a:gd name="T12" fmla="*/ 489 w 49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12">
                  <a:moveTo>
                    <a:pt x="48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93" y="0"/>
                    <a:pt x="495" y="3"/>
                    <a:pt x="495" y="6"/>
                  </a:cubicBezTo>
                  <a:cubicBezTo>
                    <a:pt x="495" y="9"/>
                    <a:pt x="493" y="12"/>
                    <a:pt x="48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0894D9B9-D050-4F06-AAC8-8F3AF165D2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1038" y="3027363"/>
              <a:ext cx="168275" cy="22225"/>
            </a:xfrm>
            <a:custGeom>
              <a:avLst/>
              <a:gdLst>
                <a:gd name="T0" fmla="*/ 85 w 91"/>
                <a:gd name="T1" fmla="*/ 12 h 12"/>
                <a:gd name="T2" fmla="*/ 7 w 91"/>
                <a:gd name="T3" fmla="*/ 12 h 12"/>
                <a:gd name="T4" fmla="*/ 0 w 91"/>
                <a:gd name="T5" fmla="*/ 6 h 12"/>
                <a:gd name="T6" fmla="*/ 7 w 91"/>
                <a:gd name="T7" fmla="*/ 0 h 12"/>
                <a:gd name="T8" fmla="*/ 85 w 91"/>
                <a:gd name="T9" fmla="*/ 0 h 12"/>
                <a:gd name="T10" fmla="*/ 91 w 91"/>
                <a:gd name="T11" fmla="*/ 6 h 12"/>
                <a:gd name="T12" fmla="*/ 85 w 9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">
                  <a:moveTo>
                    <a:pt x="85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8" y="0"/>
                    <a:pt x="91" y="3"/>
                    <a:pt x="91" y="6"/>
                  </a:cubicBezTo>
                  <a:cubicBezTo>
                    <a:pt x="91" y="9"/>
                    <a:pt x="88" y="12"/>
                    <a:pt x="8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8F1D24C5-C006-4AD0-8060-768BD40997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194050"/>
              <a:ext cx="223838" cy="22225"/>
            </a:xfrm>
            <a:custGeom>
              <a:avLst/>
              <a:gdLst>
                <a:gd name="T0" fmla="*/ 115 w 121"/>
                <a:gd name="T1" fmla="*/ 12 h 12"/>
                <a:gd name="T2" fmla="*/ 6 w 121"/>
                <a:gd name="T3" fmla="*/ 12 h 12"/>
                <a:gd name="T4" fmla="*/ 0 w 121"/>
                <a:gd name="T5" fmla="*/ 6 h 12"/>
                <a:gd name="T6" fmla="*/ 6 w 121"/>
                <a:gd name="T7" fmla="*/ 0 h 12"/>
                <a:gd name="T8" fmla="*/ 115 w 121"/>
                <a:gd name="T9" fmla="*/ 0 h 12"/>
                <a:gd name="T10" fmla="*/ 121 w 121"/>
                <a:gd name="T11" fmla="*/ 6 h 12"/>
                <a:gd name="T12" fmla="*/ 115 w 1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">
                  <a:moveTo>
                    <a:pt x="1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1" y="3"/>
                    <a:pt x="121" y="6"/>
                  </a:cubicBezTo>
                  <a:cubicBezTo>
                    <a:pt x="121" y="9"/>
                    <a:pt x="119" y="12"/>
                    <a:pt x="1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C3FFB272-EEC4-4695-80B4-BADF0B752B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5713" y="3194050"/>
              <a:ext cx="863600" cy="22225"/>
            </a:xfrm>
            <a:custGeom>
              <a:avLst/>
              <a:gdLst>
                <a:gd name="T0" fmla="*/ 459 w 465"/>
                <a:gd name="T1" fmla="*/ 12 h 12"/>
                <a:gd name="T2" fmla="*/ 7 w 465"/>
                <a:gd name="T3" fmla="*/ 12 h 12"/>
                <a:gd name="T4" fmla="*/ 0 w 465"/>
                <a:gd name="T5" fmla="*/ 6 h 12"/>
                <a:gd name="T6" fmla="*/ 7 w 465"/>
                <a:gd name="T7" fmla="*/ 0 h 12"/>
                <a:gd name="T8" fmla="*/ 459 w 465"/>
                <a:gd name="T9" fmla="*/ 0 h 12"/>
                <a:gd name="T10" fmla="*/ 465 w 465"/>
                <a:gd name="T11" fmla="*/ 6 h 12"/>
                <a:gd name="T12" fmla="*/ 459 w 4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12">
                  <a:moveTo>
                    <a:pt x="459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2" y="0"/>
                    <a:pt x="465" y="3"/>
                    <a:pt x="465" y="6"/>
                  </a:cubicBezTo>
                  <a:cubicBezTo>
                    <a:pt x="465" y="9"/>
                    <a:pt x="462" y="12"/>
                    <a:pt x="4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BFAF7596-4BC6-4D6B-825C-C691DCFD2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351213"/>
              <a:ext cx="641350" cy="22225"/>
            </a:xfrm>
            <a:custGeom>
              <a:avLst/>
              <a:gdLst>
                <a:gd name="T0" fmla="*/ 340 w 346"/>
                <a:gd name="T1" fmla="*/ 12 h 12"/>
                <a:gd name="T2" fmla="*/ 6 w 346"/>
                <a:gd name="T3" fmla="*/ 12 h 12"/>
                <a:gd name="T4" fmla="*/ 0 w 346"/>
                <a:gd name="T5" fmla="*/ 6 h 12"/>
                <a:gd name="T6" fmla="*/ 6 w 346"/>
                <a:gd name="T7" fmla="*/ 0 h 12"/>
                <a:gd name="T8" fmla="*/ 340 w 346"/>
                <a:gd name="T9" fmla="*/ 0 h 12"/>
                <a:gd name="T10" fmla="*/ 346 w 346"/>
                <a:gd name="T11" fmla="*/ 6 h 12"/>
                <a:gd name="T12" fmla="*/ 340 w 34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2">
                  <a:moveTo>
                    <a:pt x="34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3" y="0"/>
                    <a:pt x="346" y="3"/>
                    <a:pt x="346" y="6"/>
                  </a:cubicBezTo>
                  <a:cubicBezTo>
                    <a:pt x="346" y="10"/>
                    <a:pt x="343" y="12"/>
                    <a:pt x="34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50EA8733-BC9F-41D7-8B92-AA03189316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2276" y="3351213"/>
              <a:ext cx="125413" cy="22225"/>
            </a:xfrm>
            <a:custGeom>
              <a:avLst/>
              <a:gdLst>
                <a:gd name="T0" fmla="*/ 61 w 67"/>
                <a:gd name="T1" fmla="*/ 12 h 12"/>
                <a:gd name="T2" fmla="*/ 6 w 67"/>
                <a:gd name="T3" fmla="*/ 12 h 12"/>
                <a:gd name="T4" fmla="*/ 0 w 67"/>
                <a:gd name="T5" fmla="*/ 6 h 12"/>
                <a:gd name="T6" fmla="*/ 6 w 67"/>
                <a:gd name="T7" fmla="*/ 0 h 12"/>
                <a:gd name="T8" fmla="*/ 61 w 67"/>
                <a:gd name="T9" fmla="*/ 0 h 12"/>
                <a:gd name="T10" fmla="*/ 67 w 67"/>
                <a:gd name="T11" fmla="*/ 6 h 12"/>
                <a:gd name="T12" fmla="*/ 61 w 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6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3"/>
                    <a:pt x="67" y="6"/>
                  </a:cubicBezTo>
                  <a:cubicBezTo>
                    <a:pt x="67" y="10"/>
                    <a:pt x="64" y="12"/>
                    <a:pt x="6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5DE7432A-7D7B-48BE-8560-24D80B751A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495675"/>
              <a:ext cx="82550" cy="25400"/>
            </a:xfrm>
            <a:custGeom>
              <a:avLst/>
              <a:gdLst>
                <a:gd name="T0" fmla="*/ 38 w 45"/>
                <a:gd name="T1" fmla="*/ 13 h 13"/>
                <a:gd name="T2" fmla="*/ 6 w 45"/>
                <a:gd name="T3" fmla="*/ 13 h 13"/>
                <a:gd name="T4" fmla="*/ 0 w 45"/>
                <a:gd name="T5" fmla="*/ 6 h 13"/>
                <a:gd name="T6" fmla="*/ 6 w 45"/>
                <a:gd name="T7" fmla="*/ 0 h 13"/>
                <a:gd name="T8" fmla="*/ 38 w 45"/>
                <a:gd name="T9" fmla="*/ 0 h 13"/>
                <a:gd name="T10" fmla="*/ 45 w 45"/>
                <a:gd name="T11" fmla="*/ 6 h 13"/>
                <a:gd name="T12" fmla="*/ 38 w 4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3">
                  <a:moveTo>
                    <a:pt x="38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10"/>
                    <a:pt x="42" y="13"/>
                    <a:pt x="38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BBA46CB1-3584-487D-AF93-DC6D972DB4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776" y="3495675"/>
              <a:ext cx="623888" cy="25400"/>
            </a:xfrm>
            <a:custGeom>
              <a:avLst/>
              <a:gdLst>
                <a:gd name="T0" fmla="*/ 329 w 336"/>
                <a:gd name="T1" fmla="*/ 13 h 13"/>
                <a:gd name="T2" fmla="*/ 6 w 336"/>
                <a:gd name="T3" fmla="*/ 13 h 13"/>
                <a:gd name="T4" fmla="*/ 0 w 336"/>
                <a:gd name="T5" fmla="*/ 6 h 13"/>
                <a:gd name="T6" fmla="*/ 6 w 336"/>
                <a:gd name="T7" fmla="*/ 0 h 13"/>
                <a:gd name="T8" fmla="*/ 329 w 336"/>
                <a:gd name="T9" fmla="*/ 0 h 13"/>
                <a:gd name="T10" fmla="*/ 336 w 336"/>
                <a:gd name="T11" fmla="*/ 6 h 13"/>
                <a:gd name="T12" fmla="*/ 329 w 33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3">
                  <a:moveTo>
                    <a:pt x="32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3"/>
                    <a:pt x="32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E1DFC29B-E012-4D0D-A624-C7416BAA9A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3876" y="3495675"/>
              <a:ext cx="339725" cy="25400"/>
            </a:xfrm>
            <a:custGeom>
              <a:avLst/>
              <a:gdLst>
                <a:gd name="T0" fmla="*/ 177 w 183"/>
                <a:gd name="T1" fmla="*/ 13 h 13"/>
                <a:gd name="T2" fmla="*/ 7 w 183"/>
                <a:gd name="T3" fmla="*/ 13 h 13"/>
                <a:gd name="T4" fmla="*/ 0 w 183"/>
                <a:gd name="T5" fmla="*/ 6 h 13"/>
                <a:gd name="T6" fmla="*/ 7 w 183"/>
                <a:gd name="T7" fmla="*/ 0 h 13"/>
                <a:gd name="T8" fmla="*/ 177 w 183"/>
                <a:gd name="T9" fmla="*/ 0 h 13"/>
                <a:gd name="T10" fmla="*/ 183 w 183"/>
                <a:gd name="T11" fmla="*/ 6 h 13"/>
                <a:gd name="T12" fmla="*/ 177 w 18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">
                  <a:moveTo>
                    <a:pt x="17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3"/>
                    <a:pt x="183" y="6"/>
                  </a:cubicBezTo>
                  <a:cubicBezTo>
                    <a:pt x="183" y="10"/>
                    <a:pt x="180" y="13"/>
                    <a:pt x="177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6F8C03D3-FB1B-45CD-BF88-DB8C341C2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2676" y="3670300"/>
              <a:ext cx="179388" cy="22225"/>
            </a:xfrm>
            <a:custGeom>
              <a:avLst/>
              <a:gdLst>
                <a:gd name="T0" fmla="*/ 91 w 97"/>
                <a:gd name="T1" fmla="*/ 12 h 12"/>
                <a:gd name="T2" fmla="*/ 6 w 97"/>
                <a:gd name="T3" fmla="*/ 12 h 12"/>
                <a:gd name="T4" fmla="*/ 0 w 97"/>
                <a:gd name="T5" fmla="*/ 6 h 12"/>
                <a:gd name="T6" fmla="*/ 6 w 97"/>
                <a:gd name="T7" fmla="*/ 0 h 12"/>
                <a:gd name="T8" fmla="*/ 91 w 97"/>
                <a:gd name="T9" fmla="*/ 0 h 12"/>
                <a:gd name="T10" fmla="*/ 97 w 97"/>
                <a:gd name="T11" fmla="*/ 6 h 12"/>
                <a:gd name="T12" fmla="*/ 91 w 9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">
                  <a:moveTo>
                    <a:pt x="9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6"/>
                  </a:cubicBezTo>
                  <a:cubicBezTo>
                    <a:pt x="97" y="9"/>
                    <a:pt x="95" y="12"/>
                    <a:pt x="9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xmlns="" id="{CF9BA29B-07FF-41DD-B3AB-AF0EDF5BC9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3670300"/>
              <a:ext cx="741363" cy="22225"/>
            </a:xfrm>
            <a:custGeom>
              <a:avLst/>
              <a:gdLst>
                <a:gd name="T0" fmla="*/ 393 w 399"/>
                <a:gd name="T1" fmla="*/ 12 h 12"/>
                <a:gd name="T2" fmla="*/ 7 w 399"/>
                <a:gd name="T3" fmla="*/ 12 h 12"/>
                <a:gd name="T4" fmla="*/ 0 w 399"/>
                <a:gd name="T5" fmla="*/ 6 h 12"/>
                <a:gd name="T6" fmla="*/ 7 w 399"/>
                <a:gd name="T7" fmla="*/ 0 h 12"/>
                <a:gd name="T8" fmla="*/ 393 w 399"/>
                <a:gd name="T9" fmla="*/ 0 h 12"/>
                <a:gd name="T10" fmla="*/ 399 w 399"/>
                <a:gd name="T11" fmla="*/ 6 h 12"/>
                <a:gd name="T12" fmla="*/ 393 w 39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12">
                  <a:moveTo>
                    <a:pt x="393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6" y="0"/>
                    <a:pt x="399" y="3"/>
                    <a:pt x="399" y="6"/>
                  </a:cubicBezTo>
                  <a:cubicBezTo>
                    <a:pt x="399" y="9"/>
                    <a:pt x="396" y="12"/>
                    <a:pt x="393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xmlns="" id="{23197403-44D1-4879-BCF6-7DBBB26184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097213"/>
              <a:ext cx="295275" cy="22225"/>
            </a:xfrm>
            <a:custGeom>
              <a:avLst/>
              <a:gdLst>
                <a:gd name="T0" fmla="*/ 153 w 159"/>
                <a:gd name="T1" fmla="*/ 12 h 12"/>
                <a:gd name="T2" fmla="*/ 6 w 159"/>
                <a:gd name="T3" fmla="*/ 12 h 12"/>
                <a:gd name="T4" fmla="*/ 0 w 159"/>
                <a:gd name="T5" fmla="*/ 6 h 12"/>
                <a:gd name="T6" fmla="*/ 6 w 159"/>
                <a:gd name="T7" fmla="*/ 0 h 12"/>
                <a:gd name="T8" fmla="*/ 153 w 159"/>
                <a:gd name="T9" fmla="*/ 0 h 12"/>
                <a:gd name="T10" fmla="*/ 159 w 159"/>
                <a:gd name="T11" fmla="*/ 6 h 12"/>
                <a:gd name="T12" fmla="*/ 153 w 15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">
                  <a:moveTo>
                    <a:pt x="15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2"/>
                    <a:pt x="153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xmlns="" id="{398D8315-B71B-4DD5-8A2D-BF257D14E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76701" y="3097213"/>
              <a:ext cx="534988" cy="22225"/>
            </a:xfrm>
            <a:custGeom>
              <a:avLst/>
              <a:gdLst>
                <a:gd name="T0" fmla="*/ 282 w 288"/>
                <a:gd name="T1" fmla="*/ 12 h 12"/>
                <a:gd name="T2" fmla="*/ 7 w 288"/>
                <a:gd name="T3" fmla="*/ 12 h 12"/>
                <a:gd name="T4" fmla="*/ 0 w 288"/>
                <a:gd name="T5" fmla="*/ 6 h 12"/>
                <a:gd name="T6" fmla="*/ 7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xmlns="" id="{9F456344-2776-4C5D-AE2A-0325EA912F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3" y="3097213"/>
              <a:ext cx="120650" cy="22225"/>
            </a:xfrm>
            <a:custGeom>
              <a:avLst/>
              <a:gdLst>
                <a:gd name="T0" fmla="*/ 59 w 65"/>
                <a:gd name="T1" fmla="*/ 12 h 12"/>
                <a:gd name="T2" fmla="*/ 6 w 65"/>
                <a:gd name="T3" fmla="*/ 12 h 12"/>
                <a:gd name="T4" fmla="*/ 0 w 65"/>
                <a:gd name="T5" fmla="*/ 6 h 12"/>
                <a:gd name="T6" fmla="*/ 6 w 65"/>
                <a:gd name="T7" fmla="*/ 0 h 12"/>
                <a:gd name="T8" fmla="*/ 59 w 65"/>
                <a:gd name="T9" fmla="*/ 0 h 12"/>
                <a:gd name="T10" fmla="*/ 65 w 65"/>
                <a:gd name="T11" fmla="*/ 6 h 12"/>
                <a:gd name="T12" fmla="*/ 59 w 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">
                  <a:moveTo>
                    <a:pt x="5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2"/>
                    <a:pt x="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>
              <a:extLst>
                <a:ext uri="{FF2B5EF4-FFF2-40B4-BE49-F238E27FC236}">
                  <a16:creationId xmlns:a16="http://schemas.microsoft.com/office/drawing/2014/main" xmlns="" id="{3615C299-98FD-47AD-A22C-D101F30146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249613"/>
              <a:ext cx="84138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xmlns="" id="{1821CF47-6583-479C-A63F-912CB91BD0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5563" y="3249613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2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xmlns="" id="{DD0E0D10-462F-4C11-AC04-3DF4844E8D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8663" y="3249613"/>
              <a:ext cx="338138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2"/>
                    <a:pt x="182" y="6"/>
                  </a:cubicBezTo>
                  <a:cubicBezTo>
                    <a:pt x="182" y="9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xmlns="" id="{BC3AC693-ED1D-4E3E-B8E4-95EF45C97E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5876" y="3422650"/>
              <a:ext cx="182563" cy="23813"/>
            </a:xfrm>
            <a:custGeom>
              <a:avLst/>
              <a:gdLst>
                <a:gd name="T0" fmla="*/ 91 w 98"/>
                <a:gd name="T1" fmla="*/ 13 h 13"/>
                <a:gd name="T2" fmla="*/ 6 w 98"/>
                <a:gd name="T3" fmla="*/ 13 h 13"/>
                <a:gd name="T4" fmla="*/ 0 w 98"/>
                <a:gd name="T5" fmla="*/ 6 h 13"/>
                <a:gd name="T6" fmla="*/ 6 w 98"/>
                <a:gd name="T7" fmla="*/ 0 h 13"/>
                <a:gd name="T8" fmla="*/ 91 w 98"/>
                <a:gd name="T9" fmla="*/ 0 h 13"/>
                <a:gd name="T10" fmla="*/ 98 w 98"/>
                <a:gd name="T11" fmla="*/ 6 h 13"/>
                <a:gd name="T12" fmla="*/ 91 w 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0"/>
                    <a:pt x="95" y="13"/>
                    <a:pt x="91" y="13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xmlns="" id="{971D356C-64BD-4C36-94DC-E84840C0E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2888" y="3422650"/>
              <a:ext cx="738188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6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6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6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>
              <a:extLst>
                <a:ext uri="{FF2B5EF4-FFF2-40B4-BE49-F238E27FC236}">
                  <a16:creationId xmlns:a16="http://schemas.microsoft.com/office/drawing/2014/main" xmlns="" id="{F9A605BF-3AD9-4D1E-9854-7CE14AA1AE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565525"/>
              <a:ext cx="139700" cy="22225"/>
            </a:xfrm>
            <a:custGeom>
              <a:avLst/>
              <a:gdLst>
                <a:gd name="T0" fmla="*/ 68 w 75"/>
                <a:gd name="T1" fmla="*/ 12 h 12"/>
                <a:gd name="T2" fmla="*/ 6 w 75"/>
                <a:gd name="T3" fmla="*/ 12 h 12"/>
                <a:gd name="T4" fmla="*/ 0 w 75"/>
                <a:gd name="T5" fmla="*/ 6 h 12"/>
                <a:gd name="T6" fmla="*/ 6 w 75"/>
                <a:gd name="T7" fmla="*/ 0 h 12"/>
                <a:gd name="T8" fmla="*/ 68 w 75"/>
                <a:gd name="T9" fmla="*/ 0 h 12"/>
                <a:gd name="T10" fmla="*/ 75 w 75"/>
                <a:gd name="T11" fmla="*/ 6 h 12"/>
                <a:gd name="T12" fmla="*/ 68 w 7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5" y="3"/>
                    <a:pt x="75" y="6"/>
                  </a:cubicBezTo>
                  <a:cubicBezTo>
                    <a:pt x="75" y="9"/>
                    <a:pt x="72" y="12"/>
                    <a:pt x="68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>
              <a:extLst>
                <a:ext uri="{FF2B5EF4-FFF2-40B4-BE49-F238E27FC236}">
                  <a16:creationId xmlns:a16="http://schemas.microsoft.com/office/drawing/2014/main" xmlns="" id="{4902DE45-3588-4D8D-8708-53A63A1511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6838" y="3565525"/>
              <a:ext cx="484188" cy="22225"/>
            </a:xfrm>
            <a:custGeom>
              <a:avLst/>
              <a:gdLst>
                <a:gd name="T0" fmla="*/ 255 w 261"/>
                <a:gd name="T1" fmla="*/ 12 h 12"/>
                <a:gd name="T2" fmla="*/ 6 w 261"/>
                <a:gd name="T3" fmla="*/ 12 h 12"/>
                <a:gd name="T4" fmla="*/ 0 w 261"/>
                <a:gd name="T5" fmla="*/ 6 h 12"/>
                <a:gd name="T6" fmla="*/ 6 w 261"/>
                <a:gd name="T7" fmla="*/ 0 h 12"/>
                <a:gd name="T8" fmla="*/ 255 w 261"/>
                <a:gd name="T9" fmla="*/ 0 h 12"/>
                <a:gd name="T10" fmla="*/ 261 w 261"/>
                <a:gd name="T11" fmla="*/ 6 h 12"/>
                <a:gd name="T12" fmla="*/ 255 w 2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2">
                  <a:moveTo>
                    <a:pt x="2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8" y="0"/>
                    <a:pt x="261" y="3"/>
                    <a:pt x="261" y="6"/>
                  </a:cubicBezTo>
                  <a:cubicBezTo>
                    <a:pt x="261" y="9"/>
                    <a:pt x="258" y="12"/>
                    <a:pt x="255" y="12"/>
                  </a:cubicBezTo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>
              <a:extLst>
                <a:ext uri="{FF2B5EF4-FFF2-40B4-BE49-F238E27FC236}">
                  <a16:creationId xmlns:a16="http://schemas.microsoft.com/office/drawing/2014/main" xmlns="" id="{7731A7EB-CC75-4942-9A9D-9529DCF36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54526" y="3565525"/>
              <a:ext cx="409575" cy="22225"/>
            </a:xfrm>
            <a:custGeom>
              <a:avLst/>
              <a:gdLst>
                <a:gd name="T0" fmla="*/ 215 w 221"/>
                <a:gd name="T1" fmla="*/ 12 h 12"/>
                <a:gd name="T2" fmla="*/ 6 w 221"/>
                <a:gd name="T3" fmla="*/ 12 h 12"/>
                <a:gd name="T4" fmla="*/ 0 w 221"/>
                <a:gd name="T5" fmla="*/ 6 h 12"/>
                <a:gd name="T6" fmla="*/ 6 w 221"/>
                <a:gd name="T7" fmla="*/ 0 h 12"/>
                <a:gd name="T8" fmla="*/ 215 w 221"/>
                <a:gd name="T9" fmla="*/ 0 h 12"/>
                <a:gd name="T10" fmla="*/ 221 w 221"/>
                <a:gd name="T11" fmla="*/ 6 h 12"/>
                <a:gd name="T12" fmla="*/ 215 w 2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2">
                  <a:moveTo>
                    <a:pt x="2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8" y="0"/>
                    <a:pt x="221" y="3"/>
                    <a:pt x="221" y="6"/>
                  </a:cubicBezTo>
                  <a:cubicBezTo>
                    <a:pt x="221" y="9"/>
                    <a:pt x="218" y="12"/>
                    <a:pt x="2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>
              <a:extLst>
                <a:ext uri="{FF2B5EF4-FFF2-40B4-BE49-F238E27FC236}">
                  <a16:creationId xmlns:a16="http://schemas.microsoft.com/office/drawing/2014/main" xmlns="" id="{6B28808F-6F80-4D66-A525-4DE699C000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724275"/>
              <a:ext cx="922338" cy="23813"/>
            </a:xfrm>
            <a:custGeom>
              <a:avLst/>
              <a:gdLst>
                <a:gd name="T0" fmla="*/ 489 w 496"/>
                <a:gd name="T1" fmla="*/ 13 h 13"/>
                <a:gd name="T2" fmla="*/ 6 w 496"/>
                <a:gd name="T3" fmla="*/ 13 h 13"/>
                <a:gd name="T4" fmla="*/ 0 w 496"/>
                <a:gd name="T5" fmla="*/ 7 h 13"/>
                <a:gd name="T6" fmla="*/ 6 w 496"/>
                <a:gd name="T7" fmla="*/ 0 h 13"/>
                <a:gd name="T8" fmla="*/ 489 w 496"/>
                <a:gd name="T9" fmla="*/ 0 h 13"/>
                <a:gd name="T10" fmla="*/ 496 w 496"/>
                <a:gd name="T11" fmla="*/ 7 h 13"/>
                <a:gd name="T12" fmla="*/ 489 w 49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3">
                  <a:moveTo>
                    <a:pt x="48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493" y="0"/>
                    <a:pt x="496" y="3"/>
                    <a:pt x="496" y="7"/>
                  </a:cubicBezTo>
                  <a:cubicBezTo>
                    <a:pt x="496" y="10"/>
                    <a:pt x="493" y="13"/>
                    <a:pt x="48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>
              <a:extLst>
                <a:ext uri="{FF2B5EF4-FFF2-40B4-BE49-F238E27FC236}">
                  <a16:creationId xmlns:a16="http://schemas.microsoft.com/office/drawing/2014/main" xmlns="" id="{F96E9D45-7AEC-4114-8D42-D5D6CE8992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97413" y="3724275"/>
              <a:ext cx="166688" cy="23813"/>
            </a:xfrm>
            <a:custGeom>
              <a:avLst/>
              <a:gdLst>
                <a:gd name="T0" fmla="*/ 84 w 90"/>
                <a:gd name="T1" fmla="*/ 13 h 13"/>
                <a:gd name="T2" fmla="*/ 6 w 90"/>
                <a:gd name="T3" fmla="*/ 13 h 13"/>
                <a:gd name="T4" fmla="*/ 0 w 90"/>
                <a:gd name="T5" fmla="*/ 7 h 13"/>
                <a:gd name="T6" fmla="*/ 6 w 90"/>
                <a:gd name="T7" fmla="*/ 0 h 13"/>
                <a:gd name="T8" fmla="*/ 84 w 90"/>
                <a:gd name="T9" fmla="*/ 0 h 13"/>
                <a:gd name="T10" fmla="*/ 90 w 90"/>
                <a:gd name="T11" fmla="*/ 7 h 13"/>
                <a:gd name="T12" fmla="*/ 84 w 9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3">
                  <a:moveTo>
                    <a:pt x="84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90" y="3"/>
                    <a:pt x="90" y="7"/>
                  </a:cubicBezTo>
                  <a:cubicBezTo>
                    <a:pt x="90" y="10"/>
                    <a:pt x="87" y="13"/>
                    <a:pt x="84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7">
              <a:extLst>
                <a:ext uri="{FF2B5EF4-FFF2-40B4-BE49-F238E27FC236}">
                  <a16:creationId xmlns:a16="http://schemas.microsoft.com/office/drawing/2014/main" xmlns="" id="{C13E39A6-98BF-4FFC-A8AE-504E9591C4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7463" y="5000625"/>
              <a:ext cx="182563" cy="23813"/>
            </a:xfrm>
            <a:custGeom>
              <a:avLst/>
              <a:gdLst>
                <a:gd name="T0" fmla="*/ 91 w 98"/>
                <a:gd name="T1" fmla="*/ 13 h 13"/>
                <a:gd name="T2" fmla="*/ 6 w 98"/>
                <a:gd name="T3" fmla="*/ 13 h 13"/>
                <a:gd name="T4" fmla="*/ 0 w 98"/>
                <a:gd name="T5" fmla="*/ 6 h 13"/>
                <a:gd name="T6" fmla="*/ 6 w 98"/>
                <a:gd name="T7" fmla="*/ 0 h 13"/>
                <a:gd name="T8" fmla="*/ 91 w 98"/>
                <a:gd name="T9" fmla="*/ 0 h 13"/>
                <a:gd name="T10" fmla="*/ 98 w 98"/>
                <a:gd name="T11" fmla="*/ 6 h 13"/>
                <a:gd name="T12" fmla="*/ 91 w 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8">
              <a:extLst>
                <a:ext uri="{FF2B5EF4-FFF2-40B4-BE49-F238E27FC236}">
                  <a16:creationId xmlns:a16="http://schemas.microsoft.com/office/drawing/2014/main" xmlns="" id="{0F742E4A-881D-47BE-91B7-C3B85A3C94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4476" y="5000625"/>
              <a:ext cx="739775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6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6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6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9">
              <a:extLst>
                <a:ext uri="{FF2B5EF4-FFF2-40B4-BE49-F238E27FC236}">
                  <a16:creationId xmlns:a16="http://schemas.microsoft.com/office/drawing/2014/main" xmlns="" id="{0507AD8D-BA93-4160-A1EA-2D279FCACE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4176" y="2019300"/>
              <a:ext cx="1081088" cy="1606550"/>
            </a:xfrm>
            <a:custGeom>
              <a:avLst/>
              <a:gdLst>
                <a:gd name="T0" fmla="*/ 340 w 681"/>
                <a:gd name="T1" fmla="*/ 0 h 1012"/>
                <a:gd name="T2" fmla="*/ 681 w 681"/>
                <a:gd name="T3" fmla="*/ 661 h 1012"/>
                <a:gd name="T4" fmla="*/ 636 w 681"/>
                <a:gd name="T5" fmla="*/ 1012 h 1012"/>
                <a:gd name="T6" fmla="*/ 340 w 681"/>
                <a:gd name="T7" fmla="*/ 1012 h 1012"/>
                <a:gd name="T8" fmla="*/ 44 w 681"/>
                <a:gd name="T9" fmla="*/ 1012 h 1012"/>
                <a:gd name="T10" fmla="*/ 0 w 681"/>
                <a:gd name="T11" fmla="*/ 661 h 1012"/>
                <a:gd name="T12" fmla="*/ 340 w 681"/>
                <a:gd name="T13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1012">
                  <a:moveTo>
                    <a:pt x="340" y="0"/>
                  </a:moveTo>
                  <a:lnTo>
                    <a:pt x="681" y="661"/>
                  </a:lnTo>
                  <a:lnTo>
                    <a:pt x="636" y="1012"/>
                  </a:lnTo>
                  <a:lnTo>
                    <a:pt x="340" y="1012"/>
                  </a:lnTo>
                  <a:lnTo>
                    <a:pt x="44" y="1012"/>
                  </a:lnTo>
                  <a:lnTo>
                    <a:pt x="0" y="661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0">
              <a:extLst>
                <a:ext uri="{FF2B5EF4-FFF2-40B4-BE49-F238E27FC236}">
                  <a16:creationId xmlns:a16="http://schemas.microsoft.com/office/drawing/2014/main" xmlns="" id="{D01EFC28-C154-4C2E-9CEC-3B77147854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4176" y="2019300"/>
              <a:ext cx="1081088" cy="1606550"/>
            </a:xfrm>
            <a:custGeom>
              <a:avLst/>
              <a:gdLst>
                <a:gd name="T0" fmla="*/ 340 w 681"/>
                <a:gd name="T1" fmla="*/ 0 h 1012"/>
                <a:gd name="T2" fmla="*/ 681 w 681"/>
                <a:gd name="T3" fmla="*/ 661 h 1012"/>
                <a:gd name="T4" fmla="*/ 636 w 681"/>
                <a:gd name="T5" fmla="*/ 1012 h 1012"/>
                <a:gd name="T6" fmla="*/ 340 w 681"/>
                <a:gd name="T7" fmla="*/ 1012 h 1012"/>
                <a:gd name="T8" fmla="*/ 44 w 681"/>
                <a:gd name="T9" fmla="*/ 1012 h 1012"/>
                <a:gd name="T10" fmla="*/ 0 w 681"/>
                <a:gd name="T11" fmla="*/ 661 h 1012"/>
                <a:gd name="T12" fmla="*/ 340 w 681"/>
                <a:gd name="T13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1012">
                  <a:moveTo>
                    <a:pt x="340" y="0"/>
                  </a:moveTo>
                  <a:lnTo>
                    <a:pt x="681" y="661"/>
                  </a:lnTo>
                  <a:lnTo>
                    <a:pt x="636" y="1012"/>
                  </a:lnTo>
                  <a:lnTo>
                    <a:pt x="340" y="1012"/>
                  </a:lnTo>
                  <a:lnTo>
                    <a:pt x="44" y="1012"/>
                  </a:lnTo>
                  <a:lnTo>
                    <a:pt x="0" y="661"/>
                  </a:lnTo>
                  <a:lnTo>
                    <a:pt x="3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1">
              <a:extLst>
                <a:ext uri="{FF2B5EF4-FFF2-40B4-BE49-F238E27FC236}">
                  <a16:creationId xmlns:a16="http://schemas.microsoft.com/office/drawing/2014/main" xmlns="" id="{189E0544-7E3B-4210-9A02-C0578483FE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75026" y="2141538"/>
              <a:ext cx="25400" cy="50800"/>
            </a:xfrm>
            <a:custGeom>
              <a:avLst/>
              <a:gdLst>
                <a:gd name="T0" fmla="*/ 14 w 14"/>
                <a:gd name="T1" fmla="*/ 0 h 27"/>
                <a:gd name="T2" fmla="*/ 0 w 14"/>
                <a:gd name="T3" fmla="*/ 27 h 27"/>
                <a:gd name="T4" fmla="*/ 0 w 14"/>
                <a:gd name="T5" fmla="*/ 27 h 27"/>
                <a:gd name="T6" fmla="*/ 14 w 14"/>
                <a:gd name="T7" fmla="*/ 0 h 27"/>
                <a:gd name="T8" fmla="*/ 14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2">
              <a:extLst>
                <a:ext uri="{FF2B5EF4-FFF2-40B4-BE49-F238E27FC236}">
                  <a16:creationId xmlns:a16="http://schemas.microsoft.com/office/drawing/2014/main" xmlns="" id="{D875D88C-DA24-493E-855A-AD679B1E62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75026" y="2141538"/>
              <a:ext cx="79375" cy="204788"/>
            </a:xfrm>
            <a:custGeom>
              <a:avLst/>
              <a:gdLst>
                <a:gd name="T0" fmla="*/ 14 w 43"/>
                <a:gd name="T1" fmla="*/ 0 h 110"/>
                <a:gd name="T2" fmla="*/ 0 w 43"/>
                <a:gd name="T3" fmla="*/ 27 h 110"/>
                <a:gd name="T4" fmla="*/ 43 w 43"/>
                <a:gd name="T5" fmla="*/ 110 h 110"/>
                <a:gd name="T6" fmla="*/ 43 w 43"/>
                <a:gd name="T7" fmla="*/ 69 h 110"/>
                <a:gd name="T8" fmla="*/ 38 w 43"/>
                <a:gd name="T9" fmla="*/ 79 h 110"/>
                <a:gd name="T10" fmla="*/ 14 w 4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0">
                  <a:moveTo>
                    <a:pt x="14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1" y="72"/>
                    <a:pt x="40" y="76"/>
                    <a:pt x="38" y="79"/>
                  </a:cubicBezTo>
                  <a:cubicBezTo>
                    <a:pt x="32" y="44"/>
                    <a:pt x="26" y="19"/>
                    <a:pt x="14" y="0"/>
                  </a:cubicBezTo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3">
              <a:extLst>
                <a:ext uri="{FF2B5EF4-FFF2-40B4-BE49-F238E27FC236}">
                  <a16:creationId xmlns:a16="http://schemas.microsoft.com/office/drawing/2014/main" xmlns="" id="{DC38C6D1-F303-43F5-9C61-D48715C8D6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3451" y="2154238"/>
              <a:ext cx="531813" cy="1471613"/>
            </a:xfrm>
            <a:custGeom>
              <a:avLst/>
              <a:gdLst>
                <a:gd name="T0" fmla="*/ 33 w 286"/>
                <a:gd name="T1" fmla="*/ 0 h 794"/>
                <a:gd name="T2" fmla="*/ 0 w 286"/>
                <a:gd name="T3" fmla="*/ 43 h 794"/>
                <a:gd name="T4" fmla="*/ 0 w 286"/>
                <a:gd name="T5" fmla="*/ 123 h 794"/>
                <a:gd name="T6" fmla="*/ 217 w 286"/>
                <a:gd name="T7" fmla="*/ 545 h 794"/>
                <a:gd name="T8" fmla="*/ 185 w 286"/>
                <a:gd name="T9" fmla="*/ 794 h 794"/>
                <a:gd name="T10" fmla="*/ 248 w 286"/>
                <a:gd name="T11" fmla="*/ 794 h 794"/>
                <a:gd name="T12" fmla="*/ 286 w 286"/>
                <a:gd name="T13" fmla="*/ 493 h 794"/>
                <a:gd name="T14" fmla="*/ 33 w 286"/>
                <a:gd name="T15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6" h="794">
                  <a:moveTo>
                    <a:pt x="33" y="0"/>
                  </a:moveTo>
                  <a:cubicBezTo>
                    <a:pt x="21" y="11"/>
                    <a:pt x="10" y="24"/>
                    <a:pt x="0" y="4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17" y="545"/>
                    <a:pt x="217" y="545"/>
                    <a:pt x="217" y="545"/>
                  </a:cubicBezTo>
                  <a:cubicBezTo>
                    <a:pt x="185" y="794"/>
                    <a:pt x="185" y="794"/>
                    <a:pt x="185" y="794"/>
                  </a:cubicBezTo>
                  <a:cubicBezTo>
                    <a:pt x="248" y="794"/>
                    <a:pt x="248" y="794"/>
                    <a:pt x="248" y="794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4">
              <a:extLst>
                <a:ext uri="{FF2B5EF4-FFF2-40B4-BE49-F238E27FC236}">
                  <a16:creationId xmlns:a16="http://schemas.microsoft.com/office/drawing/2014/main" xmlns="" id="{944E8CD1-17CE-473F-9402-FBBEE3F772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4401" y="2109788"/>
              <a:ext cx="19050" cy="727075"/>
            </a:xfrm>
            <a:custGeom>
              <a:avLst/>
              <a:gdLst>
                <a:gd name="T0" fmla="*/ 0 w 10"/>
                <a:gd name="T1" fmla="*/ 389 h 392"/>
                <a:gd name="T2" fmla="*/ 5 w 10"/>
                <a:gd name="T3" fmla="*/ 392 h 392"/>
                <a:gd name="T4" fmla="*/ 10 w 10"/>
                <a:gd name="T5" fmla="*/ 389 h 392"/>
                <a:gd name="T6" fmla="*/ 10 w 10"/>
                <a:gd name="T7" fmla="*/ 3 h 392"/>
                <a:gd name="T8" fmla="*/ 5 w 10"/>
                <a:gd name="T9" fmla="*/ 0 h 392"/>
                <a:gd name="T10" fmla="*/ 0 w 10"/>
                <a:gd name="T11" fmla="*/ 3 h 392"/>
                <a:gd name="T12" fmla="*/ 0 w 10"/>
                <a:gd name="T13" fmla="*/ 38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92">
                  <a:moveTo>
                    <a:pt x="0" y="389"/>
                  </a:moveTo>
                  <a:cubicBezTo>
                    <a:pt x="0" y="391"/>
                    <a:pt x="2" y="392"/>
                    <a:pt x="5" y="392"/>
                  </a:cubicBezTo>
                  <a:cubicBezTo>
                    <a:pt x="8" y="392"/>
                    <a:pt x="10" y="391"/>
                    <a:pt x="10" y="38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9"/>
                    <a:pt x="0" y="389"/>
                    <a:pt x="0" y="389"/>
                  </a:cubicBezTo>
                </a:path>
              </a:pathLst>
            </a:custGeom>
            <a:solidFill>
              <a:srgbClr val="9E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95">
              <a:extLst>
                <a:ext uri="{FF2B5EF4-FFF2-40B4-BE49-F238E27FC236}">
                  <a16:creationId xmlns:a16="http://schemas.microsoft.com/office/drawing/2014/main" xmlns="" id="{4837487E-FE79-4DBD-A0CA-002AC9A448F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97251" y="2781300"/>
              <a:ext cx="133350" cy="131763"/>
            </a:xfrm>
            <a:prstGeom prst="ellipse">
              <a:avLst/>
            </a:prstGeom>
            <a:solidFill>
              <a:srgbClr val="9E9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6">
              <a:extLst>
                <a:ext uri="{FF2B5EF4-FFF2-40B4-BE49-F238E27FC236}">
                  <a16:creationId xmlns:a16="http://schemas.microsoft.com/office/drawing/2014/main" xmlns="" id="{73AB01C1-71E1-4357-9AF5-505D72326F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2788" y="1839913"/>
              <a:ext cx="449263" cy="314325"/>
            </a:xfrm>
            <a:custGeom>
              <a:avLst/>
              <a:gdLst>
                <a:gd name="T0" fmla="*/ 138 w 242"/>
                <a:gd name="T1" fmla="*/ 0 h 170"/>
                <a:gd name="T2" fmla="*/ 0 w 242"/>
                <a:gd name="T3" fmla="*/ 104 h 170"/>
                <a:gd name="T4" fmla="*/ 80 w 242"/>
                <a:gd name="T5" fmla="*/ 163 h 170"/>
                <a:gd name="T6" fmla="*/ 114 w 242"/>
                <a:gd name="T7" fmla="*/ 97 h 170"/>
                <a:gd name="T8" fmla="*/ 152 w 242"/>
                <a:gd name="T9" fmla="*/ 170 h 170"/>
                <a:gd name="T10" fmla="*/ 242 w 242"/>
                <a:gd name="T11" fmla="*/ 138 h 170"/>
                <a:gd name="T12" fmla="*/ 138 w 242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70">
                  <a:moveTo>
                    <a:pt x="138" y="0"/>
                  </a:moveTo>
                  <a:cubicBezTo>
                    <a:pt x="103" y="74"/>
                    <a:pt x="81" y="91"/>
                    <a:pt x="0" y="104"/>
                  </a:cubicBezTo>
                  <a:cubicBezTo>
                    <a:pt x="41" y="124"/>
                    <a:pt x="65" y="139"/>
                    <a:pt x="80" y="163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73" y="153"/>
                    <a:pt x="199" y="145"/>
                    <a:pt x="242" y="138"/>
                  </a:cubicBezTo>
                  <a:cubicBezTo>
                    <a:pt x="168" y="103"/>
                    <a:pt x="151" y="81"/>
                    <a:pt x="138" y="0"/>
                  </a:cubicBezTo>
                </a:path>
              </a:pathLst>
            </a:custGeom>
            <a:solidFill>
              <a:srgbClr val="F3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7">
              <a:extLst>
                <a:ext uri="{FF2B5EF4-FFF2-40B4-BE49-F238E27FC236}">
                  <a16:creationId xmlns:a16="http://schemas.microsoft.com/office/drawing/2014/main" xmlns="" id="{95A5AB67-211D-41E5-8669-DFB36E2DA5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0426" y="2019300"/>
              <a:ext cx="134938" cy="134938"/>
            </a:xfrm>
            <a:custGeom>
              <a:avLst/>
              <a:gdLst>
                <a:gd name="T0" fmla="*/ 34 w 72"/>
                <a:gd name="T1" fmla="*/ 0 h 73"/>
                <a:gd name="T2" fmla="*/ 0 w 72"/>
                <a:gd name="T3" fmla="*/ 66 h 73"/>
                <a:gd name="T4" fmla="*/ 0 w 72"/>
                <a:gd name="T5" fmla="*/ 66 h 73"/>
                <a:gd name="T6" fmla="*/ 34 w 72"/>
                <a:gd name="T7" fmla="*/ 0 h 73"/>
                <a:gd name="T8" fmla="*/ 72 w 72"/>
                <a:gd name="T9" fmla="*/ 73 h 73"/>
                <a:gd name="T10" fmla="*/ 72 w 72"/>
                <a:gd name="T11" fmla="*/ 73 h 73"/>
                <a:gd name="T12" fmla="*/ 34 w 72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34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A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8">
              <a:extLst>
                <a:ext uri="{FF2B5EF4-FFF2-40B4-BE49-F238E27FC236}">
                  <a16:creationId xmlns:a16="http://schemas.microsoft.com/office/drawing/2014/main" xmlns="" id="{059DA8C1-6ED2-404E-8F61-710546C7C3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0426" y="2019300"/>
              <a:ext cx="134938" cy="268288"/>
            </a:xfrm>
            <a:custGeom>
              <a:avLst/>
              <a:gdLst>
                <a:gd name="T0" fmla="*/ 34 w 72"/>
                <a:gd name="T1" fmla="*/ 0 h 145"/>
                <a:gd name="T2" fmla="*/ 0 w 72"/>
                <a:gd name="T3" fmla="*/ 66 h 145"/>
                <a:gd name="T4" fmla="*/ 24 w 72"/>
                <a:gd name="T5" fmla="*/ 145 h 145"/>
                <a:gd name="T6" fmla="*/ 29 w 72"/>
                <a:gd name="T7" fmla="*/ 135 h 145"/>
                <a:gd name="T8" fmla="*/ 29 w 72"/>
                <a:gd name="T9" fmla="*/ 52 h 145"/>
                <a:gd name="T10" fmla="*/ 34 w 72"/>
                <a:gd name="T11" fmla="*/ 49 h 145"/>
                <a:gd name="T12" fmla="*/ 34 w 72"/>
                <a:gd name="T13" fmla="*/ 49 h 145"/>
                <a:gd name="T14" fmla="*/ 39 w 72"/>
                <a:gd name="T15" fmla="*/ 52 h 145"/>
                <a:gd name="T16" fmla="*/ 39 w 72"/>
                <a:gd name="T17" fmla="*/ 116 h 145"/>
                <a:gd name="T18" fmla="*/ 72 w 72"/>
                <a:gd name="T19" fmla="*/ 73 h 145"/>
                <a:gd name="T20" fmla="*/ 34 w 72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45">
                  <a:moveTo>
                    <a:pt x="34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2" y="85"/>
                    <a:pt x="18" y="110"/>
                    <a:pt x="24" y="145"/>
                  </a:cubicBezTo>
                  <a:cubicBezTo>
                    <a:pt x="26" y="142"/>
                    <a:pt x="27" y="138"/>
                    <a:pt x="29" y="13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0"/>
                    <a:pt x="31" y="49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7" y="49"/>
                    <a:pt x="39" y="50"/>
                    <a:pt x="39" y="52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49" y="97"/>
                    <a:pt x="60" y="84"/>
                    <a:pt x="72" y="73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9">
              <a:extLst>
                <a:ext uri="{FF2B5EF4-FFF2-40B4-BE49-F238E27FC236}">
                  <a16:creationId xmlns:a16="http://schemas.microsoft.com/office/drawing/2014/main" xmlns="" id="{F5C017FF-EF34-4D3A-A803-8C06B8E0AB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4401" y="2109788"/>
              <a:ext cx="19050" cy="160338"/>
            </a:xfrm>
            <a:custGeom>
              <a:avLst/>
              <a:gdLst>
                <a:gd name="T0" fmla="*/ 5 w 10"/>
                <a:gd name="T1" fmla="*/ 0 h 86"/>
                <a:gd name="T2" fmla="*/ 0 w 10"/>
                <a:gd name="T3" fmla="*/ 3 h 86"/>
                <a:gd name="T4" fmla="*/ 0 w 10"/>
                <a:gd name="T5" fmla="*/ 86 h 86"/>
                <a:gd name="T6" fmla="*/ 10 w 10"/>
                <a:gd name="T7" fmla="*/ 67 h 86"/>
                <a:gd name="T8" fmla="*/ 10 w 10"/>
                <a:gd name="T9" fmla="*/ 3 h 86"/>
                <a:gd name="T10" fmla="*/ 5 w 10"/>
                <a:gd name="T11" fmla="*/ 0 h 86"/>
                <a:gd name="T12" fmla="*/ 5 w 10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6">
                  <a:moveTo>
                    <a:pt x="5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" y="79"/>
                    <a:pt x="7" y="72"/>
                    <a:pt x="10" y="6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8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59">
              <a:extLst>
                <a:ext uri="{FF2B5EF4-FFF2-40B4-BE49-F238E27FC236}">
                  <a16:creationId xmlns:a16="http://schemas.microsoft.com/office/drawing/2014/main" xmlns="" id="{8DB8B9D6-306E-4DC3-A0A6-92C4FD228D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68726" y="3625850"/>
              <a:ext cx="161925" cy="1881153"/>
            </a:xfrm>
            <a:custGeom>
              <a:avLst/>
              <a:gdLst>
                <a:gd name="connsiteX0" fmla="*/ 0 w 161925"/>
                <a:gd name="connsiteY0" fmla="*/ 0 h 1881153"/>
                <a:gd name="connsiteX1" fmla="*/ 161925 w 161925"/>
                <a:gd name="connsiteY1" fmla="*/ 0 h 1881153"/>
                <a:gd name="connsiteX2" fmla="*/ 161925 w 161925"/>
                <a:gd name="connsiteY2" fmla="*/ 1403285 h 1881153"/>
                <a:gd name="connsiteX3" fmla="*/ 161925 w 161925"/>
                <a:gd name="connsiteY3" fmla="*/ 1847785 h 1881153"/>
                <a:gd name="connsiteX4" fmla="*/ 78471 w 161925"/>
                <a:gd name="connsiteY4" fmla="*/ 1869201 h 1881153"/>
                <a:gd name="connsiteX5" fmla="*/ 0 w 161925"/>
                <a:gd name="connsiteY5" fmla="*/ 1881153 h 1881153"/>
                <a:gd name="connsiteX6" fmla="*/ 0 w 161925"/>
                <a:gd name="connsiteY6" fmla="*/ 1668712 h 1881153"/>
                <a:gd name="connsiteX7" fmla="*/ 0 w 161925"/>
                <a:gd name="connsiteY7" fmla="*/ 0 h 188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925" h="1881153">
                  <a:moveTo>
                    <a:pt x="0" y="0"/>
                  </a:moveTo>
                  <a:cubicBezTo>
                    <a:pt x="161925" y="0"/>
                    <a:pt x="161925" y="0"/>
                    <a:pt x="161925" y="0"/>
                  </a:cubicBezTo>
                  <a:cubicBezTo>
                    <a:pt x="161925" y="498254"/>
                    <a:pt x="161925" y="965367"/>
                    <a:pt x="161925" y="1403285"/>
                  </a:cubicBezTo>
                  <a:lnTo>
                    <a:pt x="161925" y="1847785"/>
                  </a:lnTo>
                  <a:lnTo>
                    <a:pt x="78471" y="1869201"/>
                  </a:lnTo>
                  <a:lnTo>
                    <a:pt x="0" y="1881153"/>
                  </a:lnTo>
                  <a:lnTo>
                    <a:pt x="0" y="166871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E52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Freeform 28">
              <a:extLst>
                <a:ext uri="{FF2B5EF4-FFF2-40B4-BE49-F238E27FC236}">
                  <a16:creationId xmlns:a16="http://schemas.microsoft.com/office/drawing/2014/main" xmlns="" id="{9DBAE350-9CC8-4867-A666-7D05EE19AB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7426" y="3978275"/>
              <a:ext cx="295275" cy="23813"/>
            </a:xfrm>
            <a:custGeom>
              <a:avLst/>
              <a:gdLst>
                <a:gd name="T0" fmla="*/ 153 w 159"/>
                <a:gd name="T1" fmla="*/ 13 h 13"/>
                <a:gd name="T2" fmla="*/ 6 w 159"/>
                <a:gd name="T3" fmla="*/ 13 h 13"/>
                <a:gd name="T4" fmla="*/ 0 w 159"/>
                <a:gd name="T5" fmla="*/ 6 h 13"/>
                <a:gd name="T6" fmla="*/ 6 w 159"/>
                <a:gd name="T7" fmla="*/ 0 h 13"/>
                <a:gd name="T8" fmla="*/ 153 w 159"/>
                <a:gd name="T9" fmla="*/ 0 h 13"/>
                <a:gd name="T10" fmla="*/ 159 w 159"/>
                <a:gd name="T11" fmla="*/ 6 h 13"/>
                <a:gd name="T12" fmla="*/ 153 w 15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3">
                  <a:moveTo>
                    <a:pt x="15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3"/>
                    <a:pt x="153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">
              <a:extLst>
                <a:ext uri="{FF2B5EF4-FFF2-40B4-BE49-F238E27FC236}">
                  <a16:creationId xmlns:a16="http://schemas.microsoft.com/office/drawing/2014/main" xmlns="" id="{CD60F2E0-73A4-4093-BAE5-F97BDE185C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05088" y="3978275"/>
              <a:ext cx="533400" cy="23813"/>
            </a:xfrm>
            <a:custGeom>
              <a:avLst/>
              <a:gdLst>
                <a:gd name="T0" fmla="*/ 282 w 288"/>
                <a:gd name="T1" fmla="*/ 13 h 13"/>
                <a:gd name="T2" fmla="*/ 6 w 288"/>
                <a:gd name="T3" fmla="*/ 13 h 13"/>
                <a:gd name="T4" fmla="*/ 0 w 288"/>
                <a:gd name="T5" fmla="*/ 6 h 13"/>
                <a:gd name="T6" fmla="*/ 6 w 288"/>
                <a:gd name="T7" fmla="*/ 0 h 13"/>
                <a:gd name="T8" fmla="*/ 282 w 288"/>
                <a:gd name="T9" fmla="*/ 0 h 13"/>
                <a:gd name="T10" fmla="*/ 288 w 288"/>
                <a:gd name="T11" fmla="*/ 6 h 13"/>
                <a:gd name="T12" fmla="*/ 282 w 28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3">
                  <a:moveTo>
                    <a:pt x="28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3"/>
                    <a:pt x="28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0">
              <a:extLst>
                <a:ext uri="{FF2B5EF4-FFF2-40B4-BE49-F238E27FC236}">
                  <a16:creationId xmlns:a16="http://schemas.microsoft.com/office/drawing/2014/main" xmlns="" id="{1C08782D-653A-4CE6-9A24-888572F0F4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79763" y="3978275"/>
              <a:ext cx="120650" cy="23813"/>
            </a:xfrm>
            <a:custGeom>
              <a:avLst/>
              <a:gdLst>
                <a:gd name="T0" fmla="*/ 59 w 65"/>
                <a:gd name="T1" fmla="*/ 13 h 13"/>
                <a:gd name="T2" fmla="*/ 6 w 65"/>
                <a:gd name="T3" fmla="*/ 13 h 13"/>
                <a:gd name="T4" fmla="*/ 0 w 65"/>
                <a:gd name="T5" fmla="*/ 6 h 13"/>
                <a:gd name="T6" fmla="*/ 6 w 65"/>
                <a:gd name="T7" fmla="*/ 0 h 13"/>
                <a:gd name="T8" fmla="*/ 59 w 65"/>
                <a:gd name="T9" fmla="*/ 0 h 13"/>
                <a:gd name="T10" fmla="*/ 65 w 65"/>
                <a:gd name="T11" fmla="*/ 6 h 13"/>
                <a:gd name="T12" fmla="*/ 59 w 6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">
                  <a:moveTo>
                    <a:pt x="59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3"/>
                    <a:pt x="59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">
              <a:extLst>
                <a:ext uri="{FF2B5EF4-FFF2-40B4-BE49-F238E27FC236}">
                  <a16:creationId xmlns:a16="http://schemas.microsoft.com/office/drawing/2014/main" xmlns="" id="{ECD1DEDB-1C36-4FFD-A3CE-0C18D9F3EB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7426" y="4129088"/>
              <a:ext cx="84138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2">
              <a:extLst>
                <a:ext uri="{FF2B5EF4-FFF2-40B4-BE49-F238E27FC236}">
                  <a16:creationId xmlns:a16="http://schemas.microsoft.com/office/drawing/2014/main" xmlns="" id="{B58B8D92-8F5D-467F-99D8-B4DE949A3D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2363" y="4129088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6 w 336"/>
                <a:gd name="T3" fmla="*/ 12 h 12"/>
                <a:gd name="T4" fmla="*/ 0 w 336"/>
                <a:gd name="T5" fmla="*/ 6 h 12"/>
                <a:gd name="T6" fmla="*/ 6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">
              <a:extLst>
                <a:ext uri="{FF2B5EF4-FFF2-40B4-BE49-F238E27FC236}">
                  <a16:creationId xmlns:a16="http://schemas.microsoft.com/office/drawing/2014/main" xmlns="" id="{8F9E72F1-40D0-4065-BD3D-14A8F26E18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4263" y="4302125"/>
              <a:ext cx="179388" cy="23813"/>
            </a:xfrm>
            <a:custGeom>
              <a:avLst/>
              <a:gdLst>
                <a:gd name="T0" fmla="*/ 91 w 97"/>
                <a:gd name="T1" fmla="*/ 13 h 13"/>
                <a:gd name="T2" fmla="*/ 6 w 97"/>
                <a:gd name="T3" fmla="*/ 13 h 13"/>
                <a:gd name="T4" fmla="*/ 0 w 97"/>
                <a:gd name="T5" fmla="*/ 7 h 13"/>
                <a:gd name="T6" fmla="*/ 6 w 97"/>
                <a:gd name="T7" fmla="*/ 0 h 13"/>
                <a:gd name="T8" fmla="*/ 91 w 97"/>
                <a:gd name="T9" fmla="*/ 0 h 13"/>
                <a:gd name="T10" fmla="*/ 97 w 97"/>
                <a:gd name="T11" fmla="*/ 7 h 13"/>
                <a:gd name="T12" fmla="*/ 91 w 9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3">
                  <a:moveTo>
                    <a:pt x="91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7" y="3"/>
                    <a:pt x="97" y="7"/>
                  </a:cubicBezTo>
                  <a:cubicBezTo>
                    <a:pt x="97" y="10"/>
                    <a:pt x="95" y="13"/>
                    <a:pt x="91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>
              <a:extLst>
                <a:ext uri="{FF2B5EF4-FFF2-40B4-BE49-F238E27FC236}">
                  <a16:creationId xmlns:a16="http://schemas.microsoft.com/office/drawing/2014/main" xmlns="" id="{E7C4C635-3564-4D44-8476-A14306CF4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9688" y="4302125"/>
              <a:ext cx="739775" cy="23813"/>
            </a:xfrm>
            <a:custGeom>
              <a:avLst/>
              <a:gdLst>
                <a:gd name="T0" fmla="*/ 392 w 398"/>
                <a:gd name="T1" fmla="*/ 13 h 13"/>
                <a:gd name="T2" fmla="*/ 6 w 398"/>
                <a:gd name="T3" fmla="*/ 13 h 13"/>
                <a:gd name="T4" fmla="*/ 0 w 398"/>
                <a:gd name="T5" fmla="*/ 7 h 13"/>
                <a:gd name="T6" fmla="*/ 6 w 398"/>
                <a:gd name="T7" fmla="*/ 0 h 13"/>
                <a:gd name="T8" fmla="*/ 392 w 398"/>
                <a:gd name="T9" fmla="*/ 0 h 13"/>
                <a:gd name="T10" fmla="*/ 398 w 398"/>
                <a:gd name="T11" fmla="*/ 7 h 13"/>
                <a:gd name="T12" fmla="*/ 392 w 39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3">
                  <a:moveTo>
                    <a:pt x="392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3"/>
                    <a:pt x="398" y="7"/>
                  </a:cubicBezTo>
                  <a:cubicBezTo>
                    <a:pt x="398" y="10"/>
                    <a:pt x="395" y="13"/>
                    <a:pt x="392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5">
              <a:extLst>
                <a:ext uri="{FF2B5EF4-FFF2-40B4-BE49-F238E27FC236}">
                  <a16:creationId xmlns:a16="http://schemas.microsoft.com/office/drawing/2014/main" xmlns="" id="{F00C5A77-5084-4E06-A91E-94BD3AD946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5838" y="3811588"/>
              <a:ext cx="136525" cy="23813"/>
            </a:xfrm>
            <a:custGeom>
              <a:avLst/>
              <a:gdLst>
                <a:gd name="T0" fmla="*/ 68 w 74"/>
                <a:gd name="T1" fmla="*/ 13 h 13"/>
                <a:gd name="T2" fmla="*/ 6 w 74"/>
                <a:gd name="T3" fmla="*/ 13 h 13"/>
                <a:gd name="T4" fmla="*/ 0 w 74"/>
                <a:gd name="T5" fmla="*/ 7 h 13"/>
                <a:gd name="T6" fmla="*/ 6 w 74"/>
                <a:gd name="T7" fmla="*/ 0 h 13"/>
                <a:gd name="T8" fmla="*/ 68 w 74"/>
                <a:gd name="T9" fmla="*/ 0 h 13"/>
                <a:gd name="T10" fmla="*/ 74 w 74"/>
                <a:gd name="T11" fmla="*/ 7 h 13"/>
                <a:gd name="T12" fmla="*/ 68 w 7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3">
                  <a:moveTo>
                    <a:pt x="68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4" y="3"/>
                    <a:pt x="74" y="7"/>
                  </a:cubicBezTo>
                  <a:cubicBezTo>
                    <a:pt x="74" y="10"/>
                    <a:pt x="72" y="13"/>
                    <a:pt x="68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6">
              <a:extLst>
                <a:ext uri="{FF2B5EF4-FFF2-40B4-BE49-F238E27FC236}">
                  <a16:creationId xmlns:a16="http://schemas.microsoft.com/office/drawing/2014/main" xmlns="" id="{0ECCF4AF-9329-45D2-BCDB-B2642E4837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0463" y="3811588"/>
              <a:ext cx="485775" cy="23813"/>
            </a:xfrm>
            <a:custGeom>
              <a:avLst/>
              <a:gdLst>
                <a:gd name="T0" fmla="*/ 256 w 262"/>
                <a:gd name="T1" fmla="*/ 13 h 13"/>
                <a:gd name="T2" fmla="*/ 7 w 262"/>
                <a:gd name="T3" fmla="*/ 13 h 13"/>
                <a:gd name="T4" fmla="*/ 0 w 262"/>
                <a:gd name="T5" fmla="*/ 7 h 13"/>
                <a:gd name="T6" fmla="*/ 7 w 262"/>
                <a:gd name="T7" fmla="*/ 0 h 13"/>
                <a:gd name="T8" fmla="*/ 256 w 262"/>
                <a:gd name="T9" fmla="*/ 0 h 13"/>
                <a:gd name="T10" fmla="*/ 262 w 262"/>
                <a:gd name="T11" fmla="*/ 7 h 13"/>
                <a:gd name="T12" fmla="*/ 256 w 26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3">
                  <a:moveTo>
                    <a:pt x="256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9" y="0"/>
                    <a:pt x="262" y="3"/>
                    <a:pt x="262" y="7"/>
                  </a:cubicBezTo>
                  <a:cubicBezTo>
                    <a:pt x="262" y="10"/>
                    <a:pt x="259" y="13"/>
                    <a:pt x="256" y="13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1">
              <a:extLst>
                <a:ext uri="{FF2B5EF4-FFF2-40B4-BE49-F238E27FC236}">
                  <a16:creationId xmlns:a16="http://schemas.microsoft.com/office/drawing/2014/main" xmlns="" id="{A3A0F553-382C-4693-901F-5702FB2030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2213" y="4676775"/>
              <a:ext cx="295275" cy="22225"/>
            </a:xfrm>
            <a:custGeom>
              <a:avLst/>
              <a:gdLst>
                <a:gd name="T0" fmla="*/ 153 w 159"/>
                <a:gd name="T1" fmla="*/ 12 h 12"/>
                <a:gd name="T2" fmla="*/ 6 w 159"/>
                <a:gd name="T3" fmla="*/ 12 h 12"/>
                <a:gd name="T4" fmla="*/ 0 w 159"/>
                <a:gd name="T5" fmla="*/ 6 h 12"/>
                <a:gd name="T6" fmla="*/ 6 w 159"/>
                <a:gd name="T7" fmla="*/ 0 h 12"/>
                <a:gd name="T8" fmla="*/ 153 w 159"/>
                <a:gd name="T9" fmla="*/ 0 h 12"/>
                <a:gd name="T10" fmla="*/ 159 w 159"/>
                <a:gd name="T11" fmla="*/ 6 h 12"/>
                <a:gd name="T12" fmla="*/ 153 w 15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">
                  <a:moveTo>
                    <a:pt x="15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cubicBezTo>
                    <a:pt x="159" y="10"/>
                    <a:pt x="156" y="12"/>
                    <a:pt x="153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2">
              <a:extLst>
                <a:ext uri="{FF2B5EF4-FFF2-40B4-BE49-F238E27FC236}">
                  <a16:creationId xmlns:a16="http://schemas.microsoft.com/office/drawing/2014/main" xmlns="" id="{7B4F38C4-CF30-4612-901C-3E9C3C32C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78288" y="4676775"/>
              <a:ext cx="534988" cy="22225"/>
            </a:xfrm>
            <a:custGeom>
              <a:avLst/>
              <a:gdLst>
                <a:gd name="T0" fmla="*/ 282 w 288"/>
                <a:gd name="T1" fmla="*/ 12 h 12"/>
                <a:gd name="T2" fmla="*/ 7 w 288"/>
                <a:gd name="T3" fmla="*/ 12 h 12"/>
                <a:gd name="T4" fmla="*/ 0 w 288"/>
                <a:gd name="T5" fmla="*/ 6 h 12"/>
                <a:gd name="T6" fmla="*/ 7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3">
              <a:extLst>
                <a:ext uri="{FF2B5EF4-FFF2-40B4-BE49-F238E27FC236}">
                  <a16:creationId xmlns:a16="http://schemas.microsoft.com/office/drawing/2014/main" xmlns="" id="{26AD2281-AFFC-4D52-995B-9909719629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4551" y="4676775"/>
              <a:ext cx="120650" cy="22225"/>
            </a:xfrm>
            <a:custGeom>
              <a:avLst/>
              <a:gdLst>
                <a:gd name="T0" fmla="*/ 59 w 65"/>
                <a:gd name="T1" fmla="*/ 12 h 12"/>
                <a:gd name="T2" fmla="*/ 6 w 65"/>
                <a:gd name="T3" fmla="*/ 12 h 12"/>
                <a:gd name="T4" fmla="*/ 0 w 65"/>
                <a:gd name="T5" fmla="*/ 6 h 12"/>
                <a:gd name="T6" fmla="*/ 6 w 65"/>
                <a:gd name="T7" fmla="*/ 0 h 12"/>
                <a:gd name="T8" fmla="*/ 59 w 65"/>
                <a:gd name="T9" fmla="*/ 0 h 12"/>
                <a:gd name="T10" fmla="*/ 65 w 65"/>
                <a:gd name="T11" fmla="*/ 6 h 12"/>
                <a:gd name="T12" fmla="*/ 59 w 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2">
                  <a:moveTo>
                    <a:pt x="5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10"/>
                    <a:pt x="62" y="12"/>
                    <a:pt x="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4">
              <a:extLst>
                <a:ext uri="{FF2B5EF4-FFF2-40B4-BE49-F238E27FC236}">
                  <a16:creationId xmlns:a16="http://schemas.microsoft.com/office/drawing/2014/main" xmlns="" id="{434FD5F2-1D8C-4840-80F5-1D1AE12948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2213" y="4827588"/>
              <a:ext cx="82550" cy="22225"/>
            </a:xfrm>
            <a:custGeom>
              <a:avLst/>
              <a:gdLst>
                <a:gd name="T0" fmla="*/ 39 w 45"/>
                <a:gd name="T1" fmla="*/ 12 h 12"/>
                <a:gd name="T2" fmla="*/ 6 w 45"/>
                <a:gd name="T3" fmla="*/ 12 h 12"/>
                <a:gd name="T4" fmla="*/ 0 w 45"/>
                <a:gd name="T5" fmla="*/ 6 h 12"/>
                <a:gd name="T6" fmla="*/ 6 w 45"/>
                <a:gd name="T7" fmla="*/ 0 h 12"/>
                <a:gd name="T8" fmla="*/ 39 w 45"/>
                <a:gd name="T9" fmla="*/ 0 h 12"/>
                <a:gd name="T10" fmla="*/ 45 w 45"/>
                <a:gd name="T11" fmla="*/ 6 h 12"/>
                <a:gd name="T12" fmla="*/ 39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5">
              <a:extLst>
                <a:ext uri="{FF2B5EF4-FFF2-40B4-BE49-F238E27FC236}">
                  <a16:creationId xmlns:a16="http://schemas.microsoft.com/office/drawing/2014/main" xmlns="" id="{CC2F2291-F2E4-48FB-B072-41A221CCE1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7151" y="4827588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2"/>
                    <a:pt x="336" y="6"/>
                  </a:cubicBezTo>
                  <a:cubicBezTo>
                    <a:pt x="336" y="9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6">
              <a:extLst>
                <a:ext uri="{FF2B5EF4-FFF2-40B4-BE49-F238E27FC236}">
                  <a16:creationId xmlns:a16="http://schemas.microsoft.com/office/drawing/2014/main" xmlns="" id="{C7AD9D0F-CD90-484E-BDB7-9163A42AD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1838" y="4827588"/>
              <a:ext cx="336550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2"/>
                    <a:pt x="182" y="6"/>
                  </a:cubicBezTo>
                  <a:cubicBezTo>
                    <a:pt x="182" y="9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9">
              <a:extLst>
                <a:ext uri="{FF2B5EF4-FFF2-40B4-BE49-F238E27FC236}">
                  <a16:creationId xmlns:a16="http://schemas.microsoft.com/office/drawing/2014/main" xmlns="" id="{4BF09C01-1E35-4FA7-A7CD-B8E5DA062C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3892550"/>
              <a:ext cx="227013" cy="22225"/>
            </a:xfrm>
            <a:custGeom>
              <a:avLst/>
              <a:gdLst>
                <a:gd name="T0" fmla="*/ 115 w 122"/>
                <a:gd name="T1" fmla="*/ 12 h 12"/>
                <a:gd name="T2" fmla="*/ 6 w 122"/>
                <a:gd name="T3" fmla="*/ 12 h 12"/>
                <a:gd name="T4" fmla="*/ 0 w 122"/>
                <a:gd name="T5" fmla="*/ 6 h 12"/>
                <a:gd name="T6" fmla="*/ 6 w 122"/>
                <a:gd name="T7" fmla="*/ 0 h 12"/>
                <a:gd name="T8" fmla="*/ 115 w 122"/>
                <a:gd name="T9" fmla="*/ 0 h 12"/>
                <a:gd name="T10" fmla="*/ 122 w 122"/>
                <a:gd name="T11" fmla="*/ 6 h 12"/>
                <a:gd name="T12" fmla="*/ 115 w 1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2">
                  <a:moveTo>
                    <a:pt x="1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2" y="2"/>
                    <a:pt x="122" y="6"/>
                  </a:cubicBezTo>
                  <a:cubicBezTo>
                    <a:pt x="122" y="9"/>
                    <a:pt x="119" y="12"/>
                    <a:pt x="1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0">
              <a:extLst>
                <a:ext uri="{FF2B5EF4-FFF2-40B4-BE49-F238E27FC236}">
                  <a16:creationId xmlns:a16="http://schemas.microsoft.com/office/drawing/2014/main" xmlns="" id="{A57C6089-8E94-4324-880A-17FCBA5DFF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3892550"/>
              <a:ext cx="863600" cy="22225"/>
            </a:xfrm>
            <a:custGeom>
              <a:avLst/>
              <a:gdLst>
                <a:gd name="T0" fmla="*/ 459 w 465"/>
                <a:gd name="T1" fmla="*/ 12 h 12"/>
                <a:gd name="T2" fmla="*/ 7 w 465"/>
                <a:gd name="T3" fmla="*/ 12 h 12"/>
                <a:gd name="T4" fmla="*/ 0 w 465"/>
                <a:gd name="T5" fmla="*/ 6 h 12"/>
                <a:gd name="T6" fmla="*/ 7 w 465"/>
                <a:gd name="T7" fmla="*/ 0 h 12"/>
                <a:gd name="T8" fmla="*/ 459 w 465"/>
                <a:gd name="T9" fmla="*/ 0 h 12"/>
                <a:gd name="T10" fmla="*/ 465 w 465"/>
                <a:gd name="T11" fmla="*/ 6 h 12"/>
                <a:gd name="T12" fmla="*/ 459 w 4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12">
                  <a:moveTo>
                    <a:pt x="459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62" y="0"/>
                    <a:pt x="465" y="2"/>
                    <a:pt x="465" y="6"/>
                  </a:cubicBezTo>
                  <a:cubicBezTo>
                    <a:pt x="465" y="9"/>
                    <a:pt x="462" y="12"/>
                    <a:pt x="459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1">
              <a:extLst>
                <a:ext uri="{FF2B5EF4-FFF2-40B4-BE49-F238E27FC236}">
                  <a16:creationId xmlns:a16="http://schemas.microsoft.com/office/drawing/2014/main" xmlns="" id="{0DABBEFF-968D-4076-B5AE-376F61EA93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4049713"/>
              <a:ext cx="642938" cy="22225"/>
            </a:xfrm>
            <a:custGeom>
              <a:avLst/>
              <a:gdLst>
                <a:gd name="T0" fmla="*/ 340 w 346"/>
                <a:gd name="T1" fmla="*/ 12 h 12"/>
                <a:gd name="T2" fmla="*/ 6 w 346"/>
                <a:gd name="T3" fmla="*/ 12 h 12"/>
                <a:gd name="T4" fmla="*/ 0 w 346"/>
                <a:gd name="T5" fmla="*/ 6 h 12"/>
                <a:gd name="T6" fmla="*/ 6 w 346"/>
                <a:gd name="T7" fmla="*/ 0 h 12"/>
                <a:gd name="T8" fmla="*/ 340 w 346"/>
                <a:gd name="T9" fmla="*/ 0 h 12"/>
                <a:gd name="T10" fmla="*/ 346 w 346"/>
                <a:gd name="T11" fmla="*/ 6 h 12"/>
                <a:gd name="T12" fmla="*/ 340 w 34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2">
                  <a:moveTo>
                    <a:pt x="34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3" y="0"/>
                    <a:pt x="346" y="2"/>
                    <a:pt x="346" y="6"/>
                  </a:cubicBezTo>
                  <a:cubicBezTo>
                    <a:pt x="346" y="9"/>
                    <a:pt x="343" y="12"/>
                    <a:pt x="34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2">
              <a:extLst>
                <a:ext uri="{FF2B5EF4-FFF2-40B4-BE49-F238E27FC236}">
                  <a16:creationId xmlns:a16="http://schemas.microsoft.com/office/drawing/2014/main" xmlns="" id="{C4D61972-41E6-4EBB-913F-F1B8A60CAA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37063" y="4049713"/>
              <a:ext cx="123825" cy="22225"/>
            </a:xfrm>
            <a:custGeom>
              <a:avLst/>
              <a:gdLst>
                <a:gd name="T0" fmla="*/ 61 w 67"/>
                <a:gd name="T1" fmla="*/ 12 h 12"/>
                <a:gd name="T2" fmla="*/ 6 w 67"/>
                <a:gd name="T3" fmla="*/ 12 h 12"/>
                <a:gd name="T4" fmla="*/ 0 w 67"/>
                <a:gd name="T5" fmla="*/ 6 h 12"/>
                <a:gd name="T6" fmla="*/ 6 w 67"/>
                <a:gd name="T7" fmla="*/ 0 h 12"/>
                <a:gd name="T8" fmla="*/ 61 w 67"/>
                <a:gd name="T9" fmla="*/ 0 h 12"/>
                <a:gd name="T10" fmla="*/ 67 w 67"/>
                <a:gd name="T11" fmla="*/ 6 h 12"/>
                <a:gd name="T12" fmla="*/ 61 w 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6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9"/>
                    <a:pt x="64" y="12"/>
                    <a:pt x="6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4">
              <a:extLst>
                <a:ext uri="{FF2B5EF4-FFF2-40B4-BE49-F238E27FC236}">
                  <a16:creationId xmlns:a16="http://schemas.microsoft.com/office/drawing/2014/main" xmlns="" id="{77CAB8BD-24C0-48A7-B016-DC61851C59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5563" y="4194175"/>
              <a:ext cx="623888" cy="22225"/>
            </a:xfrm>
            <a:custGeom>
              <a:avLst/>
              <a:gdLst>
                <a:gd name="T0" fmla="*/ 330 w 336"/>
                <a:gd name="T1" fmla="*/ 12 h 12"/>
                <a:gd name="T2" fmla="*/ 7 w 336"/>
                <a:gd name="T3" fmla="*/ 12 h 12"/>
                <a:gd name="T4" fmla="*/ 0 w 336"/>
                <a:gd name="T5" fmla="*/ 6 h 12"/>
                <a:gd name="T6" fmla="*/ 7 w 336"/>
                <a:gd name="T7" fmla="*/ 0 h 12"/>
                <a:gd name="T8" fmla="*/ 330 w 336"/>
                <a:gd name="T9" fmla="*/ 0 h 12"/>
                <a:gd name="T10" fmla="*/ 336 w 336"/>
                <a:gd name="T11" fmla="*/ 6 h 12"/>
                <a:gd name="T12" fmla="*/ 330 w 3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12">
                  <a:moveTo>
                    <a:pt x="33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6" y="3"/>
                    <a:pt x="336" y="6"/>
                  </a:cubicBezTo>
                  <a:cubicBezTo>
                    <a:pt x="336" y="10"/>
                    <a:pt x="333" y="12"/>
                    <a:pt x="330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">
              <a:extLst>
                <a:ext uri="{FF2B5EF4-FFF2-40B4-BE49-F238E27FC236}">
                  <a16:creationId xmlns:a16="http://schemas.microsoft.com/office/drawing/2014/main" xmlns="" id="{B945A69C-115B-4D4F-B0C4-94CB019D7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8663" y="4194175"/>
              <a:ext cx="338138" cy="22225"/>
            </a:xfrm>
            <a:custGeom>
              <a:avLst/>
              <a:gdLst>
                <a:gd name="T0" fmla="*/ 176 w 182"/>
                <a:gd name="T1" fmla="*/ 12 h 12"/>
                <a:gd name="T2" fmla="*/ 6 w 182"/>
                <a:gd name="T3" fmla="*/ 12 h 12"/>
                <a:gd name="T4" fmla="*/ 0 w 182"/>
                <a:gd name="T5" fmla="*/ 6 h 12"/>
                <a:gd name="T6" fmla="*/ 6 w 182"/>
                <a:gd name="T7" fmla="*/ 0 h 12"/>
                <a:gd name="T8" fmla="*/ 176 w 182"/>
                <a:gd name="T9" fmla="*/ 0 h 12"/>
                <a:gd name="T10" fmla="*/ 182 w 182"/>
                <a:gd name="T11" fmla="*/ 6 h 12"/>
                <a:gd name="T12" fmla="*/ 176 w 1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">
                  <a:moveTo>
                    <a:pt x="1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82" y="3"/>
                    <a:pt x="182" y="6"/>
                  </a:cubicBezTo>
                  <a:cubicBezTo>
                    <a:pt x="182" y="10"/>
                    <a:pt x="179" y="12"/>
                    <a:pt x="176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6">
              <a:extLst>
                <a:ext uri="{FF2B5EF4-FFF2-40B4-BE49-F238E27FC236}">
                  <a16:creationId xmlns:a16="http://schemas.microsoft.com/office/drawing/2014/main" xmlns="" id="{C726C780-579A-450D-BDBA-AFD01FDAF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5876" y="4368800"/>
              <a:ext cx="182563" cy="22225"/>
            </a:xfrm>
            <a:custGeom>
              <a:avLst/>
              <a:gdLst>
                <a:gd name="T0" fmla="*/ 91 w 98"/>
                <a:gd name="T1" fmla="*/ 12 h 12"/>
                <a:gd name="T2" fmla="*/ 6 w 98"/>
                <a:gd name="T3" fmla="*/ 12 h 12"/>
                <a:gd name="T4" fmla="*/ 0 w 98"/>
                <a:gd name="T5" fmla="*/ 6 h 12"/>
                <a:gd name="T6" fmla="*/ 6 w 98"/>
                <a:gd name="T7" fmla="*/ 0 h 12"/>
                <a:gd name="T8" fmla="*/ 91 w 98"/>
                <a:gd name="T9" fmla="*/ 0 h 12"/>
                <a:gd name="T10" fmla="*/ 98 w 98"/>
                <a:gd name="T11" fmla="*/ 6 h 12"/>
                <a:gd name="T12" fmla="*/ 91 w 9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2">
                  <a:moveTo>
                    <a:pt x="9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2"/>
                    <a:pt x="98" y="6"/>
                  </a:cubicBezTo>
                  <a:cubicBezTo>
                    <a:pt x="98" y="9"/>
                    <a:pt x="95" y="12"/>
                    <a:pt x="91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">
              <a:extLst>
                <a:ext uri="{FF2B5EF4-FFF2-40B4-BE49-F238E27FC236}">
                  <a16:creationId xmlns:a16="http://schemas.microsoft.com/office/drawing/2014/main" xmlns="" id="{FB2B7DDF-93E1-4862-8E28-BF44DA35B8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2888" y="4368800"/>
              <a:ext cx="738188" cy="22225"/>
            </a:xfrm>
            <a:custGeom>
              <a:avLst/>
              <a:gdLst>
                <a:gd name="T0" fmla="*/ 392 w 398"/>
                <a:gd name="T1" fmla="*/ 12 h 12"/>
                <a:gd name="T2" fmla="*/ 6 w 398"/>
                <a:gd name="T3" fmla="*/ 12 h 12"/>
                <a:gd name="T4" fmla="*/ 0 w 398"/>
                <a:gd name="T5" fmla="*/ 6 h 12"/>
                <a:gd name="T6" fmla="*/ 6 w 398"/>
                <a:gd name="T7" fmla="*/ 0 h 12"/>
                <a:gd name="T8" fmla="*/ 392 w 398"/>
                <a:gd name="T9" fmla="*/ 0 h 12"/>
                <a:gd name="T10" fmla="*/ 398 w 398"/>
                <a:gd name="T11" fmla="*/ 6 h 12"/>
                <a:gd name="T12" fmla="*/ 392 w 39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2">
                  <a:moveTo>
                    <a:pt x="39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95" y="0"/>
                    <a:pt x="398" y="2"/>
                    <a:pt x="398" y="6"/>
                  </a:cubicBezTo>
                  <a:cubicBezTo>
                    <a:pt x="398" y="9"/>
                    <a:pt x="395" y="12"/>
                    <a:pt x="392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8">
              <a:extLst>
                <a:ext uri="{FF2B5EF4-FFF2-40B4-BE49-F238E27FC236}">
                  <a16:creationId xmlns:a16="http://schemas.microsoft.com/office/drawing/2014/main" xmlns="" id="{6B118C2B-B188-4C50-8D66-8BEF46B918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9038" y="4510088"/>
              <a:ext cx="139700" cy="22225"/>
            </a:xfrm>
            <a:custGeom>
              <a:avLst/>
              <a:gdLst>
                <a:gd name="T0" fmla="*/ 68 w 75"/>
                <a:gd name="T1" fmla="*/ 12 h 12"/>
                <a:gd name="T2" fmla="*/ 6 w 75"/>
                <a:gd name="T3" fmla="*/ 12 h 12"/>
                <a:gd name="T4" fmla="*/ 0 w 75"/>
                <a:gd name="T5" fmla="*/ 6 h 12"/>
                <a:gd name="T6" fmla="*/ 6 w 75"/>
                <a:gd name="T7" fmla="*/ 0 h 12"/>
                <a:gd name="T8" fmla="*/ 68 w 75"/>
                <a:gd name="T9" fmla="*/ 0 h 12"/>
                <a:gd name="T10" fmla="*/ 75 w 75"/>
                <a:gd name="T11" fmla="*/ 6 h 12"/>
                <a:gd name="T12" fmla="*/ 68 w 7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">
                  <a:moveTo>
                    <a:pt x="6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5" y="3"/>
                    <a:pt x="75" y="6"/>
                  </a:cubicBezTo>
                  <a:cubicBezTo>
                    <a:pt x="75" y="10"/>
                    <a:pt x="72" y="12"/>
                    <a:pt x="68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9">
              <a:extLst>
                <a:ext uri="{FF2B5EF4-FFF2-40B4-BE49-F238E27FC236}">
                  <a16:creationId xmlns:a16="http://schemas.microsoft.com/office/drawing/2014/main" xmlns="" id="{AC38E10D-18C7-4BFB-BE5E-9CAACE9CC5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6838" y="4510088"/>
              <a:ext cx="484188" cy="22225"/>
            </a:xfrm>
            <a:custGeom>
              <a:avLst/>
              <a:gdLst>
                <a:gd name="T0" fmla="*/ 255 w 261"/>
                <a:gd name="T1" fmla="*/ 12 h 12"/>
                <a:gd name="T2" fmla="*/ 6 w 261"/>
                <a:gd name="T3" fmla="*/ 12 h 12"/>
                <a:gd name="T4" fmla="*/ 0 w 261"/>
                <a:gd name="T5" fmla="*/ 6 h 12"/>
                <a:gd name="T6" fmla="*/ 6 w 261"/>
                <a:gd name="T7" fmla="*/ 0 h 12"/>
                <a:gd name="T8" fmla="*/ 255 w 261"/>
                <a:gd name="T9" fmla="*/ 0 h 12"/>
                <a:gd name="T10" fmla="*/ 261 w 261"/>
                <a:gd name="T11" fmla="*/ 6 h 12"/>
                <a:gd name="T12" fmla="*/ 255 w 2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2">
                  <a:moveTo>
                    <a:pt x="2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8" y="0"/>
                    <a:pt x="261" y="3"/>
                    <a:pt x="261" y="6"/>
                  </a:cubicBezTo>
                  <a:cubicBezTo>
                    <a:pt x="261" y="10"/>
                    <a:pt x="258" y="12"/>
                    <a:pt x="25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">
              <a:extLst>
                <a:ext uri="{FF2B5EF4-FFF2-40B4-BE49-F238E27FC236}">
                  <a16:creationId xmlns:a16="http://schemas.microsoft.com/office/drawing/2014/main" xmlns="" id="{A1F28CB1-62AD-4A76-BCF7-DFC7643AB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54526" y="4510088"/>
              <a:ext cx="409575" cy="22225"/>
            </a:xfrm>
            <a:custGeom>
              <a:avLst/>
              <a:gdLst>
                <a:gd name="T0" fmla="*/ 215 w 221"/>
                <a:gd name="T1" fmla="*/ 12 h 12"/>
                <a:gd name="T2" fmla="*/ 6 w 221"/>
                <a:gd name="T3" fmla="*/ 12 h 12"/>
                <a:gd name="T4" fmla="*/ 0 w 221"/>
                <a:gd name="T5" fmla="*/ 6 h 12"/>
                <a:gd name="T6" fmla="*/ 6 w 221"/>
                <a:gd name="T7" fmla="*/ 0 h 12"/>
                <a:gd name="T8" fmla="*/ 215 w 221"/>
                <a:gd name="T9" fmla="*/ 0 h 12"/>
                <a:gd name="T10" fmla="*/ 221 w 221"/>
                <a:gd name="T11" fmla="*/ 6 h 12"/>
                <a:gd name="T12" fmla="*/ 215 w 2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2">
                  <a:moveTo>
                    <a:pt x="2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8" y="0"/>
                    <a:pt x="221" y="3"/>
                    <a:pt x="221" y="6"/>
                  </a:cubicBezTo>
                  <a:cubicBezTo>
                    <a:pt x="221" y="10"/>
                    <a:pt x="218" y="12"/>
                    <a:pt x="215" y="12"/>
                  </a:cubicBezTo>
                  <a:close/>
                </a:path>
              </a:pathLst>
            </a:custGeom>
            <a:solidFill>
              <a:srgbClr val="B2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87">
              <a:extLst>
                <a:ext uri="{FF2B5EF4-FFF2-40B4-BE49-F238E27FC236}">
                  <a16:creationId xmlns:a16="http://schemas.microsoft.com/office/drawing/2014/main" xmlns="" id="{E943D497-1B26-4644-A763-88360B4212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625850"/>
              <a:ext cx="935038" cy="1931989"/>
            </a:xfrm>
            <a:custGeom>
              <a:avLst/>
              <a:gdLst>
                <a:gd name="connsiteX0" fmla="*/ 0 w 935038"/>
                <a:gd name="connsiteY0" fmla="*/ 0 h 1931989"/>
                <a:gd name="connsiteX1" fmla="*/ 935038 w 935038"/>
                <a:gd name="connsiteY1" fmla="*/ 0 h 1931989"/>
                <a:gd name="connsiteX2" fmla="*/ 935038 w 935038"/>
                <a:gd name="connsiteY2" fmla="*/ 1403285 h 1931989"/>
                <a:gd name="connsiteX3" fmla="*/ 935038 w 935038"/>
                <a:gd name="connsiteY3" fmla="*/ 1877633 h 1931989"/>
                <a:gd name="connsiteX4" fmla="*/ 880953 w 935038"/>
                <a:gd name="connsiteY4" fmla="*/ 1891513 h 1931989"/>
                <a:gd name="connsiteX5" fmla="*/ 478632 w 935038"/>
                <a:gd name="connsiteY5" fmla="*/ 1931989 h 1931989"/>
                <a:gd name="connsiteX6" fmla="*/ 76312 w 935038"/>
                <a:gd name="connsiteY6" fmla="*/ 1891513 h 1931989"/>
                <a:gd name="connsiteX7" fmla="*/ 0 w 935038"/>
                <a:gd name="connsiteY7" fmla="*/ 1871930 h 1931989"/>
                <a:gd name="connsiteX8" fmla="*/ 0 w 935038"/>
                <a:gd name="connsiteY8" fmla="*/ 1668712 h 1931989"/>
                <a:gd name="connsiteX9" fmla="*/ 0 w 935038"/>
                <a:gd name="connsiteY9" fmla="*/ 0 h 193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038" h="1931989">
                  <a:moveTo>
                    <a:pt x="0" y="0"/>
                  </a:moveTo>
                  <a:cubicBezTo>
                    <a:pt x="935038" y="0"/>
                    <a:pt x="935038" y="0"/>
                    <a:pt x="935038" y="0"/>
                  </a:cubicBezTo>
                  <a:cubicBezTo>
                    <a:pt x="935038" y="498254"/>
                    <a:pt x="935038" y="965367"/>
                    <a:pt x="935038" y="1403285"/>
                  </a:cubicBezTo>
                  <a:lnTo>
                    <a:pt x="935038" y="1877633"/>
                  </a:lnTo>
                  <a:lnTo>
                    <a:pt x="880953" y="1891513"/>
                  </a:lnTo>
                  <a:cubicBezTo>
                    <a:pt x="750999" y="1918052"/>
                    <a:pt x="616447" y="1931989"/>
                    <a:pt x="478632" y="1931989"/>
                  </a:cubicBezTo>
                  <a:cubicBezTo>
                    <a:pt x="340818" y="1931989"/>
                    <a:pt x="206265" y="1918052"/>
                    <a:pt x="76312" y="1891513"/>
                  </a:cubicBezTo>
                  <a:lnTo>
                    <a:pt x="0" y="1871930"/>
                  </a:lnTo>
                  <a:lnTo>
                    <a:pt x="0" y="166871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E4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Rectangle 83">
              <a:extLst>
                <a:ext uri="{FF2B5EF4-FFF2-40B4-BE49-F238E27FC236}">
                  <a16:creationId xmlns:a16="http://schemas.microsoft.com/office/drawing/2014/main" xmlns="" id="{5D65D9E3-8B88-4A7E-B678-0744DF6175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881438"/>
              <a:ext cx="935038" cy="179388"/>
            </a:xfrm>
            <a:prstGeom prst="rect">
              <a:avLst/>
            </a:pr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xmlns="" id="{65431563-31F0-423F-8F59-203B1387A5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3881438"/>
              <a:ext cx="935038" cy="30163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85">
              <a:extLst>
                <a:ext uri="{FF2B5EF4-FFF2-40B4-BE49-F238E27FC236}">
                  <a16:creationId xmlns:a16="http://schemas.microsoft.com/office/drawing/2014/main" xmlns="" id="{3E9FE68D-44FE-4405-BDCE-F80F96C638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029075"/>
              <a:ext cx="935038" cy="317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86">
              <a:extLst>
                <a:ext uri="{FF2B5EF4-FFF2-40B4-BE49-F238E27FC236}">
                  <a16:creationId xmlns:a16="http://schemas.microsoft.com/office/drawing/2014/main" xmlns="" id="{A0BED75A-F18C-479C-9764-0A4A6F297F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224338"/>
              <a:ext cx="935038" cy="179388"/>
            </a:xfrm>
            <a:prstGeom prst="rect">
              <a:avLst/>
            </a:prstGeom>
            <a:solidFill>
              <a:srgbClr val="CC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87">
              <a:extLst>
                <a:ext uri="{FF2B5EF4-FFF2-40B4-BE49-F238E27FC236}">
                  <a16:creationId xmlns:a16="http://schemas.microsoft.com/office/drawing/2014/main" xmlns="" id="{4E608D88-E222-4AE3-8EC4-660900B193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224338"/>
              <a:ext cx="935038" cy="30163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88">
              <a:extLst>
                <a:ext uri="{FF2B5EF4-FFF2-40B4-BE49-F238E27FC236}">
                  <a16:creationId xmlns:a16="http://schemas.microsoft.com/office/drawing/2014/main" xmlns="" id="{FEA853D3-AD98-4394-B27D-D651C7AE3A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95613" y="4371975"/>
              <a:ext cx="935038" cy="317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文本占位符 2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19D971-012C-417D-9401-3C6758048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5325" y="5605230"/>
            <a:ext cx="10801350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DAF7E9-B22D-4733-B8D8-2329CBB1A0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5325" y="5920864"/>
            <a:ext cx="10801350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AutoShape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DA4FD04-5987-4694-A4B9-D73D978AA6E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409950" y="1695450"/>
            <a:ext cx="5692775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E22D92-EF28-459D-922D-BF1F33B669E3}"/>
              </a:ext>
            </a:extLst>
          </p:cNvPr>
          <p:cNvSpPr>
            <a:spLocks/>
          </p:cNvSpPr>
          <p:nvPr/>
        </p:nvSpPr>
        <p:spPr bwMode="auto">
          <a:xfrm>
            <a:off x="6629400" y="1695450"/>
            <a:ext cx="2473325" cy="1463675"/>
          </a:xfrm>
          <a:custGeom>
            <a:avLst/>
            <a:gdLst>
              <a:gd name="T0" fmla="*/ 138 w 1353"/>
              <a:gd name="T1" fmla="*/ 248 h 801"/>
              <a:gd name="T2" fmla="*/ 66 w 1353"/>
              <a:gd name="T3" fmla="*/ 220 h 801"/>
              <a:gd name="T4" fmla="*/ 70 w 1353"/>
              <a:gd name="T5" fmla="*/ 208 h 801"/>
              <a:gd name="T6" fmla="*/ 303 w 1353"/>
              <a:gd name="T7" fmla="*/ 209 h 801"/>
              <a:gd name="T8" fmla="*/ 353 w 1353"/>
              <a:gd name="T9" fmla="*/ 250 h 801"/>
              <a:gd name="T10" fmla="*/ 400 w 1353"/>
              <a:gd name="T11" fmla="*/ 224 h 801"/>
              <a:gd name="T12" fmla="*/ 643 w 1353"/>
              <a:gd name="T13" fmla="*/ 271 h 801"/>
              <a:gd name="T14" fmla="*/ 636 w 1353"/>
              <a:gd name="T15" fmla="*/ 456 h 801"/>
              <a:gd name="T16" fmla="*/ 634 w 1353"/>
              <a:gd name="T17" fmla="*/ 511 h 801"/>
              <a:gd name="T18" fmla="*/ 587 w 1353"/>
              <a:gd name="T19" fmla="*/ 695 h 801"/>
              <a:gd name="T20" fmla="*/ 629 w 1353"/>
              <a:gd name="T21" fmla="*/ 752 h 801"/>
              <a:gd name="T22" fmla="*/ 715 w 1353"/>
              <a:gd name="T23" fmla="*/ 750 h 801"/>
              <a:gd name="T24" fmla="*/ 742 w 1353"/>
              <a:gd name="T25" fmla="*/ 732 h 801"/>
              <a:gd name="T26" fmla="*/ 716 w 1353"/>
              <a:gd name="T27" fmla="*/ 711 h 801"/>
              <a:gd name="T28" fmla="*/ 675 w 1353"/>
              <a:gd name="T29" fmla="*/ 639 h 801"/>
              <a:gd name="T30" fmla="*/ 790 w 1353"/>
              <a:gd name="T31" fmla="*/ 208 h 801"/>
              <a:gd name="T32" fmla="*/ 840 w 1353"/>
              <a:gd name="T33" fmla="*/ 159 h 801"/>
              <a:gd name="T34" fmla="*/ 871 w 1353"/>
              <a:gd name="T35" fmla="*/ 137 h 801"/>
              <a:gd name="T36" fmla="*/ 836 w 1353"/>
              <a:gd name="T37" fmla="*/ 115 h 801"/>
              <a:gd name="T38" fmla="*/ 691 w 1353"/>
              <a:gd name="T39" fmla="*/ 113 h 801"/>
              <a:gd name="T40" fmla="*/ 641 w 1353"/>
              <a:gd name="T41" fmla="*/ 107 h 801"/>
              <a:gd name="T42" fmla="*/ 642 w 1353"/>
              <a:gd name="T43" fmla="*/ 89 h 801"/>
              <a:gd name="T44" fmla="*/ 728 w 1353"/>
              <a:gd name="T45" fmla="*/ 89 h 801"/>
              <a:gd name="T46" fmla="*/ 764 w 1353"/>
              <a:gd name="T47" fmla="*/ 87 h 801"/>
              <a:gd name="T48" fmla="*/ 809 w 1353"/>
              <a:gd name="T49" fmla="*/ 58 h 801"/>
              <a:gd name="T50" fmla="*/ 771 w 1353"/>
              <a:gd name="T51" fmla="*/ 28 h 801"/>
              <a:gd name="T52" fmla="*/ 749 w 1353"/>
              <a:gd name="T53" fmla="*/ 12 h 801"/>
              <a:gd name="T54" fmla="*/ 791 w 1353"/>
              <a:gd name="T55" fmla="*/ 1 h 801"/>
              <a:gd name="T56" fmla="*/ 986 w 1353"/>
              <a:gd name="T57" fmla="*/ 0 h 801"/>
              <a:gd name="T58" fmla="*/ 1024 w 1353"/>
              <a:gd name="T59" fmla="*/ 48 h 801"/>
              <a:gd name="T60" fmla="*/ 955 w 1353"/>
              <a:gd name="T61" fmla="*/ 310 h 801"/>
              <a:gd name="T62" fmla="*/ 950 w 1353"/>
              <a:gd name="T63" fmla="*/ 361 h 801"/>
              <a:gd name="T64" fmla="*/ 965 w 1353"/>
              <a:gd name="T65" fmla="*/ 370 h 801"/>
              <a:gd name="T66" fmla="*/ 1066 w 1353"/>
              <a:gd name="T67" fmla="*/ 268 h 801"/>
              <a:gd name="T68" fmla="*/ 1038 w 1353"/>
              <a:gd name="T69" fmla="*/ 209 h 801"/>
              <a:gd name="T70" fmla="*/ 1353 w 1353"/>
              <a:gd name="T71" fmla="*/ 209 h 801"/>
              <a:gd name="T72" fmla="*/ 1321 w 1353"/>
              <a:gd name="T73" fmla="*/ 251 h 801"/>
              <a:gd name="T74" fmla="*/ 1047 w 1353"/>
              <a:gd name="T75" fmla="*/ 495 h 801"/>
              <a:gd name="T76" fmla="*/ 1026 w 1353"/>
              <a:gd name="T77" fmla="*/ 535 h 801"/>
              <a:gd name="T78" fmla="*/ 1068 w 1353"/>
              <a:gd name="T79" fmla="*/ 535 h 801"/>
              <a:gd name="T80" fmla="*/ 1159 w 1353"/>
              <a:gd name="T81" fmla="*/ 587 h 801"/>
              <a:gd name="T82" fmla="*/ 1207 w 1353"/>
              <a:gd name="T83" fmla="*/ 729 h 801"/>
              <a:gd name="T84" fmla="*/ 1169 w 1353"/>
              <a:gd name="T85" fmla="*/ 782 h 801"/>
              <a:gd name="T86" fmla="*/ 977 w 1353"/>
              <a:gd name="T87" fmla="*/ 647 h 801"/>
              <a:gd name="T88" fmla="*/ 964 w 1353"/>
              <a:gd name="T89" fmla="*/ 613 h 801"/>
              <a:gd name="T90" fmla="*/ 921 w 1353"/>
              <a:gd name="T91" fmla="*/ 587 h 801"/>
              <a:gd name="T92" fmla="*/ 880 w 1353"/>
              <a:gd name="T93" fmla="*/ 616 h 801"/>
              <a:gd name="T94" fmla="*/ 844 w 1353"/>
              <a:gd name="T95" fmla="*/ 723 h 801"/>
              <a:gd name="T96" fmla="*/ 767 w 1353"/>
              <a:gd name="T97" fmla="*/ 782 h 801"/>
              <a:gd name="T98" fmla="*/ 432 w 1353"/>
              <a:gd name="T99" fmla="*/ 782 h 801"/>
              <a:gd name="T100" fmla="*/ 387 w 1353"/>
              <a:gd name="T101" fmla="*/ 727 h 801"/>
              <a:gd name="T102" fmla="*/ 451 w 1353"/>
              <a:gd name="T103" fmla="*/ 477 h 801"/>
              <a:gd name="T104" fmla="*/ 417 w 1353"/>
              <a:gd name="T105" fmla="*/ 369 h 801"/>
              <a:gd name="T106" fmla="*/ 295 w 1353"/>
              <a:gd name="T107" fmla="*/ 420 h 801"/>
              <a:gd name="T108" fmla="*/ 224 w 1353"/>
              <a:gd name="T109" fmla="*/ 643 h 801"/>
              <a:gd name="T110" fmla="*/ 220 w 1353"/>
              <a:gd name="T111" fmla="*/ 661 h 801"/>
              <a:gd name="T112" fmla="*/ 41 w 1353"/>
              <a:gd name="T113" fmla="*/ 782 h 801"/>
              <a:gd name="T114" fmla="*/ 8 w 1353"/>
              <a:gd name="T115" fmla="*/ 736 h 801"/>
              <a:gd name="T116" fmla="*/ 138 w 1353"/>
              <a:gd name="T117" fmla="*/ 248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53" h="801">
                <a:moveTo>
                  <a:pt x="138" y="248"/>
                </a:moveTo>
                <a:cubicBezTo>
                  <a:pt x="112" y="238"/>
                  <a:pt x="89" y="229"/>
                  <a:pt x="66" y="220"/>
                </a:cubicBezTo>
                <a:cubicBezTo>
                  <a:pt x="67" y="216"/>
                  <a:pt x="68" y="212"/>
                  <a:pt x="70" y="208"/>
                </a:cubicBezTo>
                <a:cubicBezTo>
                  <a:pt x="148" y="208"/>
                  <a:pt x="226" y="206"/>
                  <a:pt x="303" y="209"/>
                </a:cubicBezTo>
                <a:cubicBezTo>
                  <a:pt x="318" y="210"/>
                  <a:pt x="332" y="232"/>
                  <a:pt x="353" y="250"/>
                </a:cubicBezTo>
                <a:cubicBezTo>
                  <a:pt x="365" y="244"/>
                  <a:pt x="383" y="234"/>
                  <a:pt x="400" y="224"/>
                </a:cubicBezTo>
                <a:cubicBezTo>
                  <a:pt x="494" y="167"/>
                  <a:pt x="601" y="185"/>
                  <a:pt x="643" y="271"/>
                </a:cubicBezTo>
                <a:cubicBezTo>
                  <a:pt x="672" y="330"/>
                  <a:pt x="684" y="394"/>
                  <a:pt x="636" y="456"/>
                </a:cubicBezTo>
                <a:cubicBezTo>
                  <a:pt x="627" y="468"/>
                  <a:pt x="638" y="493"/>
                  <a:pt x="634" y="511"/>
                </a:cubicBezTo>
                <a:cubicBezTo>
                  <a:pt x="620" y="573"/>
                  <a:pt x="603" y="634"/>
                  <a:pt x="587" y="695"/>
                </a:cubicBezTo>
                <a:cubicBezTo>
                  <a:pt x="576" y="739"/>
                  <a:pt x="584" y="750"/>
                  <a:pt x="629" y="752"/>
                </a:cubicBezTo>
                <a:cubicBezTo>
                  <a:pt x="658" y="753"/>
                  <a:pt x="687" y="753"/>
                  <a:pt x="715" y="750"/>
                </a:cubicBezTo>
                <a:cubicBezTo>
                  <a:pt x="724" y="749"/>
                  <a:pt x="733" y="738"/>
                  <a:pt x="742" y="732"/>
                </a:cubicBezTo>
                <a:cubicBezTo>
                  <a:pt x="733" y="725"/>
                  <a:pt x="725" y="714"/>
                  <a:pt x="716" y="711"/>
                </a:cubicBezTo>
                <a:cubicBezTo>
                  <a:pt x="660" y="696"/>
                  <a:pt x="659" y="697"/>
                  <a:pt x="675" y="639"/>
                </a:cubicBezTo>
                <a:cubicBezTo>
                  <a:pt x="713" y="496"/>
                  <a:pt x="752" y="352"/>
                  <a:pt x="790" y="208"/>
                </a:cubicBezTo>
                <a:cubicBezTo>
                  <a:pt x="797" y="180"/>
                  <a:pt x="810" y="163"/>
                  <a:pt x="840" y="159"/>
                </a:cubicBezTo>
                <a:cubicBezTo>
                  <a:pt x="851" y="157"/>
                  <a:pt x="861" y="144"/>
                  <a:pt x="871" y="137"/>
                </a:cubicBezTo>
                <a:cubicBezTo>
                  <a:pt x="859" y="129"/>
                  <a:pt x="848" y="116"/>
                  <a:pt x="836" y="115"/>
                </a:cubicBezTo>
                <a:cubicBezTo>
                  <a:pt x="788" y="112"/>
                  <a:pt x="739" y="114"/>
                  <a:pt x="691" y="113"/>
                </a:cubicBezTo>
                <a:cubicBezTo>
                  <a:pt x="674" y="112"/>
                  <a:pt x="658" y="109"/>
                  <a:pt x="641" y="107"/>
                </a:cubicBezTo>
                <a:cubicBezTo>
                  <a:pt x="641" y="101"/>
                  <a:pt x="642" y="95"/>
                  <a:pt x="642" y="89"/>
                </a:cubicBezTo>
                <a:cubicBezTo>
                  <a:pt x="671" y="89"/>
                  <a:pt x="699" y="89"/>
                  <a:pt x="728" y="89"/>
                </a:cubicBezTo>
                <a:cubicBezTo>
                  <a:pt x="740" y="88"/>
                  <a:pt x="754" y="91"/>
                  <a:pt x="764" y="87"/>
                </a:cubicBezTo>
                <a:cubicBezTo>
                  <a:pt x="780" y="80"/>
                  <a:pt x="794" y="68"/>
                  <a:pt x="809" y="58"/>
                </a:cubicBezTo>
                <a:cubicBezTo>
                  <a:pt x="797" y="48"/>
                  <a:pt x="784" y="38"/>
                  <a:pt x="771" y="28"/>
                </a:cubicBezTo>
                <a:cubicBezTo>
                  <a:pt x="767" y="25"/>
                  <a:pt x="763" y="22"/>
                  <a:pt x="749" y="12"/>
                </a:cubicBezTo>
                <a:cubicBezTo>
                  <a:pt x="769" y="6"/>
                  <a:pt x="780" y="1"/>
                  <a:pt x="791" y="1"/>
                </a:cubicBezTo>
                <a:cubicBezTo>
                  <a:pt x="856" y="0"/>
                  <a:pt x="921" y="1"/>
                  <a:pt x="986" y="0"/>
                </a:cubicBezTo>
                <a:cubicBezTo>
                  <a:pt x="1020" y="0"/>
                  <a:pt x="1033" y="12"/>
                  <a:pt x="1024" y="48"/>
                </a:cubicBezTo>
                <a:cubicBezTo>
                  <a:pt x="1000" y="135"/>
                  <a:pt x="978" y="222"/>
                  <a:pt x="955" y="310"/>
                </a:cubicBezTo>
                <a:cubicBezTo>
                  <a:pt x="951" y="326"/>
                  <a:pt x="952" y="344"/>
                  <a:pt x="950" y="361"/>
                </a:cubicBezTo>
                <a:cubicBezTo>
                  <a:pt x="955" y="364"/>
                  <a:pt x="960" y="367"/>
                  <a:pt x="965" y="370"/>
                </a:cubicBezTo>
                <a:cubicBezTo>
                  <a:pt x="999" y="337"/>
                  <a:pt x="1037" y="305"/>
                  <a:pt x="1066" y="268"/>
                </a:cubicBezTo>
                <a:cubicBezTo>
                  <a:pt x="1072" y="260"/>
                  <a:pt x="1047" y="228"/>
                  <a:pt x="1038" y="209"/>
                </a:cubicBezTo>
                <a:cubicBezTo>
                  <a:pt x="1135" y="209"/>
                  <a:pt x="1241" y="209"/>
                  <a:pt x="1353" y="209"/>
                </a:cubicBezTo>
                <a:cubicBezTo>
                  <a:pt x="1341" y="225"/>
                  <a:pt x="1333" y="240"/>
                  <a:pt x="1321" y="251"/>
                </a:cubicBezTo>
                <a:cubicBezTo>
                  <a:pt x="1230" y="333"/>
                  <a:pt x="1137" y="413"/>
                  <a:pt x="1047" y="495"/>
                </a:cubicBezTo>
                <a:cubicBezTo>
                  <a:pt x="1036" y="504"/>
                  <a:pt x="1032" y="521"/>
                  <a:pt x="1026" y="535"/>
                </a:cubicBezTo>
                <a:cubicBezTo>
                  <a:pt x="1040" y="535"/>
                  <a:pt x="1054" y="538"/>
                  <a:pt x="1068" y="535"/>
                </a:cubicBezTo>
                <a:cubicBezTo>
                  <a:pt x="1123" y="524"/>
                  <a:pt x="1141" y="534"/>
                  <a:pt x="1159" y="587"/>
                </a:cubicBezTo>
                <a:cubicBezTo>
                  <a:pt x="1175" y="634"/>
                  <a:pt x="1191" y="682"/>
                  <a:pt x="1207" y="729"/>
                </a:cubicBezTo>
                <a:cubicBezTo>
                  <a:pt x="1220" y="769"/>
                  <a:pt x="1211" y="782"/>
                  <a:pt x="1169" y="782"/>
                </a:cubicBezTo>
                <a:cubicBezTo>
                  <a:pt x="995" y="781"/>
                  <a:pt x="1027" y="801"/>
                  <a:pt x="977" y="647"/>
                </a:cubicBezTo>
                <a:cubicBezTo>
                  <a:pt x="973" y="635"/>
                  <a:pt x="972" y="621"/>
                  <a:pt x="964" y="613"/>
                </a:cubicBezTo>
                <a:cubicBezTo>
                  <a:pt x="952" y="601"/>
                  <a:pt x="935" y="587"/>
                  <a:pt x="921" y="587"/>
                </a:cubicBezTo>
                <a:cubicBezTo>
                  <a:pt x="907" y="588"/>
                  <a:pt x="887" y="602"/>
                  <a:pt x="880" y="616"/>
                </a:cubicBezTo>
                <a:cubicBezTo>
                  <a:pt x="865" y="650"/>
                  <a:pt x="853" y="686"/>
                  <a:pt x="844" y="723"/>
                </a:cubicBezTo>
                <a:cubicBezTo>
                  <a:pt x="834" y="765"/>
                  <a:pt x="810" y="783"/>
                  <a:pt x="767" y="782"/>
                </a:cubicBezTo>
                <a:cubicBezTo>
                  <a:pt x="655" y="782"/>
                  <a:pt x="543" y="782"/>
                  <a:pt x="432" y="782"/>
                </a:cubicBezTo>
                <a:cubicBezTo>
                  <a:pt x="388" y="782"/>
                  <a:pt x="377" y="769"/>
                  <a:pt x="387" y="727"/>
                </a:cubicBezTo>
                <a:cubicBezTo>
                  <a:pt x="407" y="644"/>
                  <a:pt x="430" y="561"/>
                  <a:pt x="451" y="477"/>
                </a:cubicBezTo>
                <a:cubicBezTo>
                  <a:pt x="466" y="417"/>
                  <a:pt x="456" y="384"/>
                  <a:pt x="417" y="369"/>
                </a:cubicBezTo>
                <a:cubicBezTo>
                  <a:pt x="373" y="351"/>
                  <a:pt x="314" y="370"/>
                  <a:pt x="295" y="420"/>
                </a:cubicBezTo>
                <a:cubicBezTo>
                  <a:pt x="266" y="492"/>
                  <a:pt x="247" y="568"/>
                  <a:pt x="224" y="643"/>
                </a:cubicBezTo>
                <a:cubicBezTo>
                  <a:pt x="223" y="649"/>
                  <a:pt x="222" y="655"/>
                  <a:pt x="220" y="661"/>
                </a:cubicBezTo>
                <a:cubicBezTo>
                  <a:pt x="190" y="784"/>
                  <a:pt x="169" y="798"/>
                  <a:pt x="41" y="782"/>
                </a:cubicBezTo>
                <a:cubicBezTo>
                  <a:pt x="12" y="778"/>
                  <a:pt x="0" y="766"/>
                  <a:pt x="8" y="736"/>
                </a:cubicBezTo>
                <a:cubicBezTo>
                  <a:pt x="51" y="574"/>
                  <a:pt x="94" y="411"/>
                  <a:pt x="138" y="248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65FE3DA-ED56-4DAA-AF8F-34F3CFA9D926}"/>
              </a:ext>
            </a:extLst>
          </p:cNvPr>
          <p:cNvSpPr>
            <a:spLocks/>
          </p:cNvSpPr>
          <p:nvPr/>
        </p:nvSpPr>
        <p:spPr bwMode="auto">
          <a:xfrm>
            <a:off x="4340225" y="1695450"/>
            <a:ext cx="1239838" cy="1431925"/>
          </a:xfrm>
          <a:custGeom>
            <a:avLst/>
            <a:gdLst>
              <a:gd name="T0" fmla="*/ 273 w 678"/>
              <a:gd name="T1" fmla="*/ 767 h 784"/>
              <a:gd name="T2" fmla="*/ 368 w 678"/>
              <a:gd name="T3" fmla="*/ 752 h 784"/>
              <a:gd name="T4" fmla="*/ 454 w 678"/>
              <a:gd name="T5" fmla="*/ 750 h 784"/>
              <a:gd name="T6" fmla="*/ 480 w 678"/>
              <a:gd name="T7" fmla="*/ 730 h 784"/>
              <a:gd name="T8" fmla="*/ 459 w 678"/>
              <a:gd name="T9" fmla="*/ 710 h 784"/>
              <a:gd name="T10" fmla="*/ 417 w 678"/>
              <a:gd name="T11" fmla="*/ 636 h 784"/>
              <a:gd name="T12" fmla="*/ 457 w 678"/>
              <a:gd name="T13" fmla="*/ 473 h 784"/>
              <a:gd name="T14" fmla="*/ 422 w 678"/>
              <a:gd name="T15" fmla="*/ 369 h 784"/>
              <a:gd name="T16" fmla="*/ 297 w 678"/>
              <a:gd name="T17" fmla="*/ 422 h 784"/>
              <a:gd name="T18" fmla="*/ 257 w 678"/>
              <a:gd name="T19" fmla="*/ 537 h 784"/>
              <a:gd name="T20" fmla="*/ 207 w 678"/>
              <a:gd name="T21" fmla="*/ 725 h 784"/>
              <a:gd name="T22" fmla="*/ 137 w 678"/>
              <a:gd name="T23" fmla="*/ 782 h 784"/>
              <a:gd name="T24" fmla="*/ 47 w 678"/>
              <a:gd name="T25" fmla="*/ 782 h 784"/>
              <a:gd name="T26" fmla="*/ 10 w 678"/>
              <a:gd name="T27" fmla="*/ 736 h 784"/>
              <a:gd name="T28" fmla="*/ 63 w 678"/>
              <a:gd name="T29" fmla="*/ 540 h 784"/>
              <a:gd name="T30" fmla="*/ 22 w 678"/>
              <a:gd name="T31" fmla="*/ 458 h 784"/>
              <a:gd name="T32" fmla="*/ 0 w 678"/>
              <a:gd name="T33" fmla="*/ 446 h 784"/>
              <a:gd name="T34" fmla="*/ 198 w 678"/>
              <a:gd name="T35" fmla="*/ 403 h 784"/>
              <a:gd name="T36" fmla="*/ 127 w 678"/>
              <a:gd name="T37" fmla="*/ 359 h 784"/>
              <a:gd name="T38" fmla="*/ 118 w 678"/>
              <a:gd name="T39" fmla="*/ 339 h 784"/>
              <a:gd name="T40" fmla="*/ 160 w 678"/>
              <a:gd name="T41" fmla="*/ 186 h 784"/>
              <a:gd name="T42" fmla="*/ 109 w 678"/>
              <a:gd name="T43" fmla="*/ 113 h 784"/>
              <a:gd name="T44" fmla="*/ 54 w 678"/>
              <a:gd name="T45" fmla="*/ 109 h 784"/>
              <a:gd name="T46" fmla="*/ 54 w 678"/>
              <a:gd name="T47" fmla="*/ 93 h 784"/>
              <a:gd name="T48" fmla="*/ 120 w 678"/>
              <a:gd name="T49" fmla="*/ 87 h 784"/>
              <a:gd name="T50" fmla="*/ 177 w 678"/>
              <a:gd name="T51" fmla="*/ 63 h 784"/>
              <a:gd name="T52" fmla="*/ 135 w 678"/>
              <a:gd name="T53" fmla="*/ 26 h 784"/>
              <a:gd name="T54" fmla="*/ 122 w 678"/>
              <a:gd name="T55" fmla="*/ 9 h 784"/>
              <a:gd name="T56" fmla="*/ 165 w 678"/>
              <a:gd name="T57" fmla="*/ 0 h 784"/>
              <a:gd name="T58" fmla="*/ 341 w 678"/>
              <a:gd name="T59" fmla="*/ 0 h 784"/>
              <a:gd name="T60" fmla="*/ 386 w 678"/>
              <a:gd name="T61" fmla="*/ 56 h 784"/>
              <a:gd name="T62" fmla="*/ 344 w 678"/>
              <a:gd name="T63" fmla="*/ 209 h 784"/>
              <a:gd name="T64" fmla="*/ 371 w 678"/>
              <a:gd name="T65" fmla="*/ 259 h 784"/>
              <a:gd name="T66" fmla="*/ 568 w 678"/>
              <a:gd name="T67" fmla="*/ 202 h 784"/>
              <a:gd name="T68" fmla="*/ 667 w 678"/>
              <a:gd name="T69" fmla="*/ 363 h 784"/>
              <a:gd name="T70" fmla="*/ 591 w 678"/>
              <a:gd name="T71" fmla="*/ 683 h 784"/>
              <a:gd name="T72" fmla="*/ 445 w 678"/>
              <a:gd name="T73" fmla="*/ 782 h 784"/>
              <a:gd name="T74" fmla="*/ 323 w 678"/>
              <a:gd name="T75" fmla="*/ 782 h 784"/>
              <a:gd name="T76" fmla="*/ 273 w 678"/>
              <a:gd name="T77" fmla="*/ 767 h 784"/>
              <a:gd name="T78" fmla="*/ 448 w 678"/>
              <a:gd name="T79" fmla="*/ 777 h 784"/>
              <a:gd name="T80" fmla="*/ 448 w 678"/>
              <a:gd name="T81" fmla="*/ 758 h 784"/>
              <a:gd name="T82" fmla="*/ 273 w 678"/>
              <a:gd name="T83" fmla="*/ 767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8" h="784">
                <a:moveTo>
                  <a:pt x="273" y="767"/>
                </a:moveTo>
                <a:cubicBezTo>
                  <a:pt x="304" y="762"/>
                  <a:pt x="336" y="755"/>
                  <a:pt x="368" y="752"/>
                </a:cubicBezTo>
                <a:cubicBezTo>
                  <a:pt x="397" y="749"/>
                  <a:pt x="426" y="753"/>
                  <a:pt x="454" y="750"/>
                </a:cubicBezTo>
                <a:cubicBezTo>
                  <a:pt x="463" y="749"/>
                  <a:pt x="471" y="737"/>
                  <a:pt x="480" y="730"/>
                </a:cubicBezTo>
                <a:cubicBezTo>
                  <a:pt x="473" y="723"/>
                  <a:pt x="467" y="713"/>
                  <a:pt x="459" y="710"/>
                </a:cubicBezTo>
                <a:cubicBezTo>
                  <a:pt x="401" y="690"/>
                  <a:pt x="402" y="691"/>
                  <a:pt x="417" y="636"/>
                </a:cubicBezTo>
                <a:cubicBezTo>
                  <a:pt x="431" y="582"/>
                  <a:pt x="445" y="528"/>
                  <a:pt x="457" y="473"/>
                </a:cubicBezTo>
                <a:cubicBezTo>
                  <a:pt x="470" y="416"/>
                  <a:pt x="459" y="383"/>
                  <a:pt x="422" y="369"/>
                </a:cubicBezTo>
                <a:cubicBezTo>
                  <a:pt x="378" y="351"/>
                  <a:pt x="319" y="373"/>
                  <a:pt x="297" y="422"/>
                </a:cubicBezTo>
                <a:cubicBezTo>
                  <a:pt x="280" y="459"/>
                  <a:pt x="268" y="498"/>
                  <a:pt x="257" y="537"/>
                </a:cubicBezTo>
                <a:cubicBezTo>
                  <a:pt x="239" y="599"/>
                  <a:pt x="222" y="662"/>
                  <a:pt x="207" y="725"/>
                </a:cubicBezTo>
                <a:cubicBezTo>
                  <a:pt x="198" y="762"/>
                  <a:pt x="177" y="782"/>
                  <a:pt x="137" y="782"/>
                </a:cubicBezTo>
                <a:cubicBezTo>
                  <a:pt x="107" y="781"/>
                  <a:pt x="77" y="782"/>
                  <a:pt x="47" y="782"/>
                </a:cubicBezTo>
                <a:cubicBezTo>
                  <a:pt x="16" y="781"/>
                  <a:pt x="1" y="769"/>
                  <a:pt x="10" y="736"/>
                </a:cubicBezTo>
                <a:cubicBezTo>
                  <a:pt x="28" y="671"/>
                  <a:pt x="44" y="605"/>
                  <a:pt x="63" y="540"/>
                </a:cubicBezTo>
                <a:cubicBezTo>
                  <a:pt x="81" y="479"/>
                  <a:pt x="82" y="477"/>
                  <a:pt x="22" y="458"/>
                </a:cubicBezTo>
                <a:cubicBezTo>
                  <a:pt x="14" y="455"/>
                  <a:pt x="5" y="453"/>
                  <a:pt x="0" y="446"/>
                </a:cubicBezTo>
                <a:cubicBezTo>
                  <a:pt x="67" y="413"/>
                  <a:pt x="142" y="461"/>
                  <a:pt x="198" y="403"/>
                </a:cubicBezTo>
                <a:cubicBezTo>
                  <a:pt x="174" y="375"/>
                  <a:pt x="132" y="402"/>
                  <a:pt x="127" y="359"/>
                </a:cubicBezTo>
                <a:cubicBezTo>
                  <a:pt x="126" y="352"/>
                  <a:pt x="116" y="345"/>
                  <a:pt x="118" y="339"/>
                </a:cubicBezTo>
                <a:cubicBezTo>
                  <a:pt x="131" y="288"/>
                  <a:pt x="144" y="237"/>
                  <a:pt x="160" y="186"/>
                </a:cubicBezTo>
                <a:cubicBezTo>
                  <a:pt x="175" y="136"/>
                  <a:pt x="162" y="117"/>
                  <a:pt x="109" y="113"/>
                </a:cubicBezTo>
                <a:cubicBezTo>
                  <a:pt x="91" y="112"/>
                  <a:pt x="72" y="110"/>
                  <a:pt x="54" y="109"/>
                </a:cubicBezTo>
                <a:cubicBezTo>
                  <a:pt x="54" y="103"/>
                  <a:pt x="54" y="98"/>
                  <a:pt x="54" y="93"/>
                </a:cubicBezTo>
                <a:cubicBezTo>
                  <a:pt x="76" y="91"/>
                  <a:pt x="98" y="92"/>
                  <a:pt x="120" y="87"/>
                </a:cubicBezTo>
                <a:cubicBezTo>
                  <a:pt x="139" y="83"/>
                  <a:pt x="158" y="71"/>
                  <a:pt x="177" y="63"/>
                </a:cubicBezTo>
                <a:cubicBezTo>
                  <a:pt x="163" y="51"/>
                  <a:pt x="149" y="39"/>
                  <a:pt x="135" y="26"/>
                </a:cubicBezTo>
                <a:cubicBezTo>
                  <a:pt x="132" y="23"/>
                  <a:pt x="130" y="20"/>
                  <a:pt x="122" y="9"/>
                </a:cubicBezTo>
                <a:cubicBezTo>
                  <a:pt x="139" y="5"/>
                  <a:pt x="152" y="1"/>
                  <a:pt x="165" y="0"/>
                </a:cubicBezTo>
                <a:cubicBezTo>
                  <a:pt x="224" y="0"/>
                  <a:pt x="283" y="0"/>
                  <a:pt x="341" y="0"/>
                </a:cubicBezTo>
                <a:cubicBezTo>
                  <a:pt x="385" y="1"/>
                  <a:pt x="396" y="13"/>
                  <a:pt x="386" y="56"/>
                </a:cubicBezTo>
                <a:cubicBezTo>
                  <a:pt x="373" y="107"/>
                  <a:pt x="358" y="158"/>
                  <a:pt x="344" y="209"/>
                </a:cubicBezTo>
                <a:cubicBezTo>
                  <a:pt x="337" y="235"/>
                  <a:pt x="341" y="253"/>
                  <a:pt x="371" y="259"/>
                </a:cubicBezTo>
                <a:cubicBezTo>
                  <a:pt x="419" y="200"/>
                  <a:pt x="497" y="177"/>
                  <a:pt x="568" y="202"/>
                </a:cubicBezTo>
                <a:cubicBezTo>
                  <a:pt x="633" y="225"/>
                  <a:pt x="678" y="285"/>
                  <a:pt x="667" y="363"/>
                </a:cubicBezTo>
                <a:cubicBezTo>
                  <a:pt x="650" y="471"/>
                  <a:pt x="624" y="578"/>
                  <a:pt x="591" y="683"/>
                </a:cubicBezTo>
                <a:cubicBezTo>
                  <a:pt x="560" y="784"/>
                  <a:pt x="554" y="782"/>
                  <a:pt x="445" y="782"/>
                </a:cubicBezTo>
                <a:cubicBezTo>
                  <a:pt x="404" y="782"/>
                  <a:pt x="364" y="784"/>
                  <a:pt x="323" y="782"/>
                </a:cubicBezTo>
                <a:cubicBezTo>
                  <a:pt x="306" y="781"/>
                  <a:pt x="289" y="772"/>
                  <a:pt x="273" y="767"/>
                </a:cubicBezTo>
                <a:cubicBezTo>
                  <a:pt x="331" y="770"/>
                  <a:pt x="389" y="774"/>
                  <a:pt x="448" y="777"/>
                </a:cubicBezTo>
                <a:cubicBezTo>
                  <a:pt x="448" y="770"/>
                  <a:pt x="448" y="764"/>
                  <a:pt x="448" y="758"/>
                </a:cubicBezTo>
                <a:cubicBezTo>
                  <a:pt x="389" y="761"/>
                  <a:pt x="331" y="764"/>
                  <a:pt x="273" y="767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5BF543A-CC68-4B28-87E8-6536CC9B9DAE}"/>
              </a:ext>
            </a:extLst>
          </p:cNvPr>
          <p:cNvSpPr>
            <a:spLocks/>
          </p:cNvSpPr>
          <p:nvPr/>
        </p:nvSpPr>
        <p:spPr bwMode="auto">
          <a:xfrm>
            <a:off x="6040438" y="3325813"/>
            <a:ext cx="1236663" cy="1106488"/>
          </a:xfrm>
          <a:custGeom>
            <a:avLst/>
            <a:gdLst>
              <a:gd name="T0" fmla="*/ 317 w 676"/>
              <a:gd name="T1" fmla="*/ 510 h 606"/>
              <a:gd name="T2" fmla="*/ 27 w 676"/>
              <a:gd name="T3" fmla="*/ 577 h 606"/>
              <a:gd name="T4" fmla="*/ 67 w 676"/>
              <a:gd name="T5" fmla="*/ 560 h 606"/>
              <a:gd name="T6" fmla="*/ 121 w 676"/>
              <a:gd name="T7" fmla="*/ 557 h 606"/>
              <a:gd name="T8" fmla="*/ 139 w 676"/>
              <a:gd name="T9" fmla="*/ 542 h 606"/>
              <a:gd name="T10" fmla="*/ 125 w 676"/>
              <a:gd name="T11" fmla="*/ 523 h 606"/>
              <a:gd name="T12" fmla="*/ 94 w 676"/>
              <a:gd name="T13" fmla="*/ 517 h 606"/>
              <a:gd name="T14" fmla="*/ 13 w 676"/>
              <a:gd name="T15" fmla="*/ 409 h 606"/>
              <a:gd name="T16" fmla="*/ 102 w 676"/>
              <a:gd name="T17" fmla="*/ 45 h 606"/>
              <a:gd name="T18" fmla="*/ 141 w 676"/>
              <a:gd name="T19" fmla="*/ 7 h 606"/>
              <a:gd name="T20" fmla="*/ 267 w 676"/>
              <a:gd name="T21" fmla="*/ 5 h 606"/>
              <a:gd name="T22" fmla="*/ 288 w 676"/>
              <a:gd name="T23" fmla="*/ 70 h 606"/>
              <a:gd name="T24" fmla="*/ 227 w 676"/>
              <a:gd name="T25" fmla="*/ 297 h 606"/>
              <a:gd name="T26" fmla="*/ 264 w 676"/>
              <a:gd name="T27" fmla="*/ 417 h 606"/>
              <a:gd name="T28" fmla="*/ 391 w 676"/>
              <a:gd name="T29" fmla="*/ 350 h 606"/>
              <a:gd name="T30" fmla="*/ 425 w 676"/>
              <a:gd name="T31" fmla="*/ 233 h 606"/>
              <a:gd name="T32" fmla="*/ 491 w 676"/>
              <a:gd name="T33" fmla="*/ 164 h 606"/>
              <a:gd name="T34" fmla="*/ 520 w 676"/>
              <a:gd name="T35" fmla="*/ 141 h 606"/>
              <a:gd name="T36" fmla="*/ 487 w 676"/>
              <a:gd name="T37" fmla="*/ 117 h 606"/>
              <a:gd name="T38" fmla="*/ 383 w 676"/>
              <a:gd name="T39" fmla="*/ 109 h 606"/>
              <a:gd name="T40" fmla="*/ 383 w 676"/>
              <a:gd name="T41" fmla="*/ 95 h 606"/>
              <a:gd name="T42" fmla="*/ 418 w 676"/>
              <a:gd name="T43" fmla="*/ 86 h 606"/>
              <a:gd name="T44" fmla="*/ 443 w 676"/>
              <a:gd name="T45" fmla="*/ 55 h 606"/>
              <a:gd name="T46" fmla="*/ 413 w 676"/>
              <a:gd name="T47" fmla="*/ 35 h 606"/>
              <a:gd name="T48" fmla="*/ 330 w 676"/>
              <a:gd name="T49" fmla="*/ 28 h 606"/>
              <a:gd name="T50" fmla="*/ 330 w 676"/>
              <a:gd name="T51" fmla="*/ 11 h 606"/>
              <a:gd name="T52" fmla="*/ 365 w 676"/>
              <a:gd name="T53" fmla="*/ 4 h 606"/>
              <a:gd name="T54" fmla="*/ 628 w 676"/>
              <a:gd name="T55" fmla="*/ 3 h 606"/>
              <a:gd name="T56" fmla="*/ 666 w 676"/>
              <a:gd name="T57" fmla="*/ 49 h 606"/>
              <a:gd name="T58" fmla="*/ 537 w 676"/>
              <a:gd name="T59" fmla="*/ 538 h 606"/>
              <a:gd name="T60" fmla="*/ 513 w 676"/>
              <a:gd name="T61" fmla="*/ 567 h 606"/>
              <a:gd name="T62" fmla="*/ 358 w 676"/>
              <a:gd name="T63" fmla="*/ 572 h 606"/>
              <a:gd name="T64" fmla="*/ 317 w 676"/>
              <a:gd name="T65" fmla="*/ 51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6" h="606">
                <a:moveTo>
                  <a:pt x="317" y="510"/>
                </a:moveTo>
                <a:cubicBezTo>
                  <a:pt x="282" y="591"/>
                  <a:pt x="151" y="606"/>
                  <a:pt x="27" y="577"/>
                </a:cubicBezTo>
                <a:cubicBezTo>
                  <a:pt x="47" y="568"/>
                  <a:pt x="57" y="561"/>
                  <a:pt x="67" y="560"/>
                </a:cubicBezTo>
                <a:cubicBezTo>
                  <a:pt x="85" y="557"/>
                  <a:pt x="103" y="560"/>
                  <a:pt x="121" y="557"/>
                </a:cubicBezTo>
                <a:cubicBezTo>
                  <a:pt x="128" y="556"/>
                  <a:pt x="139" y="548"/>
                  <a:pt x="139" y="542"/>
                </a:cubicBezTo>
                <a:cubicBezTo>
                  <a:pt x="140" y="536"/>
                  <a:pt x="131" y="526"/>
                  <a:pt x="125" y="523"/>
                </a:cubicBezTo>
                <a:cubicBezTo>
                  <a:pt x="116" y="519"/>
                  <a:pt x="104" y="517"/>
                  <a:pt x="94" y="517"/>
                </a:cubicBezTo>
                <a:cubicBezTo>
                  <a:pt x="30" y="517"/>
                  <a:pt x="0" y="472"/>
                  <a:pt x="13" y="409"/>
                </a:cubicBezTo>
                <a:cubicBezTo>
                  <a:pt x="37" y="286"/>
                  <a:pt x="70" y="166"/>
                  <a:pt x="102" y="45"/>
                </a:cubicBezTo>
                <a:cubicBezTo>
                  <a:pt x="106" y="29"/>
                  <a:pt x="126" y="9"/>
                  <a:pt x="141" y="7"/>
                </a:cubicBezTo>
                <a:cubicBezTo>
                  <a:pt x="182" y="2"/>
                  <a:pt x="226" y="0"/>
                  <a:pt x="267" y="5"/>
                </a:cubicBezTo>
                <a:cubicBezTo>
                  <a:pt x="310" y="11"/>
                  <a:pt x="293" y="46"/>
                  <a:pt x="288" y="70"/>
                </a:cubicBezTo>
                <a:cubicBezTo>
                  <a:pt x="269" y="146"/>
                  <a:pt x="248" y="222"/>
                  <a:pt x="227" y="297"/>
                </a:cubicBezTo>
                <a:cubicBezTo>
                  <a:pt x="209" y="363"/>
                  <a:pt x="220" y="401"/>
                  <a:pt x="264" y="417"/>
                </a:cubicBezTo>
                <a:cubicBezTo>
                  <a:pt x="310" y="434"/>
                  <a:pt x="370" y="404"/>
                  <a:pt x="391" y="350"/>
                </a:cubicBezTo>
                <a:cubicBezTo>
                  <a:pt x="405" y="312"/>
                  <a:pt x="415" y="272"/>
                  <a:pt x="425" y="233"/>
                </a:cubicBezTo>
                <a:cubicBezTo>
                  <a:pt x="435" y="197"/>
                  <a:pt x="447" y="168"/>
                  <a:pt x="491" y="164"/>
                </a:cubicBezTo>
                <a:cubicBezTo>
                  <a:pt x="502" y="163"/>
                  <a:pt x="511" y="149"/>
                  <a:pt x="520" y="141"/>
                </a:cubicBezTo>
                <a:cubicBezTo>
                  <a:pt x="509" y="133"/>
                  <a:pt x="499" y="119"/>
                  <a:pt x="487" y="117"/>
                </a:cubicBezTo>
                <a:cubicBezTo>
                  <a:pt x="453" y="112"/>
                  <a:pt x="418" y="112"/>
                  <a:pt x="383" y="109"/>
                </a:cubicBezTo>
                <a:cubicBezTo>
                  <a:pt x="383" y="104"/>
                  <a:pt x="383" y="99"/>
                  <a:pt x="383" y="95"/>
                </a:cubicBezTo>
                <a:cubicBezTo>
                  <a:pt x="395" y="92"/>
                  <a:pt x="409" y="92"/>
                  <a:pt x="418" y="86"/>
                </a:cubicBezTo>
                <a:cubicBezTo>
                  <a:pt x="429" y="79"/>
                  <a:pt x="435" y="66"/>
                  <a:pt x="443" y="55"/>
                </a:cubicBezTo>
                <a:cubicBezTo>
                  <a:pt x="433" y="48"/>
                  <a:pt x="424" y="37"/>
                  <a:pt x="413" y="35"/>
                </a:cubicBezTo>
                <a:cubicBezTo>
                  <a:pt x="386" y="31"/>
                  <a:pt x="358" y="30"/>
                  <a:pt x="330" y="28"/>
                </a:cubicBezTo>
                <a:cubicBezTo>
                  <a:pt x="330" y="22"/>
                  <a:pt x="330" y="16"/>
                  <a:pt x="330" y="11"/>
                </a:cubicBezTo>
                <a:cubicBezTo>
                  <a:pt x="342" y="8"/>
                  <a:pt x="354" y="4"/>
                  <a:pt x="365" y="4"/>
                </a:cubicBezTo>
                <a:cubicBezTo>
                  <a:pt x="453" y="3"/>
                  <a:pt x="541" y="4"/>
                  <a:pt x="628" y="3"/>
                </a:cubicBezTo>
                <a:cubicBezTo>
                  <a:pt x="660" y="3"/>
                  <a:pt x="676" y="10"/>
                  <a:pt x="666" y="49"/>
                </a:cubicBezTo>
                <a:cubicBezTo>
                  <a:pt x="622" y="211"/>
                  <a:pt x="581" y="375"/>
                  <a:pt x="537" y="538"/>
                </a:cubicBezTo>
                <a:cubicBezTo>
                  <a:pt x="534" y="549"/>
                  <a:pt x="522" y="567"/>
                  <a:pt x="513" y="567"/>
                </a:cubicBezTo>
                <a:cubicBezTo>
                  <a:pt x="462" y="572"/>
                  <a:pt x="409" y="577"/>
                  <a:pt x="358" y="572"/>
                </a:cubicBezTo>
                <a:cubicBezTo>
                  <a:pt x="344" y="570"/>
                  <a:pt x="333" y="536"/>
                  <a:pt x="317" y="510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8355B2-CF22-423A-9E43-D7E73CDEEB5B}"/>
              </a:ext>
            </a:extLst>
          </p:cNvPr>
          <p:cNvSpPr>
            <a:spLocks/>
          </p:cNvSpPr>
          <p:nvPr/>
        </p:nvSpPr>
        <p:spPr bwMode="auto">
          <a:xfrm>
            <a:off x="3570288" y="3317875"/>
            <a:ext cx="1384300" cy="1379538"/>
          </a:xfrm>
          <a:custGeom>
            <a:avLst/>
            <a:gdLst>
              <a:gd name="T0" fmla="*/ 757 w 757"/>
              <a:gd name="T1" fmla="*/ 22 h 755"/>
              <a:gd name="T2" fmla="*/ 665 w 757"/>
              <a:gd name="T3" fmla="*/ 171 h 755"/>
              <a:gd name="T4" fmla="*/ 415 w 757"/>
              <a:gd name="T5" fmla="*/ 570 h 755"/>
              <a:gd name="T6" fmla="*/ 214 w 757"/>
              <a:gd name="T7" fmla="*/ 742 h 755"/>
              <a:gd name="T8" fmla="*/ 45 w 757"/>
              <a:gd name="T9" fmla="*/ 746 h 755"/>
              <a:gd name="T10" fmla="*/ 14 w 757"/>
              <a:gd name="T11" fmla="*/ 684 h 755"/>
              <a:gd name="T12" fmla="*/ 57 w 757"/>
              <a:gd name="T13" fmla="*/ 616 h 755"/>
              <a:gd name="T14" fmla="*/ 122 w 757"/>
              <a:gd name="T15" fmla="*/ 605 h 755"/>
              <a:gd name="T16" fmla="*/ 269 w 757"/>
              <a:gd name="T17" fmla="*/ 568 h 755"/>
              <a:gd name="T18" fmla="*/ 296 w 757"/>
              <a:gd name="T19" fmla="*/ 511 h 755"/>
              <a:gd name="T20" fmla="*/ 280 w 757"/>
              <a:gd name="T21" fmla="*/ 501 h 755"/>
              <a:gd name="T22" fmla="*/ 250 w 757"/>
              <a:gd name="T23" fmla="*/ 527 h 755"/>
              <a:gd name="T24" fmla="*/ 221 w 757"/>
              <a:gd name="T25" fmla="*/ 545 h 755"/>
              <a:gd name="T26" fmla="*/ 206 w 757"/>
              <a:gd name="T27" fmla="*/ 516 h 755"/>
              <a:gd name="T28" fmla="*/ 163 w 757"/>
              <a:gd name="T29" fmla="*/ 193 h 755"/>
              <a:gd name="T30" fmla="*/ 154 w 757"/>
              <a:gd name="T31" fmla="*/ 131 h 755"/>
              <a:gd name="T32" fmla="*/ 69 w 757"/>
              <a:gd name="T33" fmla="*/ 37 h 755"/>
              <a:gd name="T34" fmla="*/ 45 w 757"/>
              <a:gd name="T35" fmla="*/ 22 h 755"/>
              <a:gd name="T36" fmla="*/ 63 w 757"/>
              <a:gd name="T37" fmla="*/ 10 h 755"/>
              <a:gd name="T38" fmla="*/ 302 w 757"/>
              <a:gd name="T39" fmla="*/ 11 h 755"/>
              <a:gd name="T40" fmla="*/ 336 w 757"/>
              <a:gd name="T41" fmla="*/ 60 h 755"/>
              <a:gd name="T42" fmla="*/ 348 w 757"/>
              <a:gd name="T43" fmla="*/ 249 h 755"/>
              <a:gd name="T44" fmla="*/ 350 w 757"/>
              <a:gd name="T45" fmla="*/ 272 h 755"/>
              <a:gd name="T46" fmla="*/ 377 w 757"/>
              <a:gd name="T47" fmla="*/ 304 h 755"/>
              <a:gd name="T48" fmla="*/ 410 w 757"/>
              <a:gd name="T49" fmla="*/ 283 h 755"/>
              <a:gd name="T50" fmla="*/ 523 w 757"/>
              <a:gd name="T51" fmla="*/ 82 h 755"/>
              <a:gd name="T52" fmla="*/ 646 w 757"/>
              <a:gd name="T53" fmla="*/ 7 h 755"/>
              <a:gd name="T54" fmla="*/ 749 w 757"/>
              <a:gd name="T55" fmla="*/ 8 h 755"/>
              <a:gd name="T56" fmla="*/ 757 w 757"/>
              <a:gd name="T57" fmla="*/ 22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57" h="755">
                <a:moveTo>
                  <a:pt x="757" y="22"/>
                </a:moveTo>
                <a:cubicBezTo>
                  <a:pt x="726" y="72"/>
                  <a:pt x="696" y="121"/>
                  <a:pt x="665" y="171"/>
                </a:cubicBezTo>
                <a:cubicBezTo>
                  <a:pt x="582" y="304"/>
                  <a:pt x="501" y="438"/>
                  <a:pt x="415" y="570"/>
                </a:cubicBezTo>
                <a:cubicBezTo>
                  <a:pt x="366" y="646"/>
                  <a:pt x="306" y="719"/>
                  <a:pt x="214" y="742"/>
                </a:cubicBezTo>
                <a:cubicBezTo>
                  <a:pt x="160" y="755"/>
                  <a:pt x="101" y="750"/>
                  <a:pt x="45" y="746"/>
                </a:cubicBezTo>
                <a:cubicBezTo>
                  <a:pt x="13" y="743"/>
                  <a:pt x="0" y="716"/>
                  <a:pt x="14" y="684"/>
                </a:cubicBezTo>
                <a:cubicBezTo>
                  <a:pt x="25" y="660"/>
                  <a:pt x="37" y="632"/>
                  <a:pt x="57" y="616"/>
                </a:cubicBezTo>
                <a:cubicBezTo>
                  <a:pt x="72" y="604"/>
                  <a:pt x="101" y="601"/>
                  <a:pt x="122" y="605"/>
                </a:cubicBezTo>
                <a:cubicBezTo>
                  <a:pt x="178" y="614"/>
                  <a:pt x="229" y="608"/>
                  <a:pt x="269" y="568"/>
                </a:cubicBezTo>
                <a:cubicBezTo>
                  <a:pt x="283" y="554"/>
                  <a:pt x="288" y="530"/>
                  <a:pt x="296" y="511"/>
                </a:cubicBezTo>
                <a:cubicBezTo>
                  <a:pt x="291" y="507"/>
                  <a:pt x="285" y="504"/>
                  <a:pt x="280" y="501"/>
                </a:cubicBezTo>
                <a:cubicBezTo>
                  <a:pt x="270" y="509"/>
                  <a:pt x="260" y="519"/>
                  <a:pt x="250" y="527"/>
                </a:cubicBezTo>
                <a:cubicBezTo>
                  <a:pt x="241" y="534"/>
                  <a:pt x="231" y="539"/>
                  <a:pt x="221" y="545"/>
                </a:cubicBezTo>
                <a:cubicBezTo>
                  <a:pt x="216" y="535"/>
                  <a:pt x="208" y="526"/>
                  <a:pt x="206" y="516"/>
                </a:cubicBezTo>
                <a:cubicBezTo>
                  <a:pt x="191" y="408"/>
                  <a:pt x="178" y="301"/>
                  <a:pt x="163" y="193"/>
                </a:cubicBezTo>
                <a:cubicBezTo>
                  <a:pt x="160" y="173"/>
                  <a:pt x="156" y="152"/>
                  <a:pt x="154" y="131"/>
                </a:cubicBezTo>
                <a:cubicBezTo>
                  <a:pt x="143" y="52"/>
                  <a:pt x="144" y="52"/>
                  <a:pt x="69" y="37"/>
                </a:cubicBezTo>
                <a:cubicBezTo>
                  <a:pt x="61" y="35"/>
                  <a:pt x="55" y="28"/>
                  <a:pt x="45" y="22"/>
                </a:cubicBezTo>
                <a:cubicBezTo>
                  <a:pt x="53" y="16"/>
                  <a:pt x="58" y="10"/>
                  <a:pt x="63" y="10"/>
                </a:cubicBezTo>
                <a:cubicBezTo>
                  <a:pt x="142" y="9"/>
                  <a:pt x="222" y="7"/>
                  <a:pt x="302" y="11"/>
                </a:cubicBezTo>
                <a:cubicBezTo>
                  <a:pt x="315" y="12"/>
                  <a:pt x="333" y="42"/>
                  <a:pt x="336" y="60"/>
                </a:cubicBezTo>
                <a:cubicBezTo>
                  <a:pt x="343" y="123"/>
                  <a:pt x="344" y="186"/>
                  <a:pt x="348" y="249"/>
                </a:cubicBezTo>
                <a:cubicBezTo>
                  <a:pt x="348" y="257"/>
                  <a:pt x="347" y="266"/>
                  <a:pt x="350" y="272"/>
                </a:cubicBezTo>
                <a:cubicBezTo>
                  <a:pt x="357" y="284"/>
                  <a:pt x="365" y="301"/>
                  <a:pt x="377" y="304"/>
                </a:cubicBezTo>
                <a:cubicBezTo>
                  <a:pt x="385" y="307"/>
                  <a:pt x="403" y="293"/>
                  <a:pt x="410" y="283"/>
                </a:cubicBezTo>
                <a:cubicBezTo>
                  <a:pt x="449" y="217"/>
                  <a:pt x="490" y="151"/>
                  <a:pt x="523" y="82"/>
                </a:cubicBezTo>
                <a:cubicBezTo>
                  <a:pt x="549" y="26"/>
                  <a:pt x="585" y="0"/>
                  <a:pt x="646" y="7"/>
                </a:cubicBezTo>
                <a:cubicBezTo>
                  <a:pt x="680" y="11"/>
                  <a:pt x="715" y="8"/>
                  <a:pt x="749" y="8"/>
                </a:cubicBezTo>
                <a:cubicBezTo>
                  <a:pt x="751" y="13"/>
                  <a:pt x="754" y="17"/>
                  <a:pt x="757" y="22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14421B-04BF-407F-A8A5-8240162201A7}"/>
              </a:ext>
            </a:extLst>
          </p:cNvPr>
          <p:cNvSpPr>
            <a:spLocks/>
          </p:cNvSpPr>
          <p:nvPr/>
        </p:nvSpPr>
        <p:spPr bwMode="auto">
          <a:xfrm>
            <a:off x="3494088" y="1793875"/>
            <a:ext cx="968375" cy="1350963"/>
          </a:xfrm>
          <a:custGeom>
            <a:avLst/>
            <a:gdLst>
              <a:gd name="T0" fmla="*/ 56 w 530"/>
              <a:gd name="T1" fmla="*/ 9 h 739"/>
              <a:gd name="T2" fmla="*/ 94 w 530"/>
              <a:gd name="T3" fmla="*/ 1 h 739"/>
              <a:gd name="T4" fmla="*/ 380 w 530"/>
              <a:gd name="T5" fmla="*/ 0 h 739"/>
              <a:gd name="T6" fmla="*/ 424 w 530"/>
              <a:gd name="T7" fmla="*/ 53 h 739"/>
              <a:gd name="T8" fmla="*/ 416 w 530"/>
              <a:gd name="T9" fmla="*/ 84 h 739"/>
              <a:gd name="T10" fmla="*/ 469 w 530"/>
              <a:gd name="T11" fmla="*/ 153 h 739"/>
              <a:gd name="T12" fmla="*/ 516 w 530"/>
              <a:gd name="T13" fmla="*/ 217 h 739"/>
              <a:gd name="T14" fmla="*/ 418 w 530"/>
              <a:gd name="T15" fmla="*/ 304 h 739"/>
              <a:gd name="T16" fmla="*/ 340 w 530"/>
              <a:gd name="T17" fmla="*/ 365 h 739"/>
              <a:gd name="T18" fmla="*/ 305 w 530"/>
              <a:gd name="T19" fmla="*/ 496 h 739"/>
              <a:gd name="T20" fmla="*/ 376 w 530"/>
              <a:gd name="T21" fmla="*/ 574 h 739"/>
              <a:gd name="T22" fmla="*/ 407 w 530"/>
              <a:gd name="T23" fmla="*/ 572 h 739"/>
              <a:gd name="T24" fmla="*/ 275 w 530"/>
              <a:gd name="T25" fmla="*/ 736 h 739"/>
              <a:gd name="T26" fmla="*/ 145 w 530"/>
              <a:gd name="T27" fmla="*/ 709 h 739"/>
              <a:gd name="T28" fmla="*/ 101 w 530"/>
              <a:gd name="T29" fmla="*/ 633 h 739"/>
              <a:gd name="T30" fmla="*/ 155 w 530"/>
              <a:gd name="T31" fmla="*/ 598 h 739"/>
              <a:gd name="T32" fmla="*/ 190 w 530"/>
              <a:gd name="T33" fmla="*/ 576 h 739"/>
              <a:gd name="T34" fmla="*/ 151 w 530"/>
              <a:gd name="T35" fmla="*/ 557 h 739"/>
              <a:gd name="T36" fmla="*/ 33 w 530"/>
              <a:gd name="T37" fmla="*/ 556 h 739"/>
              <a:gd name="T38" fmla="*/ 0 w 530"/>
              <a:gd name="T39" fmla="*/ 547 h 739"/>
              <a:gd name="T40" fmla="*/ 1 w 530"/>
              <a:gd name="T41" fmla="*/ 532 h 739"/>
              <a:gd name="T42" fmla="*/ 49 w 530"/>
              <a:gd name="T43" fmla="*/ 525 h 739"/>
              <a:gd name="T44" fmla="*/ 93 w 530"/>
              <a:gd name="T45" fmla="*/ 499 h 739"/>
              <a:gd name="T46" fmla="*/ 72 w 530"/>
              <a:gd name="T47" fmla="*/ 445 h 739"/>
              <a:gd name="T48" fmla="*/ 144 w 530"/>
              <a:gd name="T49" fmla="*/ 377 h 739"/>
              <a:gd name="T50" fmla="*/ 105 w 530"/>
              <a:gd name="T51" fmla="*/ 303 h 739"/>
              <a:gd name="T52" fmla="*/ 86 w 530"/>
              <a:gd name="T53" fmla="*/ 294 h 739"/>
              <a:gd name="T54" fmla="*/ 105 w 530"/>
              <a:gd name="T55" fmla="*/ 186 h 739"/>
              <a:gd name="T56" fmla="*/ 153 w 530"/>
              <a:gd name="T57" fmla="*/ 155 h 739"/>
              <a:gd name="T58" fmla="*/ 279 w 530"/>
              <a:gd name="T59" fmla="*/ 152 h 739"/>
              <a:gd name="T60" fmla="*/ 323 w 530"/>
              <a:gd name="T61" fmla="*/ 130 h 739"/>
              <a:gd name="T62" fmla="*/ 284 w 530"/>
              <a:gd name="T63" fmla="*/ 110 h 739"/>
              <a:gd name="T64" fmla="*/ 226 w 530"/>
              <a:gd name="T65" fmla="*/ 59 h 739"/>
              <a:gd name="T66" fmla="*/ 187 w 530"/>
              <a:gd name="T67" fmla="*/ 32 h 739"/>
              <a:gd name="T68" fmla="*/ 96 w 530"/>
              <a:gd name="T69" fmla="*/ 30 h 739"/>
              <a:gd name="T70" fmla="*/ 56 w 530"/>
              <a:gd name="T71" fmla="*/ 24 h 739"/>
              <a:gd name="T72" fmla="*/ 56 w 530"/>
              <a:gd name="T73" fmla="*/ 9 h 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0" h="739">
                <a:moveTo>
                  <a:pt x="56" y="9"/>
                </a:moveTo>
                <a:cubicBezTo>
                  <a:pt x="68" y="7"/>
                  <a:pt x="81" y="1"/>
                  <a:pt x="94" y="1"/>
                </a:cubicBezTo>
                <a:cubicBezTo>
                  <a:pt x="190" y="1"/>
                  <a:pt x="285" y="2"/>
                  <a:pt x="380" y="0"/>
                </a:cubicBezTo>
                <a:cubicBezTo>
                  <a:pt x="420" y="0"/>
                  <a:pt x="432" y="17"/>
                  <a:pt x="424" y="53"/>
                </a:cubicBezTo>
                <a:cubicBezTo>
                  <a:pt x="421" y="64"/>
                  <a:pt x="418" y="74"/>
                  <a:pt x="416" y="84"/>
                </a:cubicBezTo>
                <a:cubicBezTo>
                  <a:pt x="405" y="132"/>
                  <a:pt x="419" y="150"/>
                  <a:pt x="469" y="153"/>
                </a:cubicBezTo>
                <a:cubicBezTo>
                  <a:pt x="530" y="157"/>
                  <a:pt x="530" y="158"/>
                  <a:pt x="516" y="217"/>
                </a:cubicBezTo>
                <a:cubicBezTo>
                  <a:pt x="502" y="279"/>
                  <a:pt x="490" y="308"/>
                  <a:pt x="418" y="304"/>
                </a:cubicBezTo>
                <a:cubicBezTo>
                  <a:pt x="378" y="301"/>
                  <a:pt x="350" y="323"/>
                  <a:pt x="340" y="365"/>
                </a:cubicBezTo>
                <a:cubicBezTo>
                  <a:pt x="329" y="409"/>
                  <a:pt x="316" y="452"/>
                  <a:pt x="305" y="496"/>
                </a:cubicBezTo>
                <a:cubicBezTo>
                  <a:pt x="289" y="561"/>
                  <a:pt x="310" y="584"/>
                  <a:pt x="376" y="574"/>
                </a:cubicBezTo>
                <a:cubicBezTo>
                  <a:pt x="387" y="573"/>
                  <a:pt x="397" y="573"/>
                  <a:pt x="407" y="572"/>
                </a:cubicBezTo>
                <a:cubicBezTo>
                  <a:pt x="423" y="673"/>
                  <a:pt x="371" y="739"/>
                  <a:pt x="275" y="736"/>
                </a:cubicBezTo>
                <a:cubicBezTo>
                  <a:pt x="231" y="735"/>
                  <a:pt x="184" y="727"/>
                  <a:pt x="145" y="709"/>
                </a:cubicBezTo>
                <a:cubicBezTo>
                  <a:pt x="122" y="698"/>
                  <a:pt x="110" y="661"/>
                  <a:pt x="101" y="633"/>
                </a:cubicBezTo>
                <a:cubicBezTo>
                  <a:pt x="99" y="627"/>
                  <a:pt x="136" y="610"/>
                  <a:pt x="155" y="598"/>
                </a:cubicBezTo>
                <a:cubicBezTo>
                  <a:pt x="167" y="590"/>
                  <a:pt x="179" y="583"/>
                  <a:pt x="190" y="576"/>
                </a:cubicBezTo>
                <a:cubicBezTo>
                  <a:pt x="177" y="569"/>
                  <a:pt x="165" y="558"/>
                  <a:pt x="151" y="557"/>
                </a:cubicBezTo>
                <a:cubicBezTo>
                  <a:pt x="112" y="555"/>
                  <a:pt x="73" y="557"/>
                  <a:pt x="33" y="556"/>
                </a:cubicBezTo>
                <a:cubicBezTo>
                  <a:pt x="22" y="556"/>
                  <a:pt x="11" y="550"/>
                  <a:pt x="0" y="547"/>
                </a:cubicBezTo>
                <a:cubicBezTo>
                  <a:pt x="0" y="542"/>
                  <a:pt x="0" y="537"/>
                  <a:pt x="1" y="532"/>
                </a:cubicBezTo>
                <a:cubicBezTo>
                  <a:pt x="17" y="530"/>
                  <a:pt x="34" y="530"/>
                  <a:pt x="49" y="525"/>
                </a:cubicBezTo>
                <a:cubicBezTo>
                  <a:pt x="65" y="519"/>
                  <a:pt x="92" y="509"/>
                  <a:pt x="93" y="499"/>
                </a:cubicBezTo>
                <a:cubicBezTo>
                  <a:pt x="94" y="481"/>
                  <a:pt x="79" y="462"/>
                  <a:pt x="72" y="445"/>
                </a:cubicBezTo>
                <a:cubicBezTo>
                  <a:pt x="109" y="448"/>
                  <a:pt x="133" y="425"/>
                  <a:pt x="144" y="377"/>
                </a:cubicBezTo>
                <a:cubicBezTo>
                  <a:pt x="153" y="336"/>
                  <a:pt x="147" y="312"/>
                  <a:pt x="105" y="303"/>
                </a:cubicBezTo>
                <a:cubicBezTo>
                  <a:pt x="98" y="301"/>
                  <a:pt x="85" y="296"/>
                  <a:pt x="86" y="294"/>
                </a:cubicBezTo>
                <a:cubicBezTo>
                  <a:pt x="91" y="258"/>
                  <a:pt x="93" y="220"/>
                  <a:pt x="105" y="186"/>
                </a:cubicBezTo>
                <a:cubicBezTo>
                  <a:pt x="110" y="172"/>
                  <a:pt x="135" y="157"/>
                  <a:pt x="153" y="155"/>
                </a:cubicBezTo>
                <a:cubicBezTo>
                  <a:pt x="194" y="151"/>
                  <a:pt x="237" y="156"/>
                  <a:pt x="279" y="152"/>
                </a:cubicBezTo>
                <a:cubicBezTo>
                  <a:pt x="294" y="151"/>
                  <a:pt x="309" y="138"/>
                  <a:pt x="323" y="130"/>
                </a:cubicBezTo>
                <a:cubicBezTo>
                  <a:pt x="310" y="123"/>
                  <a:pt x="298" y="113"/>
                  <a:pt x="284" y="110"/>
                </a:cubicBezTo>
                <a:cubicBezTo>
                  <a:pt x="254" y="103"/>
                  <a:pt x="230" y="96"/>
                  <a:pt x="226" y="59"/>
                </a:cubicBezTo>
                <a:cubicBezTo>
                  <a:pt x="224" y="48"/>
                  <a:pt x="201" y="34"/>
                  <a:pt x="187" y="32"/>
                </a:cubicBezTo>
                <a:cubicBezTo>
                  <a:pt x="157" y="27"/>
                  <a:pt x="126" y="31"/>
                  <a:pt x="96" y="30"/>
                </a:cubicBezTo>
                <a:cubicBezTo>
                  <a:pt x="83" y="29"/>
                  <a:pt x="69" y="26"/>
                  <a:pt x="56" y="24"/>
                </a:cubicBezTo>
                <a:cubicBezTo>
                  <a:pt x="56" y="19"/>
                  <a:pt x="56" y="14"/>
                  <a:pt x="56" y="9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B7A189-D108-4796-BD3E-C61B020BFC31}"/>
              </a:ext>
            </a:extLst>
          </p:cNvPr>
          <p:cNvSpPr>
            <a:spLocks/>
          </p:cNvSpPr>
          <p:nvPr/>
        </p:nvSpPr>
        <p:spPr bwMode="auto">
          <a:xfrm>
            <a:off x="4838700" y="3079750"/>
            <a:ext cx="320675" cy="34925"/>
          </a:xfrm>
          <a:custGeom>
            <a:avLst/>
            <a:gdLst>
              <a:gd name="T0" fmla="*/ 0 w 175"/>
              <a:gd name="T1" fmla="*/ 9 h 19"/>
              <a:gd name="T2" fmla="*/ 175 w 175"/>
              <a:gd name="T3" fmla="*/ 0 h 19"/>
              <a:gd name="T4" fmla="*/ 175 w 175"/>
              <a:gd name="T5" fmla="*/ 19 h 19"/>
              <a:gd name="T6" fmla="*/ 0 w 175"/>
              <a:gd name="T7" fmla="*/ 9 h 19"/>
              <a:gd name="T8" fmla="*/ 0 w 175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9">
                <a:moveTo>
                  <a:pt x="0" y="9"/>
                </a:moveTo>
                <a:cubicBezTo>
                  <a:pt x="58" y="6"/>
                  <a:pt x="116" y="3"/>
                  <a:pt x="175" y="0"/>
                </a:cubicBezTo>
                <a:cubicBezTo>
                  <a:pt x="175" y="6"/>
                  <a:pt x="175" y="12"/>
                  <a:pt x="175" y="19"/>
                </a:cubicBezTo>
                <a:cubicBezTo>
                  <a:pt x="116" y="16"/>
                  <a:pt x="58" y="12"/>
                  <a:pt x="0" y="9"/>
                </a:cubicBezTo>
                <a:cubicBezTo>
                  <a:pt x="0" y="9"/>
                  <a:pt x="0" y="9"/>
                  <a:pt x="0" y="9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FFA619-7854-49CA-8DD0-5AD915D969D5}"/>
              </a:ext>
            </a:extLst>
          </p:cNvPr>
          <p:cNvSpPr>
            <a:spLocks/>
          </p:cNvSpPr>
          <p:nvPr/>
        </p:nvSpPr>
        <p:spPr bwMode="auto">
          <a:xfrm>
            <a:off x="3411538" y="3341688"/>
            <a:ext cx="139700" cy="60325"/>
          </a:xfrm>
          <a:custGeom>
            <a:avLst/>
            <a:gdLst>
              <a:gd name="T0" fmla="*/ 0 w 76"/>
              <a:gd name="T1" fmla="*/ 0 h 33"/>
              <a:gd name="T2" fmla="*/ 76 w 76"/>
              <a:gd name="T3" fmla="*/ 0 h 33"/>
              <a:gd name="T4" fmla="*/ 76 w 76"/>
              <a:gd name="T5" fmla="*/ 15 h 33"/>
              <a:gd name="T6" fmla="*/ 0 w 76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3">
                <a:moveTo>
                  <a:pt x="0" y="0"/>
                </a:moveTo>
                <a:cubicBezTo>
                  <a:pt x="31" y="0"/>
                  <a:pt x="54" y="0"/>
                  <a:pt x="76" y="0"/>
                </a:cubicBezTo>
                <a:cubicBezTo>
                  <a:pt x="76" y="5"/>
                  <a:pt x="76" y="10"/>
                  <a:pt x="76" y="15"/>
                </a:cubicBezTo>
                <a:cubicBezTo>
                  <a:pt x="54" y="29"/>
                  <a:pt x="31" y="33"/>
                  <a:pt x="0" y="0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3D073B-1919-43AB-9FB2-B6CDDCCE354E}"/>
              </a:ext>
            </a:extLst>
          </p:cNvPr>
          <p:cNvSpPr>
            <a:spLocks noEditPoints="1"/>
          </p:cNvSpPr>
          <p:nvPr/>
        </p:nvSpPr>
        <p:spPr bwMode="auto">
          <a:xfrm>
            <a:off x="4618038" y="3305175"/>
            <a:ext cx="1444625" cy="1165225"/>
          </a:xfrm>
          <a:custGeom>
            <a:avLst/>
            <a:gdLst>
              <a:gd name="T0" fmla="*/ 525 w 790"/>
              <a:gd name="T1" fmla="*/ 5 h 638"/>
              <a:gd name="T2" fmla="*/ 263 w 790"/>
              <a:gd name="T3" fmla="*/ 0 h 638"/>
              <a:gd name="T4" fmla="*/ 232 w 790"/>
              <a:gd name="T5" fmla="*/ 15 h 638"/>
              <a:gd name="T6" fmla="*/ 249 w 790"/>
              <a:gd name="T7" fmla="*/ 88 h 638"/>
              <a:gd name="T8" fmla="*/ 142 w 790"/>
              <a:gd name="T9" fmla="*/ 297 h 638"/>
              <a:gd name="T10" fmla="*/ 181 w 790"/>
              <a:gd name="T11" fmla="*/ 351 h 638"/>
              <a:gd name="T12" fmla="*/ 215 w 790"/>
              <a:gd name="T13" fmla="*/ 377 h 638"/>
              <a:gd name="T14" fmla="*/ 174 w 790"/>
              <a:gd name="T15" fmla="*/ 396 h 638"/>
              <a:gd name="T16" fmla="*/ 118 w 790"/>
              <a:gd name="T17" fmla="*/ 408 h 638"/>
              <a:gd name="T18" fmla="*/ 137 w 790"/>
              <a:gd name="T19" fmla="*/ 465 h 638"/>
              <a:gd name="T20" fmla="*/ 89 w 790"/>
              <a:gd name="T21" fmla="*/ 480 h 638"/>
              <a:gd name="T22" fmla="*/ 0 w 790"/>
              <a:gd name="T23" fmla="*/ 489 h 638"/>
              <a:gd name="T24" fmla="*/ 0 w 790"/>
              <a:gd name="T25" fmla="*/ 506 h 638"/>
              <a:gd name="T26" fmla="*/ 45 w 790"/>
              <a:gd name="T27" fmla="*/ 510 h 638"/>
              <a:gd name="T28" fmla="*/ 317 w 790"/>
              <a:gd name="T29" fmla="*/ 513 h 638"/>
              <a:gd name="T30" fmla="*/ 355 w 790"/>
              <a:gd name="T31" fmla="*/ 529 h 638"/>
              <a:gd name="T32" fmla="*/ 324 w 790"/>
              <a:gd name="T33" fmla="*/ 553 h 638"/>
              <a:gd name="T34" fmla="*/ 291 w 790"/>
              <a:gd name="T35" fmla="*/ 574 h 638"/>
              <a:gd name="T36" fmla="*/ 346 w 790"/>
              <a:gd name="T37" fmla="*/ 596 h 638"/>
              <a:gd name="T38" fmla="*/ 754 w 790"/>
              <a:gd name="T39" fmla="*/ 332 h 638"/>
              <a:gd name="T40" fmla="*/ 525 w 790"/>
              <a:gd name="T41" fmla="*/ 5 h 638"/>
              <a:gd name="T42" fmla="*/ 603 w 790"/>
              <a:gd name="T43" fmla="*/ 422 h 638"/>
              <a:gd name="T44" fmla="*/ 583 w 790"/>
              <a:gd name="T45" fmla="*/ 441 h 638"/>
              <a:gd name="T46" fmla="*/ 497 w 790"/>
              <a:gd name="T47" fmla="*/ 442 h 638"/>
              <a:gd name="T48" fmla="*/ 497 w 790"/>
              <a:gd name="T49" fmla="*/ 443 h 638"/>
              <a:gd name="T50" fmla="*/ 434 w 790"/>
              <a:gd name="T51" fmla="*/ 443 h 638"/>
              <a:gd name="T52" fmla="*/ 323 w 790"/>
              <a:gd name="T53" fmla="*/ 310 h 638"/>
              <a:gd name="T54" fmla="*/ 397 w 790"/>
              <a:gd name="T55" fmla="*/ 182 h 638"/>
              <a:gd name="T56" fmla="*/ 528 w 790"/>
              <a:gd name="T57" fmla="*/ 176 h 638"/>
              <a:gd name="T58" fmla="*/ 576 w 790"/>
              <a:gd name="T59" fmla="*/ 295 h 638"/>
              <a:gd name="T60" fmla="*/ 564 w 790"/>
              <a:gd name="T61" fmla="*/ 338 h 638"/>
              <a:gd name="T62" fmla="*/ 589 w 790"/>
              <a:gd name="T63" fmla="*/ 404 h 638"/>
              <a:gd name="T64" fmla="*/ 603 w 790"/>
              <a:gd name="T65" fmla="*/ 42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90" h="638">
                <a:moveTo>
                  <a:pt x="525" y="5"/>
                </a:moveTo>
                <a:cubicBezTo>
                  <a:pt x="438" y="0"/>
                  <a:pt x="350" y="1"/>
                  <a:pt x="263" y="0"/>
                </a:cubicBezTo>
                <a:cubicBezTo>
                  <a:pt x="254" y="0"/>
                  <a:pt x="245" y="8"/>
                  <a:pt x="232" y="15"/>
                </a:cubicBezTo>
                <a:cubicBezTo>
                  <a:pt x="292" y="45"/>
                  <a:pt x="292" y="49"/>
                  <a:pt x="249" y="88"/>
                </a:cubicBezTo>
                <a:cubicBezTo>
                  <a:pt x="188" y="145"/>
                  <a:pt x="151" y="214"/>
                  <a:pt x="142" y="297"/>
                </a:cubicBezTo>
                <a:cubicBezTo>
                  <a:pt x="139" y="326"/>
                  <a:pt x="146" y="346"/>
                  <a:pt x="181" y="351"/>
                </a:cubicBezTo>
                <a:cubicBezTo>
                  <a:pt x="193" y="353"/>
                  <a:pt x="204" y="368"/>
                  <a:pt x="215" y="377"/>
                </a:cubicBezTo>
                <a:cubicBezTo>
                  <a:pt x="202" y="384"/>
                  <a:pt x="188" y="392"/>
                  <a:pt x="174" y="396"/>
                </a:cubicBezTo>
                <a:cubicBezTo>
                  <a:pt x="155" y="402"/>
                  <a:pt x="135" y="405"/>
                  <a:pt x="118" y="408"/>
                </a:cubicBezTo>
                <a:cubicBezTo>
                  <a:pt x="127" y="434"/>
                  <a:pt x="132" y="449"/>
                  <a:pt x="137" y="465"/>
                </a:cubicBezTo>
                <a:cubicBezTo>
                  <a:pt x="121" y="470"/>
                  <a:pt x="105" y="477"/>
                  <a:pt x="89" y="480"/>
                </a:cubicBezTo>
                <a:cubicBezTo>
                  <a:pt x="59" y="484"/>
                  <a:pt x="29" y="486"/>
                  <a:pt x="0" y="489"/>
                </a:cubicBezTo>
                <a:cubicBezTo>
                  <a:pt x="0" y="495"/>
                  <a:pt x="0" y="500"/>
                  <a:pt x="0" y="506"/>
                </a:cubicBezTo>
                <a:cubicBezTo>
                  <a:pt x="15" y="508"/>
                  <a:pt x="30" y="510"/>
                  <a:pt x="45" y="510"/>
                </a:cubicBezTo>
                <a:cubicBezTo>
                  <a:pt x="136" y="511"/>
                  <a:pt x="226" y="511"/>
                  <a:pt x="317" y="513"/>
                </a:cubicBezTo>
                <a:cubicBezTo>
                  <a:pt x="330" y="513"/>
                  <a:pt x="342" y="523"/>
                  <a:pt x="355" y="529"/>
                </a:cubicBezTo>
                <a:cubicBezTo>
                  <a:pt x="345" y="537"/>
                  <a:pt x="335" y="545"/>
                  <a:pt x="324" y="553"/>
                </a:cubicBezTo>
                <a:cubicBezTo>
                  <a:pt x="317" y="558"/>
                  <a:pt x="310" y="562"/>
                  <a:pt x="291" y="574"/>
                </a:cubicBezTo>
                <a:cubicBezTo>
                  <a:pt x="317" y="585"/>
                  <a:pt x="331" y="592"/>
                  <a:pt x="346" y="596"/>
                </a:cubicBezTo>
                <a:cubicBezTo>
                  <a:pt x="526" y="638"/>
                  <a:pt x="714" y="514"/>
                  <a:pt x="754" y="332"/>
                </a:cubicBezTo>
                <a:cubicBezTo>
                  <a:pt x="790" y="166"/>
                  <a:pt x="688" y="15"/>
                  <a:pt x="525" y="5"/>
                </a:cubicBezTo>
                <a:close/>
                <a:moveTo>
                  <a:pt x="603" y="422"/>
                </a:moveTo>
                <a:cubicBezTo>
                  <a:pt x="600" y="430"/>
                  <a:pt x="590" y="440"/>
                  <a:pt x="583" y="441"/>
                </a:cubicBezTo>
                <a:cubicBezTo>
                  <a:pt x="554" y="443"/>
                  <a:pt x="526" y="442"/>
                  <a:pt x="497" y="442"/>
                </a:cubicBezTo>
                <a:cubicBezTo>
                  <a:pt x="497" y="442"/>
                  <a:pt x="497" y="442"/>
                  <a:pt x="497" y="443"/>
                </a:cubicBezTo>
                <a:cubicBezTo>
                  <a:pt x="476" y="443"/>
                  <a:pt x="455" y="443"/>
                  <a:pt x="434" y="443"/>
                </a:cubicBezTo>
                <a:cubicBezTo>
                  <a:pt x="360" y="441"/>
                  <a:pt x="311" y="383"/>
                  <a:pt x="323" y="310"/>
                </a:cubicBezTo>
                <a:cubicBezTo>
                  <a:pt x="331" y="258"/>
                  <a:pt x="350" y="213"/>
                  <a:pt x="397" y="182"/>
                </a:cubicBezTo>
                <a:cubicBezTo>
                  <a:pt x="440" y="153"/>
                  <a:pt x="484" y="148"/>
                  <a:pt x="528" y="176"/>
                </a:cubicBezTo>
                <a:cubicBezTo>
                  <a:pt x="571" y="204"/>
                  <a:pt x="578" y="248"/>
                  <a:pt x="576" y="295"/>
                </a:cubicBezTo>
                <a:cubicBezTo>
                  <a:pt x="575" y="310"/>
                  <a:pt x="571" y="325"/>
                  <a:pt x="564" y="338"/>
                </a:cubicBezTo>
                <a:cubicBezTo>
                  <a:pt x="550" y="369"/>
                  <a:pt x="540" y="396"/>
                  <a:pt x="589" y="404"/>
                </a:cubicBezTo>
                <a:cubicBezTo>
                  <a:pt x="595" y="405"/>
                  <a:pt x="605" y="418"/>
                  <a:pt x="603" y="422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6D4DE7-0056-4379-8182-F6CD7CE29C5D}"/>
              </a:ext>
            </a:extLst>
          </p:cNvPr>
          <p:cNvSpPr>
            <a:spLocks noEditPoints="1"/>
          </p:cNvSpPr>
          <p:nvPr/>
        </p:nvSpPr>
        <p:spPr bwMode="auto">
          <a:xfrm>
            <a:off x="5543550" y="2039938"/>
            <a:ext cx="1157288" cy="1119188"/>
          </a:xfrm>
          <a:custGeom>
            <a:avLst/>
            <a:gdLst>
              <a:gd name="T0" fmla="*/ 464 w 633"/>
              <a:gd name="T1" fmla="*/ 20 h 612"/>
              <a:gd name="T2" fmla="*/ 187 w 633"/>
              <a:gd name="T3" fmla="*/ 31 h 612"/>
              <a:gd name="T4" fmla="*/ 146 w 633"/>
              <a:gd name="T5" fmla="*/ 70 h 612"/>
              <a:gd name="T6" fmla="*/ 159 w 633"/>
              <a:gd name="T7" fmla="*/ 176 h 612"/>
              <a:gd name="T8" fmla="*/ 212 w 633"/>
              <a:gd name="T9" fmla="*/ 164 h 612"/>
              <a:gd name="T10" fmla="*/ 390 w 633"/>
              <a:gd name="T11" fmla="*/ 167 h 612"/>
              <a:gd name="T12" fmla="*/ 419 w 633"/>
              <a:gd name="T13" fmla="*/ 226 h 612"/>
              <a:gd name="T14" fmla="*/ 364 w 633"/>
              <a:gd name="T15" fmla="*/ 260 h 612"/>
              <a:gd name="T16" fmla="*/ 284 w 633"/>
              <a:gd name="T17" fmla="*/ 250 h 612"/>
              <a:gd name="T18" fmla="*/ 81 w 633"/>
              <a:gd name="T19" fmla="*/ 299 h 612"/>
              <a:gd name="T20" fmla="*/ 10 w 633"/>
              <a:gd name="T21" fmla="*/ 487 h 612"/>
              <a:gd name="T22" fmla="*/ 112 w 633"/>
              <a:gd name="T23" fmla="*/ 596 h 612"/>
              <a:gd name="T24" fmla="*/ 282 w 633"/>
              <a:gd name="T25" fmla="*/ 562 h 612"/>
              <a:gd name="T26" fmla="*/ 316 w 633"/>
              <a:gd name="T27" fmla="*/ 550 h 612"/>
              <a:gd name="T28" fmla="*/ 410 w 633"/>
              <a:gd name="T29" fmla="*/ 584 h 612"/>
              <a:gd name="T30" fmla="*/ 370 w 633"/>
              <a:gd name="T31" fmla="*/ 587 h 612"/>
              <a:gd name="T32" fmla="*/ 368 w 633"/>
              <a:gd name="T33" fmla="*/ 593 h 612"/>
              <a:gd name="T34" fmla="*/ 468 w 633"/>
              <a:gd name="T35" fmla="*/ 593 h 612"/>
              <a:gd name="T36" fmla="*/ 527 w 633"/>
              <a:gd name="T37" fmla="*/ 547 h 612"/>
              <a:gd name="T38" fmla="*/ 606 w 633"/>
              <a:gd name="T39" fmla="*/ 246 h 612"/>
              <a:gd name="T40" fmla="*/ 464 w 633"/>
              <a:gd name="T41" fmla="*/ 20 h 612"/>
              <a:gd name="T42" fmla="*/ 415 w 633"/>
              <a:gd name="T43" fmla="*/ 489 h 612"/>
              <a:gd name="T44" fmla="*/ 329 w 633"/>
              <a:gd name="T45" fmla="*/ 490 h 612"/>
              <a:gd name="T46" fmla="*/ 329 w 633"/>
              <a:gd name="T47" fmla="*/ 491 h 612"/>
              <a:gd name="T48" fmla="*/ 262 w 633"/>
              <a:gd name="T49" fmla="*/ 489 h 612"/>
              <a:gd name="T50" fmla="*/ 200 w 633"/>
              <a:gd name="T51" fmla="*/ 448 h 612"/>
              <a:gd name="T52" fmla="*/ 219 w 633"/>
              <a:gd name="T53" fmla="*/ 371 h 612"/>
              <a:gd name="T54" fmla="*/ 354 w 633"/>
              <a:gd name="T55" fmla="*/ 344 h 612"/>
              <a:gd name="T56" fmla="*/ 380 w 633"/>
              <a:gd name="T57" fmla="*/ 397 h 612"/>
              <a:gd name="T58" fmla="*/ 418 w 633"/>
              <a:gd name="T59" fmla="*/ 449 h 612"/>
              <a:gd name="T60" fmla="*/ 440 w 633"/>
              <a:gd name="T61" fmla="*/ 467 h 612"/>
              <a:gd name="T62" fmla="*/ 415 w 633"/>
              <a:gd name="T63" fmla="*/ 489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3" h="612">
                <a:moveTo>
                  <a:pt x="464" y="20"/>
                </a:moveTo>
                <a:cubicBezTo>
                  <a:pt x="371" y="0"/>
                  <a:pt x="278" y="10"/>
                  <a:pt x="187" y="31"/>
                </a:cubicBezTo>
                <a:cubicBezTo>
                  <a:pt x="170" y="35"/>
                  <a:pt x="147" y="56"/>
                  <a:pt x="146" y="70"/>
                </a:cubicBezTo>
                <a:cubicBezTo>
                  <a:pt x="144" y="104"/>
                  <a:pt x="154" y="139"/>
                  <a:pt x="159" y="176"/>
                </a:cubicBezTo>
                <a:cubicBezTo>
                  <a:pt x="183" y="170"/>
                  <a:pt x="197" y="164"/>
                  <a:pt x="212" y="164"/>
                </a:cubicBezTo>
                <a:cubicBezTo>
                  <a:pt x="271" y="163"/>
                  <a:pt x="331" y="162"/>
                  <a:pt x="390" y="167"/>
                </a:cubicBezTo>
                <a:cubicBezTo>
                  <a:pt x="422" y="170"/>
                  <a:pt x="428" y="206"/>
                  <a:pt x="419" y="226"/>
                </a:cubicBezTo>
                <a:cubicBezTo>
                  <a:pt x="412" y="243"/>
                  <a:pt x="384" y="257"/>
                  <a:pt x="364" y="260"/>
                </a:cubicBezTo>
                <a:cubicBezTo>
                  <a:pt x="338" y="263"/>
                  <a:pt x="310" y="251"/>
                  <a:pt x="284" y="250"/>
                </a:cubicBezTo>
                <a:cubicBezTo>
                  <a:pt x="211" y="246"/>
                  <a:pt x="142" y="256"/>
                  <a:pt x="81" y="299"/>
                </a:cubicBezTo>
                <a:cubicBezTo>
                  <a:pt x="15" y="345"/>
                  <a:pt x="0" y="413"/>
                  <a:pt x="10" y="487"/>
                </a:cubicBezTo>
                <a:cubicBezTo>
                  <a:pt x="18" y="545"/>
                  <a:pt x="56" y="582"/>
                  <a:pt x="112" y="596"/>
                </a:cubicBezTo>
                <a:cubicBezTo>
                  <a:pt x="173" y="612"/>
                  <a:pt x="231" y="602"/>
                  <a:pt x="282" y="562"/>
                </a:cubicBezTo>
                <a:cubicBezTo>
                  <a:pt x="292" y="555"/>
                  <a:pt x="314" y="548"/>
                  <a:pt x="316" y="550"/>
                </a:cubicBezTo>
                <a:cubicBezTo>
                  <a:pt x="339" y="585"/>
                  <a:pt x="377" y="578"/>
                  <a:pt x="410" y="584"/>
                </a:cubicBezTo>
                <a:cubicBezTo>
                  <a:pt x="396" y="585"/>
                  <a:pt x="383" y="586"/>
                  <a:pt x="370" y="587"/>
                </a:cubicBezTo>
                <a:cubicBezTo>
                  <a:pt x="369" y="589"/>
                  <a:pt x="369" y="591"/>
                  <a:pt x="368" y="593"/>
                </a:cubicBezTo>
                <a:cubicBezTo>
                  <a:pt x="402" y="593"/>
                  <a:pt x="435" y="593"/>
                  <a:pt x="468" y="593"/>
                </a:cubicBezTo>
                <a:cubicBezTo>
                  <a:pt x="500" y="593"/>
                  <a:pt x="519" y="577"/>
                  <a:pt x="527" y="547"/>
                </a:cubicBezTo>
                <a:cubicBezTo>
                  <a:pt x="554" y="447"/>
                  <a:pt x="583" y="347"/>
                  <a:pt x="606" y="246"/>
                </a:cubicBezTo>
                <a:cubicBezTo>
                  <a:pt x="633" y="128"/>
                  <a:pt x="578" y="43"/>
                  <a:pt x="464" y="20"/>
                </a:cubicBezTo>
                <a:close/>
                <a:moveTo>
                  <a:pt x="415" y="489"/>
                </a:moveTo>
                <a:cubicBezTo>
                  <a:pt x="387" y="491"/>
                  <a:pt x="358" y="490"/>
                  <a:pt x="329" y="490"/>
                </a:cubicBezTo>
                <a:cubicBezTo>
                  <a:pt x="329" y="490"/>
                  <a:pt x="329" y="490"/>
                  <a:pt x="329" y="491"/>
                </a:cubicBezTo>
                <a:cubicBezTo>
                  <a:pt x="307" y="491"/>
                  <a:pt x="282" y="496"/>
                  <a:pt x="262" y="489"/>
                </a:cubicBezTo>
                <a:cubicBezTo>
                  <a:pt x="238" y="481"/>
                  <a:pt x="206" y="467"/>
                  <a:pt x="200" y="448"/>
                </a:cubicBezTo>
                <a:cubicBezTo>
                  <a:pt x="193" y="426"/>
                  <a:pt x="203" y="389"/>
                  <a:pt x="219" y="371"/>
                </a:cubicBezTo>
                <a:cubicBezTo>
                  <a:pt x="254" y="331"/>
                  <a:pt x="306" y="330"/>
                  <a:pt x="354" y="344"/>
                </a:cubicBezTo>
                <a:cubicBezTo>
                  <a:pt x="367" y="348"/>
                  <a:pt x="379" y="378"/>
                  <a:pt x="380" y="397"/>
                </a:cubicBezTo>
                <a:cubicBezTo>
                  <a:pt x="380" y="426"/>
                  <a:pt x="381" y="447"/>
                  <a:pt x="418" y="449"/>
                </a:cubicBezTo>
                <a:cubicBezTo>
                  <a:pt x="426" y="449"/>
                  <a:pt x="433" y="461"/>
                  <a:pt x="440" y="467"/>
                </a:cubicBezTo>
                <a:cubicBezTo>
                  <a:pt x="432" y="475"/>
                  <a:pt x="424" y="488"/>
                  <a:pt x="415" y="489"/>
                </a:cubicBezTo>
                <a:close/>
              </a:path>
            </a:pathLst>
          </a:custGeom>
          <a:solidFill>
            <a:srgbClr val="FED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中文字体：微软雅黑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Yahei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Arial 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Lation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Font: Arial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4="http://schemas.microsoft.com/office/drawing/2010/main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5486114-FC9B-40A3-9061-F98147F95CBC}"/>
              </a:ext>
            </a:extLst>
          </p:cNvPr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</a:t>
            </a:r>
            <a:r>
              <a:rPr lang="en-US" altLang="zh-CN" sz="700" dirty="0" err="1"/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belongs to its owner or the assignee of this ownership. you only acquired the usage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5F3D130-F90D-4A87-9E3D-AC01D526B87B}"/>
              </a:ext>
            </a:extLst>
          </p:cNvPr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 err="1"/>
              <a:t>iSlide</a:t>
            </a:r>
            <a:r>
              <a:rPr lang="en-US" altLang="zh-CN" sz="1050" baseline="30000" dirty="0"/>
              <a:t> 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1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87C4D2F-DDE4-4325-9289-797FA395D4BE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2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7628F9-10BB-4B1A-9FD7-13B5C4904AEE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36" name="图片 2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2EAD01-3CC1-4412-880E-B86F17132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38" name="圆角矩形 2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EE1B0A4-0F49-4D05-B77A-DAF004479898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2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FDF6F6-5203-42D6-8C4C-E3737A97AB7C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/>
            <a:srcRect/>
            <a:stretch>
              <a:fillRect l="48730" t="14932" r="-103309" b="-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sp>
        <p:nvSpPr>
          <p:cNvPr id="40" name="AutoShape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A235F1-D186-4F8C-9E3D-0DB3AD5C3DA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1C3095-FFD0-4B57-883A-2C237609FE63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C5E806E-76B1-4ABF-BEE7-23A937B98199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BA0A1B2-675D-40DD-9B20-019CEA484537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95173D-9045-411E-B47E-7FD23A13283E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A1E4CE6-4E33-4BA6-9D4F-22B8D5940A24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805563-2D7C-487B-AB41-2ABCDF5A2DB6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5B09A70-BD5C-4AEC-8E34-1AB2A86C5B9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76C0FC-51B4-43E9-A802-9FD933C30A06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 xmlns:a14="http://schemas.microsoft.com/office/drawing/2010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8350" y="258127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0388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8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2C121BF6-746A-40F8-BC02-50E44808DBF2}"/>
              </a:ext>
            </a:extLst>
          </p:cNvPr>
          <p:cNvCxnSpPr>
            <a:cxnSpLocks/>
          </p:cNvCxnSpPr>
          <p:nvPr/>
        </p:nvCxnSpPr>
        <p:spPr>
          <a:xfrm>
            <a:off x="806993" y="2838450"/>
            <a:ext cx="729878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384D7B25-61C4-4282-85AC-3017F795B457}"/>
              </a:ext>
            </a:extLst>
          </p:cNvPr>
          <p:cNvSpPr txBox="1"/>
          <p:nvPr/>
        </p:nvSpPr>
        <p:spPr>
          <a:xfrm>
            <a:off x="753604" y="190091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27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6" name="iṡľ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A899FF-C90D-46F2-9367-3A852F8A2143}"/>
              </a:ext>
            </a:extLst>
          </p:cNvPr>
          <p:cNvSpPr txBox="1"/>
          <p:nvPr/>
        </p:nvSpPr>
        <p:spPr>
          <a:xfrm>
            <a:off x="5151002" y="3838499"/>
            <a:ext cx="3151348" cy="1131827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indent="0" algn="ctr" defTabSz="914264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100"/>
            </a:lvl1pPr>
            <a:lvl2pPr marL="68570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283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59996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091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224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356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488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62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Supporting text here. </a:t>
            </a:r>
          </a:p>
          <a:p>
            <a:r>
              <a:rPr lang="en-US" altLang="zh-CN" dirty="0"/>
              <a:t>When you copy &amp; paste, choose "keep text only" option.</a:t>
            </a:r>
          </a:p>
        </p:txBody>
      </p:sp>
      <p:sp>
        <p:nvSpPr>
          <p:cNvPr id="7" name="î$ḻ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DF8BBE5-2B74-4A24-AE32-1590E87BA2AA}"/>
              </a:ext>
            </a:extLst>
          </p:cNvPr>
          <p:cNvSpPr txBox="1"/>
          <p:nvPr/>
        </p:nvSpPr>
        <p:spPr>
          <a:xfrm>
            <a:off x="8400579" y="3838499"/>
            <a:ext cx="3151348" cy="1131827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indent="0" algn="ctr" defTabSz="914264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100"/>
            </a:lvl1pPr>
            <a:lvl2pPr marL="68570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283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59996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091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224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356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488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62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Supporting text here. </a:t>
            </a:r>
          </a:p>
          <a:p>
            <a:r>
              <a:rPr lang="en-US" altLang="zh-CN" dirty="0"/>
              <a:t>When you copy &amp; paste, choose "keep text only" option.</a:t>
            </a:r>
          </a:p>
        </p:txBody>
      </p:sp>
      <p:sp>
        <p:nvSpPr>
          <p:cNvPr id="8" name="íṩľ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C0C5206-DA34-43BF-BD1E-F722616A88A7}"/>
              </a:ext>
            </a:extLst>
          </p:cNvPr>
          <p:cNvSpPr/>
          <p:nvPr/>
        </p:nvSpPr>
        <p:spPr>
          <a:xfrm>
            <a:off x="5157804" y="3358916"/>
            <a:ext cx="3137740" cy="417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b="1" dirty="0"/>
              <a:t>Text Here</a:t>
            </a:r>
          </a:p>
        </p:txBody>
      </p:sp>
      <p:sp>
        <p:nvSpPr>
          <p:cNvPr id="9" name="ís1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5A5DF7-0DB7-4208-9247-60E1CBC5B537}"/>
              </a:ext>
            </a:extLst>
          </p:cNvPr>
          <p:cNvSpPr/>
          <p:nvPr/>
        </p:nvSpPr>
        <p:spPr>
          <a:xfrm>
            <a:off x="5157804" y="2214000"/>
            <a:ext cx="3137740" cy="1107000"/>
          </a:xfrm>
          <a:prstGeom prst="rect">
            <a:avLst/>
          </a:prstGeom>
          <a:blipFill>
            <a:blip r:embed="rId3"/>
            <a:srcRect/>
            <a:stretch>
              <a:fillRect l="665" t="-39867" r="-665" b="-4349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íśḷ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D82FA25-26CD-46C7-958A-11986933CBF4}"/>
              </a:ext>
            </a:extLst>
          </p:cNvPr>
          <p:cNvSpPr/>
          <p:nvPr/>
        </p:nvSpPr>
        <p:spPr>
          <a:xfrm>
            <a:off x="8398680" y="3358916"/>
            <a:ext cx="3155144" cy="417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b="1" dirty="0"/>
              <a:t>Text Here</a:t>
            </a:r>
          </a:p>
        </p:txBody>
      </p:sp>
      <p:sp>
        <p:nvSpPr>
          <p:cNvPr id="11" name="ïSļ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A4CB1E-7CA4-4491-967B-73A419E447EC}"/>
              </a:ext>
            </a:extLst>
          </p:cNvPr>
          <p:cNvSpPr/>
          <p:nvPr/>
        </p:nvSpPr>
        <p:spPr>
          <a:xfrm>
            <a:off x="8398680" y="2214000"/>
            <a:ext cx="3137740" cy="1107000"/>
          </a:xfrm>
          <a:prstGeom prst="rect">
            <a:avLst/>
          </a:prstGeom>
          <a:blipFill>
            <a:blip r:embed="rId4"/>
            <a:srcRect/>
            <a:stretch>
              <a:fillRect l="1083" t="-39867" r="-1083" b="-4349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iṩl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72FC2A2-D020-4A04-B656-1C86B9CA8FE6}"/>
              </a:ext>
            </a:extLst>
          </p:cNvPr>
          <p:cNvSpPr/>
          <p:nvPr/>
        </p:nvSpPr>
        <p:spPr>
          <a:xfrm>
            <a:off x="6268206" y="1719000"/>
            <a:ext cx="916936" cy="91693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iŝḷ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6379E3-F8D8-46A4-A33E-19064983E043}"/>
              </a:ext>
            </a:extLst>
          </p:cNvPr>
          <p:cNvSpPr/>
          <p:nvPr/>
        </p:nvSpPr>
        <p:spPr>
          <a:xfrm>
            <a:off x="6477564" y="1930266"/>
            <a:ext cx="502062" cy="501290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8" name="ísḻ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6BF015-7054-4F4A-B0C7-69C07016DCFE}"/>
              </a:ext>
            </a:extLst>
          </p:cNvPr>
          <p:cNvSpPr/>
          <p:nvPr/>
        </p:nvSpPr>
        <p:spPr>
          <a:xfrm>
            <a:off x="9509082" y="1719000"/>
            <a:ext cx="916936" cy="91693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9" name="îŝḻ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CB62AD-7562-45C4-B458-850E75BDE624}"/>
              </a:ext>
            </a:extLst>
          </p:cNvPr>
          <p:cNvSpPr/>
          <p:nvPr/>
        </p:nvSpPr>
        <p:spPr>
          <a:xfrm>
            <a:off x="9718440" y="1930266"/>
            <a:ext cx="502062" cy="501290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4B3520-2E6D-4080-985D-5A80FED51AAD}"/>
              </a:ext>
            </a:extLst>
          </p:cNvPr>
          <p:cNvCxnSpPr/>
          <p:nvPr/>
        </p:nvCxnSpPr>
        <p:spPr>
          <a:xfrm>
            <a:off x="4734872" y="1224000"/>
            <a:ext cx="0" cy="491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ṡḻ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BC3E9E2-087A-4BEF-BBD1-DAF8179C65F7}"/>
              </a:ext>
            </a:extLst>
          </p:cNvPr>
          <p:cNvSpPr/>
          <p:nvPr/>
        </p:nvSpPr>
        <p:spPr>
          <a:xfrm>
            <a:off x="686725" y="3130337"/>
            <a:ext cx="4002247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7" name="îšl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690498-B459-4064-B65C-B7039AE4A612}"/>
              </a:ext>
            </a:extLst>
          </p:cNvPr>
          <p:cNvSpPr txBox="1"/>
          <p:nvPr/>
        </p:nvSpPr>
        <p:spPr bwMode="auto">
          <a:xfrm>
            <a:off x="686725" y="2688532"/>
            <a:ext cx="40022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F71AA929-8965-4AED-BD6C-DA9B44A9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ïSľïḍ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774A630-D3EF-44AD-8310-0184DBBE2E71}"/>
              </a:ext>
            </a:extLst>
          </p:cNvPr>
          <p:cNvSpPr/>
          <p:nvPr/>
        </p:nvSpPr>
        <p:spPr>
          <a:xfrm>
            <a:off x="1550859" y="4896265"/>
            <a:ext cx="3834000" cy="37239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r>
              <a:rPr lang="en-US" altLang="zh-CN" sz="1700" b="1" dirty="0"/>
              <a:t>Text Here</a:t>
            </a:r>
            <a:endParaRPr lang="zh-CN" altLang="en-US" sz="1700" b="1" dirty="0"/>
          </a:p>
        </p:txBody>
      </p:sp>
      <p:sp>
        <p:nvSpPr>
          <p:cNvPr id="7" name="iṥlid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2302365-4D6B-4859-A52E-5191696022FA}"/>
              </a:ext>
            </a:extLst>
          </p:cNvPr>
          <p:cNvSpPr txBox="1"/>
          <p:nvPr/>
        </p:nvSpPr>
        <p:spPr>
          <a:xfrm>
            <a:off x="1550860" y="5268656"/>
            <a:ext cx="3833915" cy="364697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8" name="iṧļí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68D2F08-206F-43B6-8385-4B2CD22F0B13}"/>
              </a:ext>
            </a:extLst>
          </p:cNvPr>
          <p:cNvSpPr/>
          <p:nvPr/>
        </p:nvSpPr>
        <p:spPr>
          <a:xfrm>
            <a:off x="1550859" y="3807379"/>
            <a:ext cx="3834000" cy="37239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r>
              <a:rPr lang="en-US" altLang="zh-CN" sz="1700" b="1" dirty="0"/>
              <a:t>Text Here</a:t>
            </a:r>
            <a:endParaRPr lang="zh-CN" altLang="en-US" sz="1700" b="1" dirty="0"/>
          </a:p>
        </p:txBody>
      </p:sp>
      <p:sp>
        <p:nvSpPr>
          <p:cNvPr id="9" name="išľíḋ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5FC15BFA-037F-4BDE-AE4D-CC34BD54BCB0}"/>
              </a:ext>
            </a:extLst>
          </p:cNvPr>
          <p:cNvSpPr txBox="1"/>
          <p:nvPr/>
        </p:nvSpPr>
        <p:spPr>
          <a:xfrm>
            <a:off x="1550860" y="4179770"/>
            <a:ext cx="3833915" cy="364697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0" name="ïşľîd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F71D2A41-E25F-4119-B1CE-AB129CCA90D7}"/>
              </a:ext>
            </a:extLst>
          </p:cNvPr>
          <p:cNvSpPr/>
          <p:nvPr/>
        </p:nvSpPr>
        <p:spPr>
          <a:xfrm>
            <a:off x="1550859" y="1653784"/>
            <a:ext cx="3834000" cy="37239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r>
              <a:rPr lang="en-US" altLang="zh-CN" sz="1700" b="1" dirty="0"/>
              <a:t>Text Here</a:t>
            </a:r>
            <a:endParaRPr lang="zh-CN" altLang="en-US" sz="1700" b="1" dirty="0"/>
          </a:p>
        </p:txBody>
      </p:sp>
      <p:sp>
        <p:nvSpPr>
          <p:cNvPr id="11" name="ïś1îḑè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0BB8C026-015C-4670-BE89-519A1BD21F95}"/>
              </a:ext>
            </a:extLst>
          </p:cNvPr>
          <p:cNvSpPr txBox="1"/>
          <p:nvPr/>
        </p:nvSpPr>
        <p:spPr>
          <a:xfrm>
            <a:off x="1550860" y="2026175"/>
            <a:ext cx="3833915" cy="364697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iṡ1îḑ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E84F59C4-89EB-4493-B95D-4DDF16DDA0B3}"/>
              </a:ext>
            </a:extLst>
          </p:cNvPr>
          <p:cNvSpPr/>
          <p:nvPr/>
        </p:nvSpPr>
        <p:spPr>
          <a:xfrm>
            <a:off x="1550859" y="2726552"/>
            <a:ext cx="3834000" cy="37239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r>
              <a:rPr lang="en-US" altLang="zh-CN" sz="1700" b="1" dirty="0"/>
              <a:t>Text Here</a:t>
            </a:r>
            <a:endParaRPr lang="zh-CN" altLang="en-US" sz="1700" b="1" dirty="0"/>
          </a:p>
        </p:txBody>
      </p:sp>
      <p:sp>
        <p:nvSpPr>
          <p:cNvPr id="13" name="íṥlîḋ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942F095A-BCE0-4170-935C-17C1B7171E38}"/>
              </a:ext>
            </a:extLst>
          </p:cNvPr>
          <p:cNvSpPr txBox="1"/>
          <p:nvPr/>
        </p:nvSpPr>
        <p:spPr>
          <a:xfrm>
            <a:off x="1550860" y="3098943"/>
            <a:ext cx="3833915" cy="364697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0" name="îsḻiḍ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A18CC7C-85A9-40C7-8110-30417202A184}"/>
              </a:ext>
            </a:extLst>
          </p:cNvPr>
          <p:cNvSpPr/>
          <p:nvPr/>
        </p:nvSpPr>
        <p:spPr bwMode="auto">
          <a:xfrm>
            <a:off x="786000" y="4841144"/>
            <a:ext cx="764860" cy="7650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íŝḻï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4C199B52-12CC-44A7-BDFD-464875ACDC06}"/>
              </a:ext>
            </a:extLst>
          </p:cNvPr>
          <p:cNvSpPr/>
          <p:nvPr/>
        </p:nvSpPr>
        <p:spPr bwMode="auto">
          <a:xfrm>
            <a:off x="1032083" y="5046238"/>
            <a:ext cx="272695" cy="354873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ṥľîḍ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9ECC97DD-8612-4902-B938-9BEFE8A0BE79}"/>
              </a:ext>
            </a:extLst>
          </p:cNvPr>
          <p:cNvSpPr/>
          <p:nvPr/>
        </p:nvSpPr>
        <p:spPr bwMode="auto">
          <a:xfrm>
            <a:off x="786000" y="3760317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îṣlid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666D0C8E-D8EA-4FF3-9898-4C882E3A02CC}"/>
              </a:ext>
            </a:extLst>
          </p:cNvPr>
          <p:cNvSpPr/>
          <p:nvPr/>
        </p:nvSpPr>
        <p:spPr bwMode="auto">
          <a:xfrm>
            <a:off x="989176" y="3972128"/>
            <a:ext cx="358509" cy="341439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lî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8B482A14-69B2-4245-BE0D-43E13D27EE09}"/>
              </a:ext>
            </a:extLst>
          </p:cNvPr>
          <p:cNvSpPr/>
          <p:nvPr/>
        </p:nvSpPr>
        <p:spPr bwMode="auto">
          <a:xfrm>
            <a:off x="786000" y="1622840"/>
            <a:ext cx="764860" cy="7650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ísḷid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33E886C-C940-43FC-8190-C2E50FE5C4DC}"/>
              </a:ext>
            </a:extLst>
          </p:cNvPr>
          <p:cNvSpPr/>
          <p:nvPr/>
        </p:nvSpPr>
        <p:spPr bwMode="auto">
          <a:xfrm>
            <a:off x="961326" y="1838587"/>
            <a:ext cx="414209" cy="333566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ḻíḋ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7F95B29-EE6E-471E-959F-B241ACD3A9D9}"/>
              </a:ext>
            </a:extLst>
          </p:cNvPr>
          <p:cNvSpPr/>
          <p:nvPr/>
        </p:nvSpPr>
        <p:spPr bwMode="auto">
          <a:xfrm>
            <a:off x="786000" y="2687549"/>
            <a:ext cx="764860" cy="76506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îśľíḋ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3CB6C5D-6002-4523-B5EF-798893A94CE9}"/>
              </a:ext>
            </a:extLst>
          </p:cNvPr>
          <p:cNvSpPr/>
          <p:nvPr/>
        </p:nvSpPr>
        <p:spPr bwMode="auto">
          <a:xfrm>
            <a:off x="1002713" y="2936626"/>
            <a:ext cx="331434" cy="266907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E61F960-FE1A-402E-BDD7-B14FDCC51DBE}"/>
              </a:ext>
            </a:extLst>
          </p:cNvPr>
          <p:cNvCxnSpPr/>
          <p:nvPr/>
        </p:nvCxnSpPr>
        <p:spPr>
          <a:xfrm>
            <a:off x="1685002" y="2526304"/>
            <a:ext cx="351099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646AF17A-C52C-4765-A115-0ED70B6F3637}"/>
              </a:ext>
            </a:extLst>
          </p:cNvPr>
          <p:cNvCxnSpPr/>
          <p:nvPr/>
        </p:nvCxnSpPr>
        <p:spPr>
          <a:xfrm>
            <a:off x="1685002" y="3621679"/>
            <a:ext cx="351099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80A68383-EDEE-4FDE-9A99-D6472D4464DD}"/>
              </a:ext>
            </a:extLst>
          </p:cNvPr>
          <p:cNvCxnSpPr/>
          <p:nvPr/>
        </p:nvCxnSpPr>
        <p:spPr>
          <a:xfrm>
            <a:off x="1685002" y="4717054"/>
            <a:ext cx="351099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ŝ1íd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73A082C8-1398-4AFB-BBC9-53C0DF553D34}"/>
              </a:ext>
            </a:extLst>
          </p:cNvPr>
          <p:cNvSpPr/>
          <p:nvPr/>
        </p:nvSpPr>
        <p:spPr>
          <a:xfrm>
            <a:off x="7134256" y="1588411"/>
            <a:ext cx="3164298" cy="4249199"/>
          </a:xfrm>
          <a:custGeom>
            <a:avLst/>
            <a:gdLst>
              <a:gd name="connsiteX0" fmla="*/ 5879 w 3018034"/>
              <a:gd name="connsiteY0" fmla="*/ 349230 h 4052789"/>
              <a:gd name="connsiteX1" fmla="*/ 5879 w 3018034"/>
              <a:gd name="connsiteY1" fmla="*/ 349230 h 4052789"/>
              <a:gd name="connsiteX2" fmla="*/ 5879 w 3018034"/>
              <a:gd name="connsiteY2" fmla="*/ 4052397 h 4052789"/>
              <a:gd name="connsiteX3" fmla="*/ 2427362 w 3018034"/>
              <a:gd name="connsiteY3" fmla="*/ 4052397 h 4052789"/>
              <a:gd name="connsiteX4" fmla="*/ 2700161 w 3018034"/>
              <a:gd name="connsiteY4" fmla="*/ 3779598 h 4052789"/>
              <a:gd name="connsiteX5" fmla="*/ 2700161 w 3018034"/>
              <a:gd name="connsiteY5" fmla="*/ 349230 h 4052789"/>
              <a:gd name="connsiteX6" fmla="*/ 2700161 w 3018034"/>
              <a:gd name="connsiteY6" fmla="*/ 320225 h 4052789"/>
              <a:gd name="connsiteX7" fmla="*/ 3015291 w 3018034"/>
              <a:gd name="connsiteY7" fmla="*/ 5879 h 4052789"/>
              <a:gd name="connsiteX8" fmla="*/ 350014 w 3018034"/>
              <a:gd name="connsiteY8" fmla="*/ 5879 h 4052789"/>
              <a:gd name="connsiteX9" fmla="*/ 5879 w 3018034"/>
              <a:gd name="connsiteY9" fmla="*/ 349230 h 405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8034" h="4052789">
                <a:moveTo>
                  <a:pt x="5879" y="349230"/>
                </a:moveTo>
                <a:lnTo>
                  <a:pt x="5879" y="349230"/>
                </a:lnTo>
                <a:lnTo>
                  <a:pt x="5879" y="4052397"/>
                </a:lnTo>
                <a:lnTo>
                  <a:pt x="2427362" y="4052397"/>
                </a:lnTo>
                <a:cubicBezTo>
                  <a:pt x="2577872" y="4052397"/>
                  <a:pt x="2700161" y="3930108"/>
                  <a:pt x="2700161" y="3779598"/>
                </a:cubicBezTo>
                <a:lnTo>
                  <a:pt x="2700161" y="349230"/>
                </a:lnTo>
                <a:lnTo>
                  <a:pt x="2700161" y="320225"/>
                </a:lnTo>
                <a:cubicBezTo>
                  <a:pt x="2700161" y="146982"/>
                  <a:pt x="2841264" y="5879"/>
                  <a:pt x="3015291" y="5879"/>
                </a:cubicBezTo>
                <a:lnTo>
                  <a:pt x="350014" y="5879"/>
                </a:lnTo>
                <a:cubicBezTo>
                  <a:pt x="160309" y="5879"/>
                  <a:pt x="5879" y="159525"/>
                  <a:pt x="5879" y="34923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ïṡḻíḋ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D76A2E8-DF9E-4FA9-ACE5-81E52A220457}"/>
              </a:ext>
            </a:extLst>
          </p:cNvPr>
          <p:cNvSpPr/>
          <p:nvPr/>
        </p:nvSpPr>
        <p:spPr>
          <a:xfrm>
            <a:off x="10585395" y="2541810"/>
            <a:ext cx="632860" cy="2391716"/>
          </a:xfrm>
          <a:custGeom>
            <a:avLst/>
            <a:gdLst>
              <a:gd name="connsiteX0" fmla="*/ 602431 w 603606"/>
              <a:gd name="connsiteY0" fmla="*/ 1979752 h 2281163"/>
              <a:gd name="connsiteX1" fmla="*/ 602431 w 603606"/>
              <a:gd name="connsiteY1" fmla="*/ 5879 h 2281163"/>
              <a:gd name="connsiteX2" fmla="*/ 5879 w 603606"/>
              <a:gd name="connsiteY2" fmla="*/ 5879 h 2281163"/>
              <a:gd name="connsiteX3" fmla="*/ 5879 w 603606"/>
              <a:gd name="connsiteY3" fmla="*/ 1995430 h 2281163"/>
              <a:gd name="connsiteX4" fmla="*/ 288085 w 603606"/>
              <a:gd name="connsiteY4" fmla="*/ 2277636 h 2281163"/>
              <a:gd name="connsiteX5" fmla="*/ 288085 w 603606"/>
              <a:gd name="connsiteY5" fmla="*/ 2277636 h 2281163"/>
              <a:gd name="connsiteX6" fmla="*/ 288869 w 603606"/>
              <a:gd name="connsiteY6" fmla="*/ 2277636 h 2281163"/>
              <a:gd name="connsiteX7" fmla="*/ 602431 w 603606"/>
              <a:gd name="connsiteY7" fmla="*/ 1979752 h 228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606" h="2281163">
                <a:moveTo>
                  <a:pt x="602431" y="1979752"/>
                </a:moveTo>
                <a:lnTo>
                  <a:pt x="602431" y="5879"/>
                </a:lnTo>
                <a:lnTo>
                  <a:pt x="5879" y="5879"/>
                </a:lnTo>
                <a:lnTo>
                  <a:pt x="5879" y="1995430"/>
                </a:lnTo>
                <a:cubicBezTo>
                  <a:pt x="5879" y="2151428"/>
                  <a:pt x="132088" y="2277636"/>
                  <a:pt x="288085" y="2277636"/>
                </a:cubicBezTo>
                <a:lnTo>
                  <a:pt x="288085" y="2277636"/>
                </a:lnTo>
                <a:lnTo>
                  <a:pt x="288869" y="2277636"/>
                </a:lnTo>
                <a:cubicBezTo>
                  <a:pt x="456625" y="2277636"/>
                  <a:pt x="593808" y="2145940"/>
                  <a:pt x="602431" y="1979752"/>
                </a:cubicBezTo>
                <a:close/>
              </a:path>
            </a:pathLst>
          </a:custGeom>
          <a:solidFill>
            <a:srgbClr val="C4C4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îŝḷiḑ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0A70E24-4749-47BA-AB4C-9BC2CB882F7C}"/>
              </a:ext>
            </a:extLst>
          </p:cNvPr>
          <p:cNvSpPr/>
          <p:nvPr/>
        </p:nvSpPr>
        <p:spPr>
          <a:xfrm>
            <a:off x="9959111" y="1588411"/>
            <a:ext cx="928742" cy="3345115"/>
          </a:xfrm>
          <a:custGeom>
            <a:avLst/>
            <a:gdLst>
              <a:gd name="connsiteX0" fmla="*/ 603215 w 885812"/>
              <a:gd name="connsiteY0" fmla="*/ 2904760 h 3190493"/>
              <a:gd name="connsiteX1" fmla="*/ 603215 w 885812"/>
              <a:gd name="connsiteY1" fmla="*/ 2788742 h 3190493"/>
              <a:gd name="connsiteX2" fmla="*/ 603215 w 885812"/>
              <a:gd name="connsiteY2" fmla="*/ 915209 h 3190493"/>
              <a:gd name="connsiteX3" fmla="*/ 603215 w 885812"/>
              <a:gd name="connsiteY3" fmla="*/ 288085 h 3190493"/>
              <a:gd name="connsiteX4" fmla="*/ 321009 w 885812"/>
              <a:gd name="connsiteY4" fmla="*/ 5879 h 3190493"/>
              <a:gd name="connsiteX5" fmla="*/ 321009 w 885812"/>
              <a:gd name="connsiteY5" fmla="*/ 5879 h 3190493"/>
              <a:gd name="connsiteX6" fmla="*/ 321009 w 885812"/>
              <a:gd name="connsiteY6" fmla="*/ 5879 h 3190493"/>
              <a:gd name="connsiteX7" fmla="*/ 5879 w 885812"/>
              <a:gd name="connsiteY7" fmla="*/ 321009 h 3190493"/>
              <a:gd name="connsiteX8" fmla="*/ 5879 w 885812"/>
              <a:gd name="connsiteY8" fmla="*/ 350014 h 3190493"/>
              <a:gd name="connsiteX9" fmla="*/ 5879 w 885812"/>
              <a:gd name="connsiteY9" fmla="*/ 2788742 h 3190493"/>
              <a:gd name="connsiteX10" fmla="*/ 5879 w 885812"/>
              <a:gd name="connsiteY10" fmla="*/ 2843616 h 3190493"/>
              <a:gd name="connsiteX11" fmla="*/ 5879 w 885812"/>
              <a:gd name="connsiteY11" fmla="*/ 3186966 h 3190493"/>
              <a:gd name="connsiteX12" fmla="*/ 885421 w 885812"/>
              <a:gd name="connsiteY12" fmla="*/ 3186966 h 3190493"/>
              <a:gd name="connsiteX13" fmla="*/ 603215 w 885812"/>
              <a:gd name="connsiteY13" fmla="*/ 2904760 h 319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85812" h="3190493">
                <a:moveTo>
                  <a:pt x="603215" y="2904760"/>
                </a:moveTo>
                <a:lnTo>
                  <a:pt x="603215" y="2788742"/>
                </a:lnTo>
                <a:lnTo>
                  <a:pt x="603215" y="915209"/>
                </a:lnTo>
                <a:lnTo>
                  <a:pt x="603215" y="288085"/>
                </a:lnTo>
                <a:cubicBezTo>
                  <a:pt x="603215" y="132088"/>
                  <a:pt x="477006" y="5879"/>
                  <a:pt x="321009" y="5879"/>
                </a:cubicBezTo>
                <a:lnTo>
                  <a:pt x="321009" y="5879"/>
                </a:lnTo>
                <a:lnTo>
                  <a:pt x="321009" y="5879"/>
                </a:lnTo>
                <a:cubicBezTo>
                  <a:pt x="146982" y="5879"/>
                  <a:pt x="5879" y="146982"/>
                  <a:pt x="5879" y="321009"/>
                </a:cubicBezTo>
                <a:lnTo>
                  <a:pt x="5879" y="350014"/>
                </a:lnTo>
                <a:lnTo>
                  <a:pt x="5879" y="2788742"/>
                </a:lnTo>
                <a:lnTo>
                  <a:pt x="5879" y="2843616"/>
                </a:lnTo>
                <a:lnTo>
                  <a:pt x="5879" y="3186966"/>
                </a:lnTo>
                <a:lnTo>
                  <a:pt x="885421" y="3186966"/>
                </a:lnTo>
                <a:cubicBezTo>
                  <a:pt x="729424" y="3186966"/>
                  <a:pt x="603215" y="3060757"/>
                  <a:pt x="603215" y="2904760"/>
                </a:cubicBezTo>
                <a:close/>
              </a:path>
            </a:pathLst>
          </a:custGeom>
          <a:solidFill>
            <a:srgbClr val="E0E0E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ïsľí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CA37FA00-CB1D-4ABE-B322-0F1CB57D16AB}"/>
              </a:ext>
            </a:extLst>
          </p:cNvPr>
          <p:cNvSpPr/>
          <p:nvPr/>
        </p:nvSpPr>
        <p:spPr>
          <a:xfrm>
            <a:off x="6525232" y="4982839"/>
            <a:ext cx="3114983" cy="854771"/>
          </a:xfrm>
          <a:custGeom>
            <a:avLst/>
            <a:gdLst>
              <a:gd name="connsiteX0" fmla="*/ 2684483 w 2971000"/>
              <a:gd name="connsiteY0" fmla="*/ 532664 h 815261"/>
              <a:gd name="connsiteX1" fmla="*/ 2684483 w 2971000"/>
              <a:gd name="connsiteY1" fmla="*/ 5879 h 815261"/>
              <a:gd name="connsiteX2" fmla="*/ 5879 w 2971000"/>
              <a:gd name="connsiteY2" fmla="*/ 5879 h 815261"/>
              <a:gd name="connsiteX3" fmla="*/ 5879 w 2971000"/>
              <a:gd name="connsiteY3" fmla="*/ 532664 h 815261"/>
              <a:gd name="connsiteX4" fmla="*/ 288085 w 2971000"/>
              <a:gd name="connsiteY4" fmla="*/ 814869 h 815261"/>
              <a:gd name="connsiteX5" fmla="*/ 288085 w 2971000"/>
              <a:gd name="connsiteY5" fmla="*/ 814869 h 815261"/>
              <a:gd name="connsiteX6" fmla="*/ 288869 w 2971000"/>
              <a:gd name="connsiteY6" fmla="*/ 814869 h 815261"/>
              <a:gd name="connsiteX7" fmla="*/ 2966689 w 2971000"/>
              <a:gd name="connsiteY7" fmla="*/ 814869 h 815261"/>
              <a:gd name="connsiteX8" fmla="*/ 2684483 w 2971000"/>
              <a:gd name="connsiteY8" fmla="*/ 532664 h 81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1000" h="815261">
                <a:moveTo>
                  <a:pt x="2684483" y="532664"/>
                </a:moveTo>
                <a:lnTo>
                  <a:pt x="2684483" y="5879"/>
                </a:lnTo>
                <a:lnTo>
                  <a:pt x="5879" y="5879"/>
                </a:lnTo>
                <a:lnTo>
                  <a:pt x="5879" y="532664"/>
                </a:lnTo>
                <a:cubicBezTo>
                  <a:pt x="5879" y="688661"/>
                  <a:pt x="132088" y="814869"/>
                  <a:pt x="288085" y="814869"/>
                </a:cubicBezTo>
                <a:lnTo>
                  <a:pt x="288085" y="814869"/>
                </a:lnTo>
                <a:lnTo>
                  <a:pt x="288869" y="814869"/>
                </a:lnTo>
                <a:lnTo>
                  <a:pt x="2966689" y="814869"/>
                </a:lnTo>
                <a:cubicBezTo>
                  <a:pt x="2810692" y="814869"/>
                  <a:pt x="2684483" y="688661"/>
                  <a:pt x="2684483" y="53266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ïṩľíḑ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2CFC6351-8D49-4961-AAAF-0552C5A41170}"/>
              </a:ext>
            </a:extLst>
          </p:cNvPr>
          <p:cNvSpPr/>
          <p:nvPr/>
        </p:nvSpPr>
        <p:spPr>
          <a:xfrm>
            <a:off x="7467124" y="2134972"/>
            <a:ext cx="419167" cy="419167"/>
          </a:xfrm>
          <a:custGeom>
            <a:avLst/>
            <a:gdLst>
              <a:gd name="connsiteX0" fmla="*/ 327280 w 399791"/>
              <a:gd name="connsiteY0" fmla="*/ 394696 h 399791"/>
              <a:gd name="connsiteX1" fmla="*/ 73295 w 399791"/>
              <a:gd name="connsiteY1" fmla="*/ 394696 h 399791"/>
              <a:gd name="connsiteX2" fmla="*/ 5879 w 399791"/>
              <a:gd name="connsiteY2" fmla="*/ 327280 h 399791"/>
              <a:gd name="connsiteX3" fmla="*/ 5879 w 399791"/>
              <a:gd name="connsiteY3" fmla="*/ 73295 h 399791"/>
              <a:gd name="connsiteX4" fmla="*/ 73295 w 399791"/>
              <a:gd name="connsiteY4" fmla="*/ 5879 h 399791"/>
              <a:gd name="connsiteX5" fmla="*/ 327280 w 399791"/>
              <a:gd name="connsiteY5" fmla="*/ 5879 h 399791"/>
              <a:gd name="connsiteX6" fmla="*/ 394696 w 399791"/>
              <a:gd name="connsiteY6" fmla="*/ 73295 h 399791"/>
              <a:gd name="connsiteX7" fmla="*/ 394696 w 399791"/>
              <a:gd name="connsiteY7" fmla="*/ 327280 h 399791"/>
              <a:gd name="connsiteX8" fmla="*/ 327280 w 399791"/>
              <a:gd name="connsiteY8" fmla="*/ 394696 h 399791"/>
              <a:gd name="connsiteX9" fmla="*/ 73295 w 399791"/>
              <a:gd name="connsiteY9" fmla="*/ 45075 h 399791"/>
              <a:gd name="connsiteX10" fmla="*/ 45075 w 399791"/>
              <a:gd name="connsiteY10" fmla="*/ 73295 h 399791"/>
              <a:gd name="connsiteX11" fmla="*/ 45075 w 399791"/>
              <a:gd name="connsiteY11" fmla="*/ 327280 h 399791"/>
              <a:gd name="connsiteX12" fmla="*/ 73295 w 399791"/>
              <a:gd name="connsiteY12" fmla="*/ 355501 h 399791"/>
              <a:gd name="connsiteX13" fmla="*/ 327280 w 399791"/>
              <a:gd name="connsiteY13" fmla="*/ 355501 h 399791"/>
              <a:gd name="connsiteX14" fmla="*/ 355501 w 399791"/>
              <a:gd name="connsiteY14" fmla="*/ 327280 h 399791"/>
              <a:gd name="connsiteX15" fmla="*/ 355501 w 399791"/>
              <a:gd name="connsiteY15" fmla="*/ 73295 h 399791"/>
              <a:gd name="connsiteX16" fmla="*/ 327280 w 399791"/>
              <a:gd name="connsiteY16" fmla="*/ 45075 h 399791"/>
              <a:gd name="connsiteX17" fmla="*/ 73295 w 399791"/>
              <a:gd name="connsiteY17" fmla="*/ 45075 h 39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791" h="399791">
                <a:moveTo>
                  <a:pt x="327280" y="394696"/>
                </a:moveTo>
                <a:lnTo>
                  <a:pt x="73295" y="394696"/>
                </a:lnTo>
                <a:cubicBezTo>
                  <a:pt x="36452" y="394696"/>
                  <a:pt x="5879" y="364908"/>
                  <a:pt x="5879" y="327280"/>
                </a:cubicBezTo>
                <a:lnTo>
                  <a:pt x="5879" y="73295"/>
                </a:lnTo>
                <a:cubicBezTo>
                  <a:pt x="5879" y="36452"/>
                  <a:pt x="35668" y="5879"/>
                  <a:pt x="73295" y="5879"/>
                </a:cubicBezTo>
                <a:lnTo>
                  <a:pt x="327280" y="5879"/>
                </a:lnTo>
                <a:cubicBezTo>
                  <a:pt x="364124" y="5879"/>
                  <a:pt x="394696" y="35668"/>
                  <a:pt x="394696" y="73295"/>
                </a:cubicBezTo>
                <a:lnTo>
                  <a:pt x="394696" y="327280"/>
                </a:lnTo>
                <a:cubicBezTo>
                  <a:pt x="394696" y="364908"/>
                  <a:pt x="364124" y="394696"/>
                  <a:pt x="327280" y="394696"/>
                </a:cubicBezTo>
                <a:close/>
                <a:moveTo>
                  <a:pt x="73295" y="45075"/>
                </a:moveTo>
                <a:cubicBezTo>
                  <a:pt x="57617" y="45075"/>
                  <a:pt x="45075" y="57617"/>
                  <a:pt x="45075" y="73295"/>
                </a:cubicBezTo>
                <a:lnTo>
                  <a:pt x="45075" y="327280"/>
                </a:lnTo>
                <a:cubicBezTo>
                  <a:pt x="45075" y="342958"/>
                  <a:pt x="57617" y="355501"/>
                  <a:pt x="73295" y="355501"/>
                </a:cubicBezTo>
                <a:lnTo>
                  <a:pt x="327280" y="355501"/>
                </a:lnTo>
                <a:cubicBezTo>
                  <a:pt x="342959" y="355501"/>
                  <a:pt x="355501" y="342958"/>
                  <a:pt x="355501" y="327280"/>
                </a:cubicBezTo>
                <a:lnTo>
                  <a:pt x="355501" y="73295"/>
                </a:lnTo>
                <a:cubicBezTo>
                  <a:pt x="355501" y="57617"/>
                  <a:pt x="342959" y="45075"/>
                  <a:pt x="327280" y="45075"/>
                </a:cubicBezTo>
                <a:lnTo>
                  <a:pt x="73295" y="45075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i$lid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C11E3DC-5A02-4EAE-ACD8-CCAA1FD0FBD8}"/>
              </a:ext>
            </a:extLst>
          </p:cNvPr>
          <p:cNvSpPr/>
          <p:nvPr/>
        </p:nvSpPr>
        <p:spPr>
          <a:xfrm>
            <a:off x="7533697" y="1988673"/>
            <a:ext cx="361634" cy="501356"/>
          </a:xfrm>
          <a:custGeom>
            <a:avLst/>
            <a:gdLst>
              <a:gd name="connsiteX0" fmla="*/ 142279 w 344918"/>
              <a:gd name="connsiteY0" fmla="*/ 475438 h 478182"/>
              <a:gd name="connsiteX1" fmla="*/ 5879 w 344918"/>
              <a:gd name="connsiteY1" fmla="*/ 271623 h 478182"/>
              <a:gd name="connsiteX2" fmla="*/ 57617 w 344918"/>
              <a:gd name="connsiteY2" fmla="*/ 236347 h 478182"/>
              <a:gd name="connsiteX3" fmla="*/ 131304 w 344918"/>
              <a:gd name="connsiteY3" fmla="*/ 346094 h 478182"/>
              <a:gd name="connsiteX4" fmla="*/ 282598 w 344918"/>
              <a:gd name="connsiteY4" fmla="*/ 5879 h 478182"/>
              <a:gd name="connsiteX5" fmla="*/ 339823 w 344918"/>
              <a:gd name="connsiteY5" fmla="*/ 30964 h 47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918" h="478182">
                <a:moveTo>
                  <a:pt x="142279" y="475438"/>
                </a:moveTo>
                <a:lnTo>
                  <a:pt x="5879" y="271623"/>
                </a:lnTo>
                <a:lnTo>
                  <a:pt x="57617" y="236347"/>
                </a:lnTo>
                <a:lnTo>
                  <a:pt x="131304" y="346094"/>
                </a:lnTo>
                <a:lnTo>
                  <a:pt x="282598" y="5879"/>
                </a:lnTo>
                <a:lnTo>
                  <a:pt x="339823" y="30964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îṧ1iḋ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DA7817F9-1BFB-482A-92DB-2BEF935254AA}"/>
              </a:ext>
            </a:extLst>
          </p:cNvPr>
          <p:cNvSpPr/>
          <p:nvPr/>
        </p:nvSpPr>
        <p:spPr>
          <a:xfrm>
            <a:off x="7467124" y="2855773"/>
            <a:ext cx="419167" cy="419167"/>
          </a:xfrm>
          <a:custGeom>
            <a:avLst/>
            <a:gdLst>
              <a:gd name="connsiteX0" fmla="*/ 327280 w 399791"/>
              <a:gd name="connsiteY0" fmla="*/ 394696 h 399791"/>
              <a:gd name="connsiteX1" fmla="*/ 73295 w 399791"/>
              <a:gd name="connsiteY1" fmla="*/ 394696 h 399791"/>
              <a:gd name="connsiteX2" fmla="*/ 5879 w 399791"/>
              <a:gd name="connsiteY2" fmla="*/ 327280 h 399791"/>
              <a:gd name="connsiteX3" fmla="*/ 5879 w 399791"/>
              <a:gd name="connsiteY3" fmla="*/ 73295 h 399791"/>
              <a:gd name="connsiteX4" fmla="*/ 73295 w 399791"/>
              <a:gd name="connsiteY4" fmla="*/ 5879 h 399791"/>
              <a:gd name="connsiteX5" fmla="*/ 327280 w 399791"/>
              <a:gd name="connsiteY5" fmla="*/ 5879 h 399791"/>
              <a:gd name="connsiteX6" fmla="*/ 394696 w 399791"/>
              <a:gd name="connsiteY6" fmla="*/ 73295 h 399791"/>
              <a:gd name="connsiteX7" fmla="*/ 394696 w 399791"/>
              <a:gd name="connsiteY7" fmla="*/ 327280 h 399791"/>
              <a:gd name="connsiteX8" fmla="*/ 327280 w 399791"/>
              <a:gd name="connsiteY8" fmla="*/ 394696 h 399791"/>
              <a:gd name="connsiteX9" fmla="*/ 73295 w 399791"/>
              <a:gd name="connsiteY9" fmla="*/ 45858 h 399791"/>
              <a:gd name="connsiteX10" fmla="*/ 45075 w 399791"/>
              <a:gd name="connsiteY10" fmla="*/ 74079 h 399791"/>
              <a:gd name="connsiteX11" fmla="*/ 45075 w 399791"/>
              <a:gd name="connsiteY11" fmla="*/ 328064 h 399791"/>
              <a:gd name="connsiteX12" fmla="*/ 73295 w 399791"/>
              <a:gd name="connsiteY12" fmla="*/ 356285 h 399791"/>
              <a:gd name="connsiteX13" fmla="*/ 327280 w 399791"/>
              <a:gd name="connsiteY13" fmla="*/ 356285 h 399791"/>
              <a:gd name="connsiteX14" fmla="*/ 355501 w 399791"/>
              <a:gd name="connsiteY14" fmla="*/ 328064 h 399791"/>
              <a:gd name="connsiteX15" fmla="*/ 355501 w 399791"/>
              <a:gd name="connsiteY15" fmla="*/ 74079 h 399791"/>
              <a:gd name="connsiteX16" fmla="*/ 327280 w 399791"/>
              <a:gd name="connsiteY16" fmla="*/ 45858 h 399791"/>
              <a:gd name="connsiteX17" fmla="*/ 73295 w 399791"/>
              <a:gd name="connsiteY17" fmla="*/ 45858 h 39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791" h="399791">
                <a:moveTo>
                  <a:pt x="327280" y="394696"/>
                </a:moveTo>
                <a:lnTo>
                  <a:pt x="73295" y="394696"/>
                </a:lnTo>
                <a:cubicBezTo>
                  <a:pt x="36452" y="394696"/>
                  <a:pt x="5879" y="364908"/>
                  <a:pt x="5879" y="327280"/>
                </a:cubicBezTo>
                <a:lnTo>
                  <a:pt x="5879" y="73295"/>
                </a:lnTo>
                <a:cubicBezTo>
                  <a:pt x="5879" y="36452"/>
                  <a:pt x="35668" y="5879"/>
                  <a:pt x="73295" y="5879"/>
                </a:cubicBezTo>
                <a:lnTo>
                  <a:pt x="327280" y="5879"/>
                </a:lnTo>
                <a:cubicBezTo>
                  <a:pt x="364124" y="5879"/>
                  <a:pt x="394696" y="35668"/>
                  <a:pt x="394696" y="73295"/>
                </a:cubicBezTo>
                <a:lnTo>
                  <a:pt x="394696" y="327280"/>
                </a:lnTo>
                <a:cubicBezTo>
                  <a:pt x="394696" y="364908"/>
                  <a:pt x="364124" y="394696"/>
                  <a:pt x="327280" y="394696"/>
                </a:cubicBezTo>
                <a:close/>
                <a:moveTo>
                  <a:pt x="73295" y="45858"/>
                </a:moveTo>
                <a:cubicBezTo>
                  <a:pt x="57617" y="45858"/>
                  <a:pt x="45075" y="58401"/>
                  <a:pt x="45075" y="74079"/>
                </a:cubicBezTo>
                <a:lnTo>
                  <a:pt x="45075" y="328064"/>
                </a:lnTo>
                <a:cubicBezTo>
                  <a:pt x="45075" y="343742"/>
                  <a:pt x="57617" y="356285"/>
                  <a:pt x="73295" y="356285"/>
                </a:cubicBezTo>
                <a:lnTo>
                  <a:pt x="327280" y="356285"/>
                </a:lnTo>
                <a:cubicBezTo>
                  <a:pt x="342959" y="356285"/>
                  <a:pt x="355501" y="343742"/>
                  <a:pt x="355501" y="328064"/>
                </a:cubicBezTo>
                <a:lnTo>
                  <a:pt x="355501" y="74079"/>
                </a:lnTo>
                <a:cubicBezTo>
                  <a:pt x="355501" y="58401"/>
                  <a:pt x="342959" y="45858"/>
                  <a:pt x="327280" y="45858"/>
                </a:cubicBezTo>
                <a:lnTo>
                  <a:pt x="73295" y="45858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iṩľiḑ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D4C977A-1120-4DC8-8DD6-9879A2654E72}"/>
              </a:ext>
            </a:extLst>
          </p:cNvPr>
          <p:cNvSpPr/>
          <p:nvPr/>
        </p:nvSpPr>
        <p:spPr>
          <a:xfrm>
            <a:off x="7533697" y="2709476"/>
            <a:ext cx="361634" cy="501356"/>
          </a:xfrm>
          <a:custGeom>
            <a:avLst/>
            <a:gdLst>
              <a:gd name="connsiteX0" fmla="*/ 142279 w 344918"/>
              <a:gd name="connsiteY0" fmla="*/ 475438 h 478182"/>
              <a:gd name="connsiteX1" fmla="*/ 5879 w 344918"/>
              <a:gd name="connsiteY1" fmla="*/ 271623 h 478182"/>
              <a:gd name="connsiteX2" fmla="*/ 57617 w 344918"/>
              <a:gd name="connsiteY2" fmla="*/ 237131 h 478182"/>
              <a:gd name="connsiteX3" fmla="*/ 131304 w 344918"/>
              <a:gd name="connsiteY3" fmla="*/ 346094 h 478182"/>
              <a:gd name="connsiteX4" fmla="*/ 282598 w 344918"/>
              <a:gd name="connsiteY4" fmla="*/ 5879 h 478182"/>
              <a:gd name="connsiteX5" fmla="*/ 339823 w 344918"/>
              <a:gd name="connsiteY5" fmla="*/ 31748 h 47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918" h="478182">
                <a:moveTo>
                  <a:pt x="142279" y="475438"/>
                </a:moveTo>
                <a:lnTo>
                  <a:pt x="5879" y="271623"/>
                </a:lnTo>
                <a:lnTo>
                  <a:pt x="57617" y="237131"/>
                </a:lnTo>
                <a:lnTo>
                  <a:pt x="131304" y="346094"/>
                </a:lnTo>
                <a:lnTo>
                  <a:pt x="282598" y="5879"/>
                </a:lnTo>
                <a:lnTo>
                  <a:pt x="339823" y="31748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iṡḷîḑ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83EE2C79-A720-431E-8090-5FF8A4115F18}"/>
              </a:ext>
            </a:extLst>
          </p:cNvPr>
          <p:cNvSpPr/>
          <p:nvPr/>
        </p:nvSpPr>
        <p:spPr>
          <a:xfrm>
            <a:off x="7467124" y="3577398"/>
            <a:ext cx="419167" cy="419167"/>
          </a:xfrm>
          <a:custGeom>
            <a:avLst/>
            <a:gdLst>
              <a:gd name="connsiteX0" fmla="*/ 327280 w 399791"/>
              <a:gd name="connsiteY0" fmla="*/ 394696 h 399791"/>
              <a:gd name="connsiteX1" fmla="*/ 73295 w 399791"/>
              <a:gd name="connsiteY1" fmla="*/ 394696 h 399791"/>
              <a:gd name="connsiteX2" fmla="*/ 5879 w 399791"/>
              <a:gd name="connsiteY2" fmla="*/ 327280 h 399791"/>
              <a:gd name="connsiteX3" fmla="*/ 5879 w 399791"/>
              <a:gd name="connsiteY3" fmla="*/ 73295 h 399791"/>
              <a:gd name="connsiteX4" fmla="*/ 73295 w 399791"/>
              <a:gd name="connsiteY4" fmla="*/ 5879 h 399791"/>
              <a:gd name="connsiteX5" fmla="*/ 327280 w 399791"/>
              <a:gd name="connsiteY5" fmla="*/ 5879 h 399791"/>
              <a:gd name="connsiteX6" fmla="*/ 394696 w 399791"/>
              <a:gd name="connsiteY6" fmla="*/ 73295 h 399791"/>
              <a:gd name="connsiteX7" fmla="*/ 394696 w 399791"/>
              <a:gd name="connsiteY7" fmla="*/ 327280 h 399791"/>
              <a:gd name="connsiteX8" fmla="*/ 327280 w 399791"/>
              <a:gd name="connsiteY8" fmla="*/ 394696 h 399791"/>
              <a:gd name="connsiteX9" fmla="*/ 73295 w 399791"/>
              <a:gd name="connsiteY9" fmla="*/ 45075 h 399791"/>
              <a:gd name="connsiteX10" fmla="*/ 45075 w 399791"/>
              <a:gd name="connsiteY10" fmla="*/ 73295 h 399791"/>
              <a:gd name="connsiteX11" fmla="*/ 45075 w 399791"/>
              <a:gd name="connsiteY11" fmla="*/ 327280 h 399791"/>
              <a:gd name="connsiteX12" fmla="*/ 73295 w 399791"/>
              <a:gd name="connsiteY12" fmla="*/ 355501 h 399791"/>
              <a:gd name="connsiteX13" fmla="*/ 327280 w 399791"/>
              <a:gd name="connsiteY13" fmla="*/ 355501 h 399791"/>
              <a:gd name="connsiteX14" fmla="*/ 355501 w 399791"/>
              <a:gd name="connsiteY14" fmla="*/ 327280 h 399791"/>
              <a:gd name="connsiteX15" fmla="*/ 355501 w 399791"/>
              <a:gd name="connsiteY15" fmla="*/ 73295 h 399791"/>
              <a:gd name="connsiteX16" fmla="*/ 327280 w 399791"/>
              <a:gd name="connsiteY16" fmla="*/ 45075 h 399791"/>
              <a:gd name="connsiteX17" fmla="*/ 73295 w 399791"/>
              <a:gd name="connsiteY17" fmla="*/ 45075 h 39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791" h="399791">
                <a:moveTo>
                  <a:pt x="327280" y="394696"/>
                </a:moveTo>
                <a:lnTo>
                  <a:pt x="73295" y="394696"/>
                </a:lnTo>
                <a:cubicBezTo>
                  <a:pt x="36452" y="394696"/>
                  <a:pt x="5879" y="364908"/>
                  <a:pt x="5879" y="327280"/>
                </a:cubicBezTo>
                <a:lnTo>
                  <a:pt x="5879" y="73295"/>
                </a:lnTo>
                <a:cubicBezTo>
                  <a:pt x="5879" y="36452"/>
                  <a:pt x="35668" y="5879"/>
                  <a:pt x="73295" y="5879"/>
                </a:cubicBezTo>
                <a:lnTo>
                  <a:pt x="327280" y="5879"/>
                </a:lnTo>
                <a:cubicBezTo>
                  <a:pt x="364124" y="5879"/>
                  <a:pt x="394696" y="35668"/>
                  <a:pt x="394696" y="73295"/>
                </a:cubicBezTo>
                <a:lnTo>
                  <a:pt x="394696" y="327280"/>
                </a:lnTo>
                <a:cubicBezTo>
                  <a:pt x="394696" y="364124"/>
                  <a:pt x="364124" y="394696"/>
                  <a:pt x="327280" y="394696"/>
                </a:cubicBezTo>
                <a:close/>
                <a:moveTo>
                  <a:pt x="73295" y="45075"/>
                </a:moveTo>
                <a:cubicBezTo>
                  <a:pt x="57617" y="45075"/>
                  <a:pt x="45075" y="57617"/>
                  <a:pt x="45075" y="73295"/>
                </a:cubicBezTo>
                <a:lnTo>
                  <a:pt x="45075" y="327280"/>
                </a:lnTo>
                <a:cubicBezTo>
                  <a:pt x="45075" y="342958"/>
                  <a:pt x="57617" y="355501"/>
                  <a:pt x="73295" y="355501"/>
                </a:cubicBezTo>
                <a:lnTo>
                  <a:pt x="327280" y="355501"/>
                </a:lnTo>
                <a:cubicBezTo>
                  <a:pt x="342959" y="355501"/>
                  <a:pt x="355501" y="342958"/>
                  <a:pt x="355501" y="327280"/>
                </a:cubicBezTo>
                <a:lnTo>
                  <a:pt x="355501" y="73295"/>
                </a:lnTo>
                <a:cubicBezTo>
                  <a:pt x="355501" y="57617"/>
                  <a:pt x="342959" y="45075"/>
                  <a:pt x="327280" y="45075"/>
                </a:cubicBezTo>
                <a:lnTo>
                  <a:pt x="73295" y="45075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îsḻíḑ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316BA61-7BB6-4A86-95BD-27D840E0C968}"/>
              </a:ext>
            </a:extLst>
          </p:cNvPr>
          <p:cNvSpPr/>
          <p:nvPr/>
        </p:nvSpPr>
        <p:spPr>
          <a:xfrm>
            <a:off x="7533697" y="3431100"/>
            <a:ext cx="361634" cy="501356"/>
          </a:xfrm>
          <a:custGeom>
            <a:avLst/>
            <a:gdLst>
              <a:gd name="connsiteX0" fmla="*/ 142279 w 344918"/>
              <a:gd name="connsiteY0" fmla="*/ 475438 h 478182"/>
              <a:gd name="connsiteX1" fmla="*/ 5879 w 344918"/>
              <a:gd name="connsiteY1" fmla="*/ 270839 h 478182"/>
              <a:gd name="connsiteX2" fmla="*/ 57617 w 344918"/>
              <a:gd name="connsiteY2" fmla="*/ 236347 h 478182"/>
              <a:gd name="connsiteX3" fmla="*/ 131304 w 344918"/>
              <a:gd name="connsiteY3" fmla="*/ 346094 h 478182"/>
              <a:gd name="connsiteX4" fmla="*/ 282598 w 344918"/>
              <a:gd name="connsiteY4" fmla="*/ 5879 h 478182"/>
              <a:gd name="connsiteX5" fmla="*/ 339823 w 344918"/>
              <a:gd name="connsiteY5" fmla="*/ 30964 h 47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918" h="478182">
                <a:moveTo>
                  <a:pt x="142279" y="475438"/>
                </a:moveTo>
                <a:lnTo>
                  <a:pt x="5879" y="270839"/>
                </a:lnTo>
                <a:lnTo>
                  <a:pt x="57617" y="236347"/>
                </a:lnTo>
                <a:lnTo>
                  <a:pt x="131304" y="346094"/>
                </a:lnTo>
                <a:lnTo>
                  <a:pt x="282598" y="5879"/>
                </a:lnTo>
                <a:lnTo>
                  <a:pt x="339823" y="30964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iṩḷiḋ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9C1D1020-83EA-4DCB-8C9C-1A7AB2502685}"/>
              </a:ext>
            </a:extLst>
          </p:cNvPr>
          <p:cNvSpPr/>
          <p:nvPr/>
        </p:nvSpPr>
        <p:spPr>
          <a:xfrm>
            <a:off x="7467124" y="4298200"/>
            <a:ext cx="419167" cy="419167"/>
          </a:xfrm>
          <a:custGeom>
            <a:avLst/>
            <a:gdLst>
              <a:gd name="connsiteX0" fmla="*/ 327280 w 399791"/>
              <a:gd name="connsiteY0" fmla="*/ 394696 h 399791"/>
              <a:gd name="connsiteX1" fmla="*/ 73295 w 399791"/>
              <a:gd name="connsiteY1" fmla="*/ 394696 h 399791"/>
              <a:gd name="connsiteX2" fmla="*/ 5879 w 399791"/>
              <a:gd name="connsiteY2" fmla="*/ 327280 h 399791"/>
              <a:gd name="connsiteX3" fmla="*/ 5879 w 399791"/>
              <a:gd name="connsiteY3" fmla="*/ 73295 h 399791"/>
              <a:gd name="connsiteX4" fmla="*/ 73295 w 399791"/>
              <a:gd name="connsiteY4" fmla="*/ 5879 h 399791"/>
              <a:gd name="connsiteX5" fmla="*/ 327280 w 399791"/>
              <a:gd name="connsiteY5" fmla="*/ 5879 h 399791"/>
              <a:gd name="connsiteX6" fmla="*/ 394696 w 399791"/>
              <a:gd name="connsiteY6" fmla="*/ 73295 h 399791"/>
              <a:gd name="connsiteX7" fmla="*/ 394696 w 399791"/>
              <a:gd name="connsiteY7" fmla="*/ 327280 h 399791"/>
              <a:gd name="connsiteX8" fmla="*/ 327280 w 399791"/>
              <a:gd name="connsiteY8" fmla="*/ 394696 h 399791"/>
              <a:gd name="connsiteX9" fmla="*/ 73295 w 399791"/>
              <a:gd name="connsiteY9" fmla="*/ 45075 h 399791"/>
              <a:gd name="connsiteX10" fmla="*/ 45075 w 399791"/>
              <a:gd name="connsiteY10" fmla="*/ 73295 h 399791"/>
              <a:gd name="connsiteX11" fmla="*/ 45075 w 399791"/>
              <a:gd name="connsiteY11" fmla="*/ 327280 h 399791"/>
              <a:gd name="connsiteX12" fmla="*/ 73295 w 399791"/>
              <a:gd name="connsiteY12" fmla="*/ 355501 h 399791"/>
              <a:gd name="connsiteX13" fmla="*/ 327280 w 399791"/>
              <a:gd name="connsiteY13" fmla="*/ 355501 h 399791"/>
              <a:gd name="connsiteX14" fmla="*/ 355501 w 399791"/>
              <a:gd name="connsiteY14" fmla="*/ 327280 h 399791"/>
              <a:gd name="connsiteX15" fmla="*/ 355501 w 399791"/>
              <a:gd name="connsiteY15" fmla="*/ 73295 h 399791"/>
              <a:gd name="connsiteX16" fmla="*/ 327280 w 399791"/>
              <a:gd name="connsiteY16" fmla="*/ 45075 h 399791"/>
              <a:gd name="connsiteX17" fmla="*/ 73295 w 399791"/>
              <a:gd name="connsiteY17" fmla="*/ 45075 h 39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791" h="399791">
                <a:moveTo>
                  <a:pt x="327280" y="394696"/>
                </a:moveTo>
                <a:lnTo>
                  <a:pt x="73295" y="394696"/>
                </a:lnTo>
                <a:cubicBezTo>
                  <a:pt x="36452" y="394696"/>
                  <a:pt x="5879" y="364908"/>
                  <a:pt x="5879" y="327280"/>
                </a:cubicBezTo>
                <a:lnTo>
                  <a:pt x="5879" y="73295"/>
                </a:lnTo>
                <a:cubicBezTo>
                  <a:pt x="5879" y="36452"/>
                  <a:pt x="35668" y="5879"/>
                  <a:pt x="73295" y="5879"/>
                </a:cubicBezTo>
                <a:lnTo>
                  <a:pt x="327280" y="5879"/>
                </a:lnTo>
                <a:cubicBezTo>
                  <a:pt x="364124" y="5879"/>
                  <a:pt x="394696" y="35668"/>
                  <a:pt x="394696" y="73295"/>
                </a:cubicBezTo>
                <a:lnTo>
                  <a:pt x="394696" y="327280"/>
                </a:lnTo>
                <a:cubicBezTo>
                  <a:pt x="394696" y="364908"/>
                  <a:pt x="364124" y="394696"/>
                  <a:pt x="327280" y="394696"/>
                </a:cubicBezTo>
                <a:close/>
                <a:moveTo>
                  <a:pt x="73295" y="45075"/>
                </a:moveTo>
                <a:cubicBezTo>
                  <a:pt x="57617" y="45075"/>
                  <a:pt x="45075" y="57617"/>
                  <a:pt x="45075" y="73295"/>
                </a:cubicBezTo>
                <a:lnTo>
                  <a:pt x="45075" y="327280"/>
                </a:lnTo>
                <a:cubicBezTo>
                  <a:pt x="45075" y="342958"/>
                  <a:pt x="57617" y="355501"/>
                  <a:pt x="73295" y="355501"/>
                </a:cubicBezTo>
                <a:lnTo>
                  <a:pt x="327280" y="355501"/>
                </a:lnTo>
                <a:cubicBezTo>
                  <a:pt x="342959" y="355501"/>
                  <a:pt x="355501" y="342958"/>
                  <a:pt x="355501" y="327280"/>
                </a:cubicBezTo>
                <a:lnTo>
                  <a:pt x="355501" y="73295"/>
                </a:lnTo>
                <a:cubicBezTo>
                  <a:pt x="355501" y="57617"/>
                  <a:pt x="342959" y="45075"/>
                  <a:pt x="327280" y="45075"/>
                </a:cubicBezTo>
                <a:lnTo>
                  <a:pt x="73295" y="45075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îṣļîḓ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60FE401-88AA-461F-8B1F-7F9B5FCB8678}"/>
              </a:ext>
            </a:extLst>
          </p:cNvPr>
          <p:cNvSpPr/>
          <p:nvPr/>
        </p:nvSpPr>
        <p:spPr>
          <a:xfrm>
            <a:off x="8076971" y="4539015"/>
            <a:ext cx="1561602" cy="115066"/>
          </a:xfrm>
          <a:custGeom>
            <a:avLst/>
            <a:gdLst>
              <a:gd name="connsiteX0" fmla="*/ 5879 w 1489419"/>
              <a:gd name="connsiteY0" fmla="*/ 5879 h 109746"/>
              <a:gd name="connsiteX1" fmla="*/ 1485892 w 1489419"/>
              <a:gd name="connsiteY1" fmla="*/ 5879 h 109746"/>
              <a:gd name="connsiteX2" fmla="*/ 1485892 w 1489419"/>
              <a:gd name="connsiteY2" fmla="*/ 110139 h 109746"/>
              <a:gd name="connsiteX3" fmla="*/ 5879 w 1489419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419" h="109746">
                <a:moveTo>
                  <a:pt x="5879" y="5879"/>
                </a:moveTo>
                <a:lnTo>
                  <a:pt x="1485892" y="5879"/>
                </a:lnTo>
                <a:lnTo>
                  <a:pt x="1485892" y="110139"/>
                </a:lnTo>
                <a:lnTo>
                  <a:pt x="5879" y="110139"/>
                </a:lnTo>
                <a:close/>
              </a:path>
            </a:pathLst>
          </a:custGeom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ïšḷîḋè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5258761-626B-4124-94DF-096A7E0B87AF}"/>
              </a:ext>
            </a:extLst>
          </p:cNvPr>
          <p:cNvSpPr/>
          <p:nvPr/>
        </p:nvSpPr>
        <p:spPr>
          <a:xfrm>
            <a:off x="8076971" y="4356554"/>
            <a:ext cx="854771" cy="115066"/>
          </a:xfrm>
          <a:custGeom>
            <a:avLst/>
            <a:gdLst>
              <a:gd name="connsiteX0" fmla="*/ 5879 w 815261"/>
              <a:gd name="connsiteY0" fmla="*/ 5879 h 109746"/>
              <a:gd name="connsiteX1" fmla="*/ 814085 w 815261"/>
              <a:gd name="connsiteY1" fmla="*/ 5879 h 109746"/>
              <a:gd name="connsiteX2" fmla="*/ 814085 w 815261"/>
              <a:gd name="connsiteY2" fmla="*/ 110138 h 109746"/>
              <a:gd name="connsiteX3" fmla="*/ 5879 w 815261"/>
              <a:gd name="connsiteY3" fmla="*/ 110138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61" h="109746">
                <a:moveTo>
                  <a:pt x="5879" y="5879"/>
                </a:moveTo>
                <a:lnTo>
                  <a:pt x="814085" y="5879"/>
                </a:lnTo>
                <a:lnTo>
                  <a:pt x="814085" y="110138"/>
                </a:lnTo>
                <a:lnTo>
                  <a:pt x="5879" y="110138"/>
                </a:lnTo>
                <a:close/>
              </a:path>
            </a:pathLst>
          </a:custGeom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iṧḻïḍè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6A387DD5-E0D1-49CD-BCF1-9D3E6609DCE8}"/>
              </a:ext>
            </a:extLst>
          </p:cNvPr>
          <p:cNvSpPr/>
          <p:nvPr/>
        </p:nvSpPr>
        <p:spPr>
          <a:xfrm>
            <a:off x="8076971" y="3818213"/>
            <a:ext cx="1561602" cy="115066"/>
          </a:xfrm>
          <a:custGeom>
            <a:avLst/>
            <a:gdLst>
              <a:gd name="connsiteX0" fmla="*/ 5879 w 1489419"/>
              <a:gd name="connsiteY0" fmla="*/ 5879 h 109746"/>
              <a:gd name="connsiteX1" fmla="*/ 1485892 w 1489419"/>
              <a:gd name="connsiteY1" fmla="*/ 5879 h 109746"/>
              <a:gd name="connsiteX2" fmla="*/ 1485892 w 1489419"/>
              <a:gd name="connsiteY2" fmla="*/ 110138 h 109746"/>
              <a:gd name="connsiteX3" fmla="*/ 5879 w 1489419"/>
              <a:gd name="connsiteY3" fmla="*/ 110138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419" h="109746">
                <a:moveTo>
                  <a:pt x="5879" y="5879"/>
                </a:moveTo>
                <a:lnTo>
                  <a:pt x="1485892" y="5879"/>
                </a:lnTo>
                <a:lnTo>
                  <a:pt x="1485892" y="110138"/>
                </a:lnTo>
                <a:lnTo>
                  <a:pt x="5879" y="1101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iṥļiḍ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240BEDE-093D-418F-AF3C-B8E5604240DA}"/>
              </a:ext>
            </a:extLst>
          </p:cNvPr>
          <p:cNvSpPr/>
          <p:nvPr/>
        </p:nvSpPr>
        <p:spPr>
          <a:xfrm>
            <a:off x="8076971" y="3634930"/>
            <a:ext cx="854771" cy="115066"/>
          </a:xfrm>
          <a:custGeom>
            <a:avLst/>
            <a:gdLst>
              <a:gd name="connsiteX0" fmla="*/ 5879 w 815261"/>
              <a:gd name="connsiteY0" fmla="*/ 5879 h 109746"/>
              <a:gd name="connsiteX1" fmla="*/ 814085 w 815261"/>
              <a:gd name="connsiteY1" fmla="*/ 5879 h 109746"/>
              <a:gd name="connsiteX2" fmla="*/ 814085 w 815261"/>
              <a:gd name="connsiteY2" fmla="*/ 110139 h 109746"/>
              <a:gd name="connsiteX3" fmla="*/ 5879 w 815261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61" h="109746">
                <a:moveTo>
                  <a:pt x="5879" y="5879"/>
                </a:moveTo>
                <a:lnTo>
                  <a:pt x="814085" y="5879"/>
                </a:lnTo>
                <a:lnTo>
                  <a:pt x="814085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íSlíḓ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8780FCF-9E79-48FD-9E6D-916234448399}"/>
              </a:ext>
            </a:extLst>
          </p:cNvPr>
          <p:cNvSpPr/>
          <p:nvPr/>
        </p:nvSpPr>
        <p:spPr>
          <a:xfrm>
            <a:off x="8076971" y="3097410"/>
            <a:ext cx="1561602" cy="115066"/>
          </a:xfrm>
          <a:custGeom>
            <a:avLst/>
            <a:gdLst>
              <a:gd name="connsiteX0" fmla="*/ 5879 w 1489419"/>
              <a:gd name="connsiteY0" fmla="*/ 5879 h 109746"/>
              <a:gd name="connsiteX1" fmla="*/ 1485892 w 1489419"/>
              <a:gd name="connsiteY1" fmla="*/ 5879 h 109746"/>
              <a:gd name="connsiteX2" fmla="*/ 1485892 w 1489419"/>
              <a:gd name="connsiteY2" fmla="*/ 110139 h 109746"/>
              <a:gd name="connsiteX3" fmla="*/ 5879 w 1489419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419" h="109746">
                <a:moveTo>
                  <a:pt x="5879" y="5879"/>
                </a:moveTo>
                <a:lnTo>
                  <a:pt x="1485892" y="5879"/>
                </a:lnTo>
                <a:lnTo>
                  <a:pt x="1485892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ïşlíḑ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88501B11-E19C-419F-A454-FA1FE3D902D4}"/>
              </a:ext>
            </a:extLst>
          </p:cNvPr>
          <p:cNvSpPr/>
          <p:nvPr/>
        </p:nvSpPr>
        <p:spPr>
          <a:xfrm>
            <a:off x="8076971" y="2914128"/>
            <a:ext cx="854771" cy="115066"/>
          </a:xfrm>
          <a:custGeom>
            <a:avLst/>
            <a:gdLst>
              <a:gd name="connsiteX0" fmla="*/ 5879 w 815261"/>
              <a:gd name="connsiteY0" fmla="*/ 5879 h 109746"/>
              <a:gd name="connsiteX1" fmla="*/ 814085 w 815261"/>
              <a:gd name="connsiteY1" fmla="*/ 5879 h 109746"/>
              <a:gd name="connsiteX2" fmla="*/ 814085 w 815261"/>
              <a:gd name="connsiteY2" fmla="*/ 110139 h 109746"/>
              <a:gd name="connsiteX3" fmla="*/ 5879 w 815261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61" h="109746">
                <a:moveTo>
                  <a:pt x="5879" y="5879"/>
                </a:moveTo>
                <a:lnTo>
                  <a:pt x="814085" y="5879"/>
                </a:lnTo>
                <a:lnTo>
                  <a:pt x="814085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ïṩļiḓ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27EB957-26D6-4B4E-9287-B61027C6EAC0}"/>
              </a:ext>
            </a:extLst>
          </p:cNvPr>
          <p:cNvSpPr/>
          <p:nvPr/>
        </p:nvSpPr>
        <p:spPr>
          <a:xfrm>
            <a:off x="8076971" y="2375787"/>
            <a:ext cx="1561602" cy="115066"/>
          </a:xfrm>
          <a:custGeom>
            <a:avLst/>
            <a:gdLst>
              <a:gd name="connsiteX0" fmla="*/ 5879 w 1489419"/>
              <a:gd name="connsiteY0" fmla="*/ 5879 h 109746"/>
              <a:gd name="connsiteX1" fmla="*/ 1485892 w 1489419"/>
              <a:gd name="connsiteY1" fmla="*/ 5879 h 109746"/>
              <a:gd name="connsiteX2" fmla="*/ 1485892 w 1489419"/>
              <a:gd name="connsiteY2" fmla="*/ 110139 h 109746"/>
              <a:gd name="connsiteX3" fmla="*/ 5879 w 1489419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419" h="109746">
                <a:moveTo>
                  <a:pt x="5879" y="5879"/>
                </a:moveTo>
                <a:lnTo>
                  <a:pt x="1485892" y="5879"/>
                </a:lnTo>
                <a:lnTo>
                  <a:pt x="1485892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íşḷíḋ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02E18FB5-52B0-40F3-A216-9D62612F496C}"/>
              </a:ext>
            </a:extLst>
          </p:cNvPr>
          <p:cNvSpPr/>
          <p:nvPr/>
        </p:nvSpPr>
        <p:spPr>
          <a:xfrm>
            <a:off x="8076971" y="2192504"/>
            <a:ext cx="854771" cy="115066"/>
          </a:xfrm>
          <a:custGeom>
            <a:avLst/>
            <a:gdLst>
              <a:gd name="connsiteX0" fmla="*/ 5879 w 815261"/>
              <a:gd name="connsiteY0" fmla="*/ 5879 h 109746"/>
              <a:gd name="connsiteX1" fmla="*/ 814085 w 815261"/>
              <a:gd name="connsiteY1" fmla="*/ 5879 h 109746"/>
              <a:gd name="connsiteX2" fmla="*/ 814085 w 815261"/>
              <a:gd name="connsiteY2" fmla="*/ 110139 h 109746"/>
              <a:gd name="connsiteX3" fmla="*/ 5879 w 815261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61" h="109746">
                <a:moveTo>
                  <a:pt x="5879" y="5879"/>
                </a:moveTo>
                <a:lnTo>
                  <a:pt x="814085" y="5879"/>
                </a:lnTo>
                <a:lnTo>
                  <a:pt x="814085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ïṡ1í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D3AA56FD-8731-468C-99D8-677F7BE8A6C3}"/>
              </a:ext>
            </a:extLst>
          </p:cNvPr>
          <p:cNvSpPr/>
          <p:nvPr/>
        </p:nvSpPr>
        <p:spPr>
          <a:xfrm>
            <a:off x="8076971" y="4520522"/>
            <a:ext cx="1561602" cy="115066"/>
          </a:xfrm>
          <a:custGeom>
            <a:avLst/>
            <a:gdLst>
              <a:gd name="connsiteX0" fmla="*/ 5879 w 1489419"/>
              <a:gd name="connsiteY0" fmla="*/ 5879 h 109746"/>
              <a:gd name="connsiteX1" fmla="*/ 1485892 w 1489419"/>
              <a:gd name="connsiteY1" fmla="*/ 5879 h 109746"/>
              <a:gd name="connsiteX2" fmla="*/ 1485892 w 1489419"/>
              <a:gd name="connsiteY2" fmla="*/ 110138 h 109746"/>
              <a:gd name="connsiteX3" fmla="*/ 5879 w 1489419"/>
              <a:gd name="connsiteY3" fmla="*/ 110138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419" h="109746">
                <a:moveTo>
                  <a:pt x="5879" y="5879"/>
                </a:moveTo>
                <a:lnTo>
                  <a:pt x="1485892" y="5879"/>
                </a:lnTo>
                <a:lnTo>
                  <a:pt x="1485892" y="110138"/>
                </a:lnTo>
                <a:lnTo>
                  <a:pt x="5879" y="1101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íṡlîḋ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403A039D-F137-4AEB-B1A5-05B2A7D5146F}"/>
              </a:ext>
            </a:extLst>
          </p:cNvPr>
          <p:cNvSpPr/>
          <p:nvPr/>
        </p:nvSpPr>
        <p:spPr>
          <a:xfrm>
            <a:off x="8076971" y="4337239"/>
            <a:ext cx="854771" cy="115066"/>
          </a:xfrm>
          <a:custGeom>
            <a:avLst/>
            <a:gdLst>
              <a:gd name="connsiteX0" fmla="*/ 5879 w 815261"/>
              <a:gd name="connsiteY0" fmla="*/ 5879 h 109746"/>
              <a:gd name="connsiteX1" fmla="*/ 814085 w 815261"/>
              <a:gd name="connsiteY1" fmla="*/ 5879 h 109746"/>
              <a:gd name="connsiteX2" fmla="*/ 814085 w 815261"/>
              <a:gd name="connsiteY2" fmla="*/ 110139 h 109746"/>
              <a:gd name="connsiteX3" fmla="*/ 5879 w 815261"/>
              <a:gd name="connsiteY3" fmla="*/ 110139 h 1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61" h="109746">
                <a:moveTo>
                  <a:pt x="5879" y="5879"/>
                </a:moveTo>
                <a:lnTo>
                  <a:pt x="814085" y="5879"/>
                </a:lnTo>
                <a:lnTo>
                  <a:pt x="814085" y="110139"/>
                </a:lnTo>
                <a:lnTo>
                  <a:pt x="5879" y="11013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28" name="ïš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7BA4509-FCA9-4597-97AC-341A643CD9F3}"/>
              </a:ext>
            </a:extLst>
          </p:cNvPr>
          <p:cNvSpPr/>
          <p:nvPr/>
        </p:nvSpPr>
        <p:spPr>
          <a:xfrm>
            <a:off x="4988761" y="3100046"/>
            <a:ext cx="1108350" cy="886740"/>
          </a:xfrm>
          <a:custGeom>
            <a:avLst/>
            <a:gdLst>
              <a:gd name="connsiteX0" fmla="*/ 391617 w 1332752"/>
              <a:gd name="connsiteY0" fmla="*/ 0 h 1066274"/>
              <a:gd name="connsiteX1" fmla="*/ 1260043 w 1332752"/>
              <a:gd name="connsiteY1" fmla="*/ 311757 h 1066274"/>
              <a:gd name="connsiteX2" fmla="*/ 1332752 w 1332752"/>
              <a:gd name="connsiteY2" fmla="*/ 377839 h 1066274"/>
              <a:gd name="connsiteX3" fmla="*/ 1294327 w 1332752"/>
              <a:gd name="connsiteY3" fmla="*/ 411523 h 1066274"/>
              <a:gd name="connsiteX4" fmla="*/ 967346 w 1332752"/>
              <a:gd name="connsiteY4" fmla="*/ 959267 h 1066274"/>
              <a:gd name="connsiteX5" fmla="*/ 939832 w 1332752"/>
              <a:gd name="connsiteY5" fmla="*/ 1066274 h 1066274"/>
              <a:gd name="connsiteX6" fmla="*/ 925433 w 1332752"/>
              <a:gd name="connsiteY6" fmla="*/ 1062572 h 1066274"/>
              <a:gd name="connsiteX7" fmla="*/ 7069 w 1332752"/>
              <a:gd name="connsiteY7" fmla="*/ 91709 h 1066274"/>
              <a:gd name="connsiteX8" fmla="*/ 0 w 1332752"/>
              <a:gd name="connsiteY8" fmla="*/ 57685 h 1066274"/>
              <a:gd name="connsiteX9" fmla="*/ 116471 w 1332752"/>
              <a:gd name="connsiteY9" fmla="*/ 27737 h 1066274"/>
              <a:gd name="connsiteX10" fmla="*/ 391617 w 1332752"/>
              <a:gd name="connsiteY10" fmla="*/ 0 h 106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2752" h="1066274">
                <a:moveTo>
                  <a:pt x="391617" y="0"/>
                </a:moveTo>
                <a:cubicBezTo>
                  <a:pt x="721495" y="0"/>
                  <a:pt x="1024047" y="116996"/>
                  <a:pt x="1260043" y="311757"/>
                </a:cubicBezTo>
                <a:lnTo>
                  <a:pt x="1332752" y="377839"/>
                </a:lnTo>
                <a:lnTo>
                  <a:pt x="1294327" y="411523"/>
                </a:lnTo>
                <a:cubicBezTo>
                  <a:pt x="1145578" y="563863"/>
                  <a:pt x="1032167" y="750861"/>
                  <a:pt x="967346" y="959267"/>
                </a:cubicBezTo>
                <a:lnTo>
                  <a:pt x="939832" y="1066274"/>
                </a:lnTo>
                <a:lnTo>
                  <a:pt x="925433" y="1062572"/>
                </a:lnTo>
                <a:cubicBezTo>
                  <a:pt x="473886" y="922127"/>
                  <a:pt x="122838" y="553579"/>
                  <a:pt x="7069" y="91709"/>
                </a:cubicBezTo>
                <a:lnTo>
                  <a:pt x="0" y="57685"/>
                </a:lnTo>
                <a:lnTo>
                  <a:pt x="116471" y="27737"/>
                </a:lnTo>
                <a:cubicBezTo>
                  <a:pt x="205346" y="9551"/>
                  <a:pt x="297366" y="0"/>
                  <a:pt x="391617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en-US" altLang="zh-CN" sz="4267" b="1" dirty="0"/>
          </a:p>
        </p:txBody>
      </p:sp>
      <p:sp>
        <p:nvSpPr>
          <p:cNvPr id="29" name="íṧļ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329C11-0658-4511-B28A-429FB4260B86}"/>
              </a:ext>
            </a:extLst>
          </p:cNvPr>
          <p:cNvSpPr/>
          <p:nvPr/>
        </p:nvSpPr>
        <p:spPr>
          <a:xfrm>
            <a:off x="6097112" y="3100047"/>
            <a:ext cx="1106103" cy="886394"/>
          </a:xfrm>
          <a:custGeom>
            <a:avLst/>
            <a:gdLst>
              <a:gd name="connsiteX0" fmla="*/ 938465 w 1330051"/>
              <a:gd name="connsiteY0" fmla="*/ 0 h 1065858"/>
              <a:gd name="connsiteX1" fmla="*/ 1213611 w 1330051"/>
              <a:gd name="connsiteY1" fmla="*/ 27737 h 1065858"/>
              <a:gd name="connsiteX2" fmla="*/ 1330051 w 1330051"/>
              <a:gd name="connsiteY2" fmla="*/ 57677 h 1065858"/>
              <a:gd name="connsiteX3" fmla="*/ 1302536 w 1330051"/>
              <a:gd name="connsiteY3" fmla="*/ 164684 h 1065858"/>
              <a:gd name="connsiteX4" fmla="*/ 436541 w 1330051"/>
              <a:gd name="connsiteY4" fmla="*/ 1052217 h 1065858"/>
              <a:gd name="connsiteX5" fmla="*/ 390144 w 1330051"/>
              <a:gd name="connsiteY5" fmla="*/ 1065858 h 1065858"/>
              <a:gd name="connsiteX6" fmla="*/ 362736 w 1330051"/>
              <a:gd name="connsiteY6" fmla="*/ 959265 h 1065858"/>
              <a:gd name="connsiteX7" fmla="*/ 24243 w 1330051"/>
              <a:gd name="connsiteY7" fmla="*/ 399871 h 1065858"/>
              <a:gd name="connsiteX8" fmla="*/ 0 w 1330051"/>
              <a:gd name="connsiteY8" fmla="*/ 377838 h 1065858"/>
              <a:gd name="connsiteX9" fmla="*/ 121614 w 1330051"/>
              <a:gd name="connsiteY9" fmla="*/ 271227 h 1065858"/>
              <a:gd name="connsiteX10" fmla="*/ 938465 w 1330051"/>
              <a:gd name="connsiteY10" fmla="*/ 0 h 106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0051" h="1065858">
                <a:moveTo>
                  <a:pt x="938465" y="0"/>
                </a:moveTo>
                <a:cubicBezTo>
                  <a:pt x="1032716" y="0"/>
                  <a:pt x="1124736" y="9551"/>
                  <a:pt x="1213611" y="27737"/>
                </a:cubicBezTo>
                <a:lnTo>
                  <a:pt x="1330051" y="57677"/>
                </a:lnTo>
                <a:lnTo>
                  <a:pt x="1302536" y="164684"/>
                </a:lnTo>
                <a:cubicBezTo>
                  <a:pt x="1172894" y="581497"/>
                  <a:pt x="848893" y="912678"/>
                  <a:pt x="436541" y="1052217"/>
                </a:cubicBezTo>
                <a:lnTo>
                  <a:pt x="390144" y="1065858"/>
                </a:lnTo>
                <a:lnTo>
                  <a:pt x="362736" y="959265"/>
                </a:lnTo>
                <a:cubicBezTo>
                  <a:pt x="296253" y="745515"/>
                  <a:pt x="178656" y="554285"/>
                  <a:pt x="24243" y="399871"/>
                </a:cubicBezTo>
                <a:lnTo>
                  <a:pt x="0" y="377838"/>
                </a:lnTo>
                <a:lnTo>
                  <a:pt x="121614" y="271227"/>
                </a:lnTo>
                <a:cubicBezTo>
                  <a:pt x="349396" y="100879"/>
                  <a:pt x="632150" y="0"/>
                  <a:pt x="93846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en-US" altLang="zh-CN" sz="4267" b="1" dirty="0"/>
          </a:p>
        </p:txBody>
      </p:sp>
      <p:sp>
        <p:nvSpPr>
          <p:cNvPr id="30" name="íşľ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CCE47BD-7EA7-4FBD-88EF-20CD76C8D2F2}"/>
              </a:ext>
            </a:extLst>
          </p:cNvPr>
          <p:cNvSpPr/>
          <p:nvPr/>
        </p:nvSpPr>
        <p:spPr>
          <a:xfrm>
            <a:off x="5742186" y="3986441"/>
            <a:ext cx="707630" cy="1071146"/>
          </a:xfrm>
          <a:custGeom>
            <a:avLst/>
            <a:gdLst>
              <a:gd name="connsiteX0" fmla="*/ 816929 w 850900"/>
              <a:gd name="connsiteY0" fmla="*/ 0 h 1288016"/>
              <a:gd name="connsiteX1" fmla="*/ 823163 w 850900"/>
              <a:gd name="connsiteY1" fmla="*/ 24245 h 1288016"/>
              <a:gd name="connsiteX2" fmla="*/ 850900 w 850900"/>
              <a:gd name="connsiteY2" fmla="*/ 299391 h 1288016"/>
              <a:gd name="connsiteX3" fmla="*/ 451028 w 850900"/>
              <a:gd name="connsiteY3" fmla="*/ 1264769 h 1288016"/>
              <a:gd name="connsiteX4" fmla="*/ 425450 w 850900"/>
              <a:gd name="connsiteY4" fmla="*/ 1288016 h 1288016"/>
              <a:gd name="connsiteX5" fmla="*/ 399872 w 850900"/>
              <a:gd name="connsiteY5" fmla="*/ 1264770 h 1288016"/>
              <a:gd name="connsiteX6" fmla="*/ 0 w 850900"/>
              <a:gd name="connsiteY6" fmla="*/ 299392 h 1288016"/>
              <a:gd name="connsiteX7" fmla="*/ 27737 w 850900"/>
              <a:gd name="connsiteY7" fmla="*/ 24246 h 1288016"/>
              <a:gd name="connsiteX8" fmla="*/ 33865 w 850900"/>
              <a:gd name="connsiteY8" fmla="*/ 415 h 1288016"/>
              <a:gd name="connsiteX9" fmla="*/ 150304 w 850900"/>
              <a:gd name="connsiteY9" fmla="*/ 30355 h 1288016"/>
              <a:gd name="connsiteX10" fmla="*/ 425450 w 850900"/>
              <a:gd name="connsiteY10" fmla="*/ 58092 h 1288016"/>
              <a:gd name="connsiteX11" fmla="*/ 758458 w 850900"/>
              <a:gd name="connsiteY11" fmla="*/ 17190 h 1288016"/>
              <a:gd name="connsiteX12" fmla="*/ 816929 w 850900"/>
              <a:gd name="connsiteY12" fmla="*/ 0 h 128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1288016">
                <a:moveTo>
                  <a:pt x="816929" y="0"/>
                </a:moveTo>
                <a:lnTo>
                  <a:pt x="823163" y="24245"/>
                </a:lnTo>
                <a:cubicBezTo>
                  <a:pt x="841349" y="113120"/>
                  <a:pt x="850900" y="205140"/>
                  <a:pt x="850900" y="299391"/>
                </a:cubicBezTo>
                <a:cubicBezTo>
                  <a:pt x="850900" y="676395"/>
                  <a:pt x="698089" y="1017707"/>
                  <a:pt x="451028" y="1264769"/>
                </a:cubicBezTo>
                <a:lnTo>
                  <a:pt x="425450" y="1288016"/>
                </a:lnTo>
                <a:lnTo>
                  <a:pt x="399872" y="1264770"/>
                </a:lnTo>
                <a:cubicBezTo>
                  <a:pt x="152811" y="1017708"/>
                  <a:pt x="0" y="676396"/>
                  <a:pt x="0" y="299392"/>
                </a:cubicBezTo>
                <a:cubicBezTo>
                  <a:pt x="0" y="205141"/>
                  <a:pt x="9551" y="113121"/>
                  <a:pt x="27737" y="24246"/>
                </a:cubicBezTo>
                <a:lnTo>
                  <a:pt x="33865" y="415"/>
                </a:lnTo>
                <a:lnTo>
                  <a:pt x="150304" y="30355"/>
                </a:lnTo>
                <a:cubicBezTo>
                  <a:pt x="239179" y="48541"/>
                  <a:pt x="331199" y="58092"/>
                  <a:pt x="425450" y="58092"/>
                </a:cubicBezTo>
                <a:cubicBezTo>
                  <a:pt x="540318" y="58092"/>
                  <a:pt x="651873" y="43906"/>
                  <a:pt x="758458" y="17190"/>
                </a:cubicBezTo>
                <a:lnTo>
                  <a:pt x="816929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en-US" altLang="zh-CN" sz="4267" b="1" dirty="0"/>
          </a:p>
        </p:txBody>
      </p:sp>
      <p:sp>
        <p:nvSpPr>
          <p:cNvPr id="22" name="ïşľ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511B25-83AC-4C15-8976-35961C0AE503}"/>
              </a:ext>
            </a:extLst>
          </p:cNvPr>
          <p:cNvSpPr/>
          <p:nvPr/>
        </p:nvSpPr>
        <p:spPr>
          <a:xfrm>
            <a:off x="4960624" y="1764000"/>
            <a:ext cx="2270752" cy="1650266"/>
          </a:xfrm>
          <a:custGeom>
            <a:avLst/>
            <a:gdLst>
              <a:gd name="connsiteX0" fmla="*/ 1365250 w 2730500"/>
              <a:gd name="connsiteY0" fmla="*/ 0 h 1984388"/>
              <a:gd name="connsiteX1" fmla="*/ 2730500 w 2730500"/>
              <a:gd name="connsiteY1" fmla="*/ 1365250 h 1984388"/>
              <a:gd name="connsiteX2" fmla="*/ 2702763 w 2730500"/>
              <a:gd name="connsiteY2" fmla="*/ 1640396 h 1984388"/>
              <a:gd name="connsiteX3" fmla="*/ 2696636 w 2730500"/>
              <a:gd name="connsiteY3" fmla="*/ 1664227 h 1984388"/>
              <a:gd name="connsiteX4" fmla="*/ 2580196 w 2730500"/>
              <a:gd name="connsiteY4" fmla="*/ 1634287 h 1984388"/>
              <a:gd name="connsiteX5" fmla="*/ 2305050 w 2730500"/>
              <a:gd name="connsiteY5" fmla="*/ 1606550 h 1984388"/>
              <a:gd name="connsiteX6" fmla="*/ 1488199 w 2730500"/>
              <a:gd name="connsiteY6" fmla="*/ 1877777 h 1984388"/>
              <a:gd name="connsiteX7" fmla="*/ 1366585 w 2730500"/>
              <a:gd name="connsiteY7" fmla="*/ 1984388 h 1984388"/>
              <a:gd name="connsiteX8" fmla="*/ 1293876 w 2730500"/>
              <a:gd name="connsiteY8" fmla="*/ 1918306 h 1984388"/>
              <a:gd name="connsiteX9" fmla="*/ 425450 w 2730500"/>
              <a:gd name="connsiteY9" fmla="*/ 1606549 h 1984388"/>
              <a:gd name="connsiteX10" fmla="*/ 150304 w 2730500"/>
              <a:gd name="connsiteY10" fmla="*/ 1634286 h 1984388"/>
              <a:gd name="connsiteX11" fmla="*/ 33833 w 2730500"/>
              <a:gd name="connsiteY11" fmla="*/ 1664234 h 1984388"/>
              <a:gd name="connsiteX12" fmla="*/ 18424 w 2730500"/>
              <a:gd name="connsiteY12" fmla="*/ 1590078 h 1984388"/>
              <a:gd name="connsiteX13" fmla="*/ 0 w 2730500"/>
              <a:gd name="connsiteY13" fmla="*/ 1365250 h 1984388"/>
              <a:gd name="connsiteX14" fmla="*/ 1365250 w 2730500"/>
              <a:gd name="connsiteY14" fmla="*/ 0 h 198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30500" h="1984388">
                <a:moveTo>
                  <a:pt x="1365250" y="0"/>
                </a:moveTo>
                <a:cubicBezTo>
                  <a:pt x="2119257" y="0"/>
                  <a:pt x="2730500" y="611243"/>
                  <a:pt x="2730500" y="1365250"/>
                </a:cubicBezTo>
                <a:cubicBezTo>
                  <a:pt x="2730500" y="1459501"/>
                  <a:pt x="2720950" y="1551521"/>
                  <a:pt x="2702763" y="1640396"/>
                </a:cubicBezTo>
                <a:lnTo>
                  <a:pt x="2696636" y="1664227"/>
                </a:lnTo>
                <a:lnTo>
                  <a:pt x="2580196" y="1634287"/>
                </a:lnTo>
                <a:cubicBezTo>
                  <a:pt x="2491321" y="1616101"/>
                  <a:pt x="2399301" y="1606550"/>
                  <a:pt x="2305050" y="1606550"/>
                </a:cubicBezTo>
                <a:cubicBezTo>
                  <a:pt x="1998735" y="1606550"/>
                  <a:pt x="1715981" y="1707429"/>
                  <a:pt x="1488199" y="1877777"/>
                </a:cubicBezTo>
                <a:lnTo>
                  <a:pt x="1366585" y="1984388"/>
                </a:lnTo>
                <a:lnTo>
                  <a:pt x="1293876" y="1918306"/>
                </a:lnTo>
                <a:cubicBezTo>
                  <a:pt x="1057880" y="1723545"/>
                  <a:pt x="755328" y="1606549"/>
                  <a:pt x="425450" y="1606549"/>
                </a:cubicBezTo>
                <a:cubicBezTo>
                  <a:pt x="331199" y="1606549"/>
                  <a:pt x="239179" y="1616100"/>
                  <a:pt x="150304" y="1634286"/>
                </a:cubicBezTo>
                <a:lnTo>
                  <a:pt x="33833" y="1664234"/>
                </a:lnTo>
                <a:lnTo>
                  <a:pt x="18424" y="1590078"/>
                </a:lnTo>
                <a:cubicBezTo>
                  <a:pt x="6305" y="1516935"/>
                  <a:pt x="0" y="1441829"/>
                  <a:pt x="0" y="1365250"/>
                </a:cubicBezTo>
                <a:cubicBezTo>
                  <a:pt x="0" y="611243"/>
                  <a:pt x="611243" y="0"/>
                  <a:pt x="1365250" y="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23" name="ïṥľ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0F4439-4384-4C2A-866B-BFEA63941865}"/>
              </a:ext>
            </a:extLst>
          </p:cNvPr>
          <p:cNvSpPr/>
          <p:nvPr/>
        </p:nvSpPr>
        <p:spPr>
          <a:xfrm>
            <a:off x="6096000" y="3148013"/>
            <a:ext cx="1916937" cy="2222786"/>
          </a:xfrm>
          <a:custGeom>
            <a:avLst/>
            <a:gdLst>
              <a:gd name="connsiteX0" fmla="*/ 1331386 w 2305050"/>
              <a:gd name="connsiteY0" fmla="*/ 0 h 2672823"/>
              <a:gd name="connsiteX1" fmla="*/ 1345784 w 2305050"/>
              <a:gd name="connsiteY1" fmla="*/ 3702 h 2672823"/>
              <a:gd name="connsiteX2" fmla="*/ 2305050 w 2305050"/>
              <a:gd name="connsiteY2" fmla="*/ 1307573 h 2672823"/>
              <a:gd name="connsiteX3" fmla="*/ 939800 w 2305050"/>
              <a:gd name="connsiteY3" fmla="*/ 2672823 h 2672823"/>
              <a:gd name="connsiteX4" fmla="*/ 71374 w 2305050"/>
              <a:gd name="connsiteY4" fmla="*/ 2361066 h 2672823"/>
              <a:gd name="connsiteX5" fmla="*/ 0 w 2305050"/>
              <a:gd name="connsiteY5" fmla="*/ 2296197 h 2672823"/>
              <a:gd name="connsiteX6" fmla="*/ 25578 w 2305050"/>
              <a:gd name="connsiteY6" fmla="*/ 2272950 h 2672823"/>
              <a:gd name="connsiteX7" fmla="*/ 425450 w 2305050"/>
              <a:gd name="connsiteY7" fmla="*/ 1307572 h 2672823"/>
              <a:gd name="connsiteX8" fmla="*/ 397713 w 2305050"/>
              <a:gd name="connsiteY8" fmla="*/ 1032426 h 2672823"/>
              <a:gd name="connsiteX9" fmla="*/ 391479 w 2305050"/>
              <a:gd name="connsiteY9" fmla="*/ 1008181 h 2672823"/>
              <a:gd name="connsiteX10" fmla="*/ 437876 w 2305050"/>
              <a:gd name="connsiteY10" fmla="*/ 994540 h 2672823"/>
              <a:gd name="connsiteX11" fmla="*/ 1303871 w 2305050"/>
              <a:gd name="connsiteY11" fmla="*/ 107007 h 2672823"/>
              <a:gd name="connsiteX12" fmla="*/ 1331386 w 2305050"/>
              <a:gd name="connsiteY12" fmla="*/ 0 h 267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5050" h="2672823">
                <a:moveTo>
                  <a:pt x="1331386" y="0"/>
                </a:moveTo>
                <a:lnTo>
                  <a:pt x="1345784" y="3702"/>
                </a:lnTo>
                <a:cubicBezTo>
                  <a:pt x="1901534" y="176558"/>
                  <a:pt x="2305050" y="694942"/>
                  <a:pt x="2305050" y="1307573"/>
                </a:cubicBezTo>
                <a:cubicBezTo>
                  <a:pt x="2305050" y="2061580"/>
                  <a:pt x="1693807" y="2672823"/>
                  <a:pt x="939800" y="2672823"/>
                </a:cubicBezTo>
                <a:cubicBezTo>
                  <a:pt x="609922" y="2672823"/>
                  <a:pt x="307370" y="2555828"/>
                  <a:pt x="71374" y="2361066"/>
                </a:cubicBezTo>
                <a:lnTo>
                  <a:pt x="0" y="2296197"/>
                </a:lnTo>
                <a:lnTo>
                  <a:pt x="25578" y="2272950"/>
                </a:lnTo>
                <a:cubicBezTo>
                  <a:pt x="272639" y="2025888"/>
                  <a:pt x="425450" y="1684576"/>
                  <a:pt x="425450" y="1307572"/>
                </a:cubicBezTo>
                <a:cubicBezTo>
                  <a:pt x="425450" y="1213321"/>
                  <a:pt x="415899" y="1121301"/>
                  <a:pt x="397713" y="1032426"/>
                </a:cubicBezTo>
                <a:lnTo>
                  <a:pt x="391479" y="1008181"/>
                </a:lnTo>
                <a:lnTo>
                  <a:pt x="437876" y="994540"/>
                </a:lnTo>
                <a:cubicBezTo>
                  <a:pt x="850228" y="855001"/>
                  <a:pt x="1174229" y="523820"/>
                  <a:pt x="1303871" y="107007"/>
                </a:cubicBezTo>
                <a:lnTo>
                  <a:pt x="1331386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24" name="işḷ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03B31E-3356-4562-9283-B455027CDCB9}"/>
              </a:ext>
            </a:extLst>
          </p:cNvPr>
          <p:cNvSpPr/>
          <p:nvPr/>
        </p:nvSpPr>
        <p:spPr>
          <a:xfrm>
            <a:off x="4179063" y="3148019"/>
            <a:ext cx="1916937" cy="2222779"/>
          </a:xfrm>
          <a:custGeom>
            <a:avLst/>
            <a:gdLst>
              <a:gd name="connsiteX0" fmla="*/ 973633 w 2305050"/>
              <a:gd name="connsiteY0" fmla="*/ 0 h 2672815"/>
              <a:gd name="connsiteX1" fmla="*/ 980702 w 2305050"/>
              <a:gd name="connsiteY1" fmla="*/ 34024 h 2672815"/>
              <a:gd name="connsiteX2" fmla="*/ 1899066 w 2305050"/>
              <a:gd name="connsiteY2" fmla="*/ 1004887 h 2672815"/>
              <a:gd name="connsiteX3" fmla="*/ 1913465 w 2305050"/>
              <a:gd name="connsiteY3" fmla="*/ 1008589 h 2672815"/>
              <a:gd name="connsiteX4" fmla="*/ 1907337 w 2305050"/>
              <a:gd name="connsiteY4" fmla="*/ 1032420 h 2672815"/>
              <a:gd name="connsiteX5" fmla="*/ 1879600 w 2305050"/>
              <a:gd name="connsiteY5" fmla="*/ 1307566 h 2672815"/>
              <a:gd name="connsiteX6" fmla="*/ 2279472 w 2305050"/>
              <a:gd name="connsiteY6" fmla="*/ 2272944 h 2672815"/>
              <a:gd name="connsiteX7" fmla="*/ 2305050 w 2305050"/>
              <a:gd name="connsiteY7" fmla="*/ 2296190 h 2672815"/>
              <a:gd name="connsiteX8" fmla="*/ 2233676 w 2305050"/>
              <a:gd name="connsiteY8" fmla="*/ 2361058 h 2672815"/>
              <a:gd name="connsiteX9" fmla="*/ 1365250 w 2305050"/>
              <a:gd name="connsiteY9" fmla="*/ 2672815 h 2672815"/>
              <a:gd name="connsiteX10" fmla="*/ 0 w 2305050"/>
              <a:gd name="connsiteY10" fmla="*/ 1307565 h 2672815"/>
              <a:gd name="connsiteX11" fmla="*/ 959266 w 2305050"/>
              <a:gd name="connsiteY11" fmla="*/ 3694 h 2672815"/>
              <a:gd name="connsiteX12" fmla="*/ 973633 w 2305050"/>
              <a:gd name="connsiteY12" fmla="*/ 0 h 2672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5050" h="2672815">
                <a:moveTo>
                  <a:pt x="973633" y="0"/>
                </a:moveTo>
                <a:lnTo>
                  <a:pt x="980702" y="34024"/>
                </a:lnTo>
                <a:cubicBezTo>
                  <a:pt x="1096471" y="495894"/>
                  <a:pt x="1447519" y="864442"/>
                  <a:pt x="1899066" y="1004887"/>
                </a:cubicBezTo>
                <a:lnTo>
                  <a:pt x="1913465" y="1008589"/>
                </a:lnTo>
                <a:lnTo>
                  <a:pt x="1907337" y="1032420"/>
                </a:lnTo>
                <a:cubicBezTo>
                  <a:pt x="1889151" y="1121295"/>
                  <a:pt x="1879600" y="1213315"/>
                  <a:pt x="1879600" y="1307566"/>
                </a:cubicBezTo>
                <a:cubicBezTo>
                  <a:pt x="1879600" y="1684570"/>
                  <a:pt x="2032411" y="2025882"/>
                  <a:pt x="2279472" y="2272944"/>
                </a:cubicBezTo>
                <a:lnTo>
                  <a:pt x="2305050" y="2296190"/>
                </a:lnTo>
                <a:lnTo>
                  <a:pt x="2233676" y="2361058"/>
                </a:lnTo>
                <a:cubicBezTo>
                  <a:pt x="1997680" y="2555820"/>
                  <a:pt x="1695128" y="2672815"/>
                  <a:pt x="1365250" y="2672815"/>
                </a:cubicBezTo>
                <a:cubicBezTo>
                  <a:pt x="611243" y="2672815"/>
                  <a:pt x="0" y="2061572"/>
                  <a:pt x="0" y="1307565"/>
                </a:cubicBezTo>
                <a:cubicBezTo>
                  <a:pt x="0" y="694934"/>
                  <a:pt x="403516" y="176550"/>
                  <a:pt x="959266" y="3694"/>
                </a:cubicBezTo>
                <a:lnTo>
                  <a:pt x="97363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25" name="îşľîḍé" title="WAtlRFSyYjwlCZihsxFMdcOo3NoXtu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10BF18D-3047-4565-8A78-6754FE05A463}"/>
              </a:ext>
            </a:extLst>
          </p:cNvPr>
          <p:cNvSpPr/>
          <p:nvPr/>
        </p:nvSpPr>
        <p:spPr bwMode="auto">
          <a:xfrm>
            <a:off x="6816871" y="4078471"/>
            <a:ext cx="586470" cy="584298"/>
          </a:xfrm>
          <a:custGeom>
            <a:avLst/>
            <a:gdLst>
              <a:gd name="connsiteX0" fmla="*/ 503895 w 609473"/>
              <a:gd name="connsiteY0" fmla="*/ 296940 h 607216"/>
              <a:gd name="connsiteX1" fmla="*/ 511570 w 609473"/>
              <a:gd name="connsiteY1" fmla="*/ 296940 h 607216"/>
              <a:gd name="connsiteX2" fmla="*/ 538816 w 609473"/>
              <a:gd name="connsiteY2" fmla="*/ 296940 h 607216"/>
              <a:gd name="connsiteX3" fmla="*/ 549465 w 609473"/>
              <a:gd name="connsiteY3" fmla="*/ 307624 h 607216"/>
              <a:gd name="connsiteX4" fmla="*/ 549465 w 609473"/>
              <a:gd name="connsiteY4" fmla="*/ 324202 h 607216"/>
              <a:gd name="connsiteX5" fmla="*/ 577094 w 609473"/>
              <a:gd name="connsiteY5" fmla="*/ 338384 h 607216"/>
              <a:gd name="connsiteX6" fmla="*/ 603717 w 609473"/>
              <a:gd name="connsiteY6" fmla="*/ 388308 h 607216"/>
              <a:gd name="connsiteX7" fmla="*/ 594699 w 609473"/>
              <a:gd name="connsiteY7" fmla="*/ 400381 h 607216"/>
              <a:gd name="connsiteX8" fmla="*/ 560353 w 609473"/>
              <a:gd name="connsiteY8" fmla="*/ 405460 h 607216"/>
              <a:gd name="connsiteX9" fmla="*/ 558771 w 609473"/>
              <a:gd name="connsiteY9" fmla="*/ 405604 h 607216"/>
              <a:gd name="connsiteX10" fmla="*/ 548218 w 609473"/>
              <a:gd name="connsiteY10" fmla="*/ 396548 h 607216"/>
              <a:gd name="connsiteX11" fmla="*/ 541310 w 609473"/>
              <a:gd name="connsiteY11" fmla="*/ 378581 h 607216"/>
              <a:gd name="connsiteX12" fmla="*/ 521067 w 609473"/>
              <a:gd name="connsiteY12" fmla="*/ 370676 h 607216"/>
              <a:gd name="connsiteX13" fmla="*/ 511618 w 609473"/>
              <a:gd name="connsiteY13" fmla="*/ 371922 h 607216"/>
              <a:gd name="connsiteX14" fmla="*/ 498426 w 609473"/>
              <a:gd name="connsiteY14" fmla="*/ 379683 h 607216"/>
              <a:gd name="connsiteX15" fmla="*/ 492574 w 609473"/>
              <a:gd name="connsiteY15" fmla="*/ 395398 h 607216"/>
              <a:gd name="connsiteX16" fmla="*/ 497371 w 609473"/>
              <a:gd name="connsiteY16" fmla="*/ 410395 h 607216"/>
              <a:gd name="connsiteX17" fmla="*/ 500537 w 609473"/>
              <a:gd name="connsiteY17" fmla="*/ 413605 h 607216"/>
              <a:gd name="connsiteX18" fmla="*/ 533731 w 609473"/>
              <a:gd name="connsiteY18" fmla="*/ 425343 h 607216"/>
              <a:gd name="connsiteX19" fmla="*/ 563232 w 609473"/>
              <a:gd name="connsiteY19" fmla="*/ 433536 h 607216"/>
              <a:gd name="connsiteX20" fmla="*/ 588415 w 609473"/>
              <a:gd name="connsiteY20" fmla="*/ 450209 h 607216"/>
              <a:gd name="connsiteX21" fmla="*/ 604149 w 609473"/>
              <a:gd name="connsiteY21" fmla="*/ 474405 h 607216"/>
              <a:gd name="connsiteX22" fmla="*/ 609473 w 609473"/>
              <a:gd name="connsiteY22" fmla="*/ 503583 h 607216"/>
              <a:gd name="connsiteX23" fmla="*/ 587408 w 609473"/>
              <a:gd name="connsiteY23" fmla="*/ 560885 h 607216"/>
              <a:gd name="connsiteX24" fmla="*/ 549465 w 609473"/>
              <a:gd name="connsiteY24" fmla="*/ 583116 h 607216"/>
              <a:gd name="connsiteX25" fmla="*/ 549465 w 609473"/>
              <a:gd name="connsiteY25" fmla="*/ 596532 h 607216"/>
              <a:gd name="connsiteX26" fmla="*/ 538816 w 609473"/>
              <a:gd name="connsiteY26" fmla="*/ 607216 h 607216"/>
              <a:gd name="connsiteX27" fmla="*/ 503991 w 609473"/>
              <a:gd name="connsiteY27" fmla="*/ 607216 h 607216"/>
              <a:gd name="connsiteX28" fmla="*/ 493342 w 609473"/>
              <a:gd name="connsiteY28" fmla="*/ 596532 h 607216"/>
              <a:gd name="connsiteX29" fmla="*/ 493342 w 609473"/>
              <a:gd name="connsiteY29" fmla="*/ 582829 h 607216"/>
              <a:gd name="connsiteX30" fmla="*/ 473819 w 609473"/>
              <a:gd name="connsiteY30" fmla="*/ 575259 h 607216"/>
              <a:gd name="connsiteX31" fmla="*/ 446045 w 609473"/>
              <a:gd name="connsiteY31" fmla="*/ 548907 h 607216"/>
              <a:gd name="connsiteX32" fmla="*/ 432950 w 609473"/>
              <a:gd name="connsiteY32" fmla="*/ 506170 h 607216"/>
              <a:gd name="connsiteX33" fmla="*/ 441776 w 609473"/>
              <a:gd name="connsiteY33" fmla="*/ 494863 h 607216"/>
              <a:gd name="connsiteX34" fmla="*/ 475354 w 609473"/>
              <a:gd name="connsiteY34" fmla="*/ 489018 h 607216"/>
              <a:gd name="connsiteX35" fmla="*/ 477224 w 609473"/>
              <a:gd name="connsiteY35" fmla="*/ 488826 h 607216"/>
              <a:gd name="connsiteX36" fmla="*/ 487777 w 609473"/>
              <a:gd name="connsiteY36" fmla="*/ 497977 h 607216"/>
              <a:gd name="connsiteX37" fmla="*/ 496412 w 609473"/>
              <a:gd name="connsiteY37" fmla="*/ 524377 h 607216"/>
              <a:gd name="connsiteX38" fmla="*/ 522602 w 609473"/>
              <a:gd name="connsiteY38" fmla="*/ 536307 h 607216"/>
              <a:gd name="connsiteX39" fmla="*/ 528071 w 609473"/>
              <a:gd name="connsiteY39" fmla="*/ 535923 h 607216"/>
              <a:gd name="connsiteX40" fmla="*/ 546539 w 609473"/>
              <a:gd name="connsiteY40" fmla="*/ 526197 h 607216"/>
              <a:gd name="connsiteX41" fmla="*/ 553686 w 609473"/>
              <a:gd name="connsiteY41" fmla="*/ 505452 h 607216"/>
              <a:gd name="connsiteX42" fmla="*/ 549273 w 609473"/>
              <a:gd name="connsiteY42" fmla="*/ 489784 h 607216"/>
              <a:gd name="connsiteX43" fmla="*/ 519724 w 609473"/>
              <a:gd name="connsiteY43" fmla="*/ 475986 h 607216"/>
              <a:gd name="connsiteX44" fmla="*/ 472140 w 609473"/>
              <a:gd name="connsiteY44" fmla="*/ 459648 h 607216"/>
              <a:gd name="connsiteX45" fmla="*/ 446429 w 609473"/>
              <a:gd name="connsiteY45" fmla="*/ 433824 h 607216"/>
              <a:gd name="connsiteX46" fmla="*/ 439857 w 609473"/>
              <a:gd name="connsiteY46" fmla="*/ 416767 h 607216"/>
              <a:gd name="connsiteX47" fmla="*/ 437603 w 609473"/>
              <a:gd name="connsiteY47" fmla="*/ 397602 h 607216"/>
              <a:gd name="connsiteX48" fmla="*/ 463218 w 609473"/>
              <a:gd name="connsiteY48" fmla="*/ 339629 h 607216"/>
              <a:gd name="connsiteX49" fmla="*/ 493198 w 609473"/>
              <a:gd name="connsiteY49" fmla="*/ 323962 h 607216"/>
              <a:gd name="connsiteX50" fmla="*/ 493198 w 609473"/>
              <a:gd name="connsiteY50" fmla="*/ 307624 h 607216"/>
              <a:gd name="connsiteX51" fmla="*/ 503895 w 609473"/>
              <a:gd name="connsiteY51" fmla="*/ 296940 h 607216"/>
              <a:gd name="connsiteX52" fmla="*/ 382097 w 609473"/>
              <a:gd name="connsiteY52" fmla="*/ 246415 h 607216"/>
              <a:gd name="connsiteX53" fmla="*/ 489125 w 609473"/>
              <a:gd name="connsiteY53" fmla="*/ 246415 h 607216"/>
              <a:gd name="connsiteX54" fmla="*/ 511528 w 609473"/>
              <a:gd name="connsiteY54" fmla="*/ 268793 h 607216"/>
              <a:gd name="connsiteX55" fmla="*/ 511528 w 609473"/>
              <a:gd name="connsiteY55" fmla="*/ 276891 h 607216"/>
              <a:gd name="connsiteX56" fmla="*/ 503852 w 609473"/>
              <a:gd name="connsiteY56" fmla="*/ 276891 h 607216"/>
              <a:gd name="connsiteX57" fmla="*/ 473150 w 609473"/>
              <a:gd name="connsiteY57" fmla="*/ 307558 h 607216"/>
              <a:gd name="connsiteX58" fmla="*/ 473150 w 609473"/>
              <a:gd name="connsiteY58" fmla="*/ 309858 h 607216"/>
              <a:gd name="connsiteX59" fmla="*/ 449979 w 609473"/>
              <a:gd name="connsiteY59" fmla="*/ 324521 h 607216"/>
              <a:gd name="connsiteX60" fmla="*/ 425657 w 609473"/>
              <a:gd name="connsiteY60" fmla="*/ 357105 h 607216"/>
              <a:gd name="connsiteX61" fmla="*/ 417549 w 609473"/>
              <a:gd name="connsiteY61" fmla="*/ 397452 h 607216"/>
              <a:gd name="connsiteX62" fmla="*/ 419324 w 609473"/>
              <a:gd name="connsiteY62" fmla="*/ 416619 h 607216"/>
              <a:gd name="connsiteX63" fmla="*/ 382097 w 609473"/>
              <a:gd name="connsiteY63" fmla="*/ 416619 h 607216"/>
              <a:gd name="connsiteX64" fmla="*/ 359742 w 609473"/>
              <a:gd name="connsiteY64" fmla="*/ 394289 h 607216"/>
              <a:gd name="connsiteX65" fmla="*/ 359742 w 609473"/>
              <a:gd name="connsiteY65" fmla="*/ 268793 h 607216"/>
              <a:gd name="connsiteX66" fmla="*/ 382097 w 609473"/>
              <a:gd name="connsiteY66" fmla="*/ 246415 h 607216"/>
              <a:gd name="connsiteX67" fmla="*/ 22403 w 609473"/>
              <a:gd name="connsiteY67" fmla="*/ 117844 h 607216"/>
              <a:gd name="connsiteX68" fmla="*/ 129383 w 609473"/>
              <a:gd name="connsiteY68" fmla="*/ 117844 h 607216"/>
              <a:gd name="connsiteX69" fmla="*/ 151786 w 609473"/>
              <a:gd name="connsiteY69" fmla="*/ 140217 h 607216"/>
              <a:gd name="connsiteX70" fmla="*/ 151786 w 609473"/>
              <a:gd name="connsiteY70" fmla="*/ 394316 h 607216"/>
              <a:gd name="connsiteX71" fmla="*/ 129335 w 609473"/>
              <a:gd name="connsiteY71" fmla="*/ 416689 h 607216"/>
              <a:gd name="connsiteX72" fmla="*/ 22403 w 609473"/>
              <a:gd name="connsiteY72" fmla="*/ 416689 h 607216"/>
              <a:gd name="connsiteX73" fmla="*/ 0 w 609473"/>
              <a:gd name="connsiteY73" fmla="*/ 394316 h 607216"/>
              <a:gd name="connsiteX74" fmla="*/ 0 w 609473"/>
              <a:gd name="connsiteY74" fmla="*/ 140217 h 607216"/>
              <a:gd name="connsiteX75" fmla="*/ 22403 w 609473"/>
              <a:gd name="connsiteY75" fmla="*/ 117844 h 607216"/>
              <a:gd name="connsiteX76" fmla="*/ 202271 w 609473"/>
              <a:gd name="connsiteY76" fmla="*/ 0 h 607216"/>
              <a:gd name="connsiteX77" fmla="*/ 309187 w 609473"/>
              <a:gd name="connsiteY77" fmla="*/ 0 h 607216"/>
              <a:gd name="connsiteX78" fmla="*/ 331587 w 609473"/>
              <a:gd name="connsiteY78" fmla="*/ 22371 h 607216"/>
              <a:gd name="connsiteX79" fmla="*/ 331587 w 609473"/>
              <a:gd name="connsiteY79" fmla="*/ 394296 h 607216"/>
              <a:gd name="connsiteX80" fmla="*/ 309187 w 609473"/>
              <a:gd name="connsiteY80" fmla="*/ 416619 h 607216"/>
              <a:gd name="connsiteX81" fmla="*/ 202271 w 609473"/>
              <a:gd name="connsiteY81" fmla="*/ 416619 h 607216"/>
              <a:gd name="connsiteX82" fmla="*/ 179871 w 609473"/>
              <a:gd name="connsiteY82" fmla="*/ 394296 h 607216"/>
              <a:gd name="connsiteX83" fmla="*/ 179871 w 609473"/>
              <a:gd name="connsiteY83" fmla="*/ 22371 h 607216"/>
              <a:gd name="connsiteX84" fmla="*/ 202271 w 609473"/>
              <a:gd name="connsiteY84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473" h="607216">
                <a:moveTo>
                  <a:pt x="503895" y="296940"/>
                </a:moveTo>
                <a:lnTo>
                  <a:pt x="511570" y="296940"/>
                </a:lnTo>
                <a:lnTo>
                  <a:pt x="538816" y="296940"/>
                </a:lnTo>
                <a:cubicBezTo>
                  <a:pt x="544668" y="296940"/>
                  <a:pt x="549465" y="301731"/>
                  <a:pt x="549465" y="307624"/>
                </a:cubicBezTo>
                <a:lnTo>
                  <a:pt x="549465" y="324202"/>
                </a:lnTo>
                <a:cubicBezTo>
                  <a:pt x="560114" y="327268"/>
                  <a:pt x="569563" y="332155"/>
                  <a:pt x="577094" y="338384"/>
                </a:cubicBezTo>
                <a:cubicBezTo>
                  <a:pt x="591821" y="350601"/>
                  <a:pt x="600791" y="367418"/>
                  <a:pt x="603717" y="388308"/>
                </a:cubicBezTo>
                <a:cubicBezTo>
                  <a:pt x="604532" y="394105"/>
                  <a:pt x="600503" y="399471"/>
                  <a:pt x="594699" y="400381"/>
                </a:cubicBezTo>
                <a:lnTo>
                  <a:pt x="560353" y="405460"/>
                </a:lnTo>
                <a:cubicBezTo>
                  <a:pt x="559826" y="405556"/>
                  <a:pt x="559250" y="405604"/>
                  <a:pt x="558771" y="405604"/>
                </a:cubicBezTo>
                <a:cubicBezTo>
                  <a:pt x="553590" y="405604"/>
                  <a:pt x="549033" y="401819"/>
                  <a:pt x="548218" y="396548"/>
                </a:cubicBezTo>
                <a:cubicBezTo>
                  <a:pt x="546970" y="388499"/>
                  <a:pt x="544620" y="382271"/>
                  <a:pt x="541310" y="378581"/>
                </a:cubicBezTo>
                <a:cubicBezTo>
                  <a:pt x="536801" y="373551"/>
                  <a:pt x="529414" y="370676"/>
                  <a:pt x="521067" y="370676"/>
                </a:cubicBezTo>
                <a:cubicBezTo>
                  <a:pt x="517806" y="370676"/>
                  <a:pt x="514640" y="371107"/>
                  <a:pt x="511618" y="371922"/>
                </a:cubicBezTo>
                <a:cubicBezTo>
                  <a:pt x="506293" y="373407"/>
                  <a:pt x="501640" y="376090"/>
                  <a:pt x="498426" y="379683"/>
                </a:cubicBezTo>
                <a:cubicBezTo>
                  <a:pt x="494397" y="384139"/>
                  <a:pt x="492574" y="389122"/>
                  <a:pt x="492574" y="395398"/>
                </a:cubicBezTo>
                <a:cubicBezTo>
                  <a:pt x="492574" y="401579"/>
                  <a:pt x="494157" y="406514"/>
                  <a:pt x="497371" y="410395"/>
                </a:cubicBezTo>
                <a:cubicBezTo>
                  <a:pt x="498331" y="411545"/>
                  <a:pt x="499386" y="412647"/>
                  <a:pt x="500537" y="413605"/>
                </a:cubicBezTo>
                <a:cubicBezTo>
                  <a:pt x="508548" y="420313"/>
                  <a:pt x="520828" y="422708"/>
                  <a:pt x="533731" y="425343"/>
                </a:cubicBezTo>
                <a:cubicBezTo>
                  <a:pt x="543613" y="427308"/>
                  <a:pt x="553830" y="429368"/>
                  <a:pt x="563232" y="433536"/>
                </a:cubicBezTo>
                <a:cubicBezTo>
                  <a:pt x="573353" y="437992"/>
                  <a:pt x="581843" y="443598"/>
                  <a:pt x="588415" y="450209"/>
                </a:cubicBezTo>
                <a:cubicBezTo>
                  <a:pt x="595130" y="456965"/>
                  <a:pt x="600407" y="465014"/>
                  <a:pt x="604149" y="474405"/>
                </a:cubicBezTo>
                <a:cubicBezTo>
                  <a:pt x="607698" y="483412"/>
                  <a:pt x="609473" y="493234"/>
                  <a:pt x="609473" y="503583"/>
                </a:cubicBezTo>
                <a:cubicBezTo>
                  <a:pt x="609473" y="526293"/>
                  <a:pt x="602038" y="545554"/>
                  <a:pt x="587408" y="560885"/>
                </a:cubicBezTo>
                <a:cubicBezTo>
                  <a:pt x="577382" y="571426"/>
                  <a:pt x="564383" y="578996"/>
                  <a:pt x="549465" y="583116"/>
                </a:cubicBezTo>
                <a:lnTo>
                  <a:pt x="549465" y="596532"/>
                </a:lnTo>
                <a:cubicBezTo>
                  <a:pt x="549465" y="602425"/>
                  <a:pt x="544668" y="607216"/>
                  <a:pt x="538816" y="607216"/>
                </a:cubicBezTo>
                <a:lnTo>
                  <a:pt x="503991" y="607216"/>
                </a:lnTo>
                <a:cubicBezTo>
                  <a:pt x="498139" y="607216"/>
                  <a:pt x="493342" y="602425"/>
                  <a:pt x="493342" y="596532"/>
                </a:cubicBezTo>
                <a:lnTo>
                  <a:pt x="493342" y="582829"/>
                </a:lnTo>
                <a:cubicBezTo>
                  <a:pt x="486482" y="580960"/>
                  <a:pt x="479959" y="578421"/>
                  <a:pt x="473819" y="575259"/>
                </a:cubicBezTo>
                <a:cubicBezTo>
                  <a:pt x="463026" y="569701"/>
                  <a:pt x="453672" y="560837"/>
                  <a:pt x="446045" y="548907"/>
                </a:cubicBezTo>
                <a:cubicBezTo>
                  <a:pt x="438514" y="537073"/>
                  <a:pt x="434101" y="522700"/>
                  <a:pt x="432950" y="506170"/>
                </a:cubicBezTo>
                <a:cubicBezTo>
                  <a:pt x="432566" y="500660"/>
                  <a:pt x="436403" y="495821"/>
                  <a:pt x="441776" y="494863"/>
                </a:cubicBezTo>
                <a:lnTo>
                  <a:pt x="475354" y="489018"/>
                </a:lnTo>
                <a:cubicBezTo>
                  <a:pt x="475977" y="488922"/>
                  <a:pt x="476553" y="488826"/>
                  <a:pt x="477224" y="488826"/>
                </a:cubicBezTo>
                <a:cubicBezTo>
                  <a:pt x="482405" y="488826"/>
                  <a:pt x="487010" y="492659"/>
                  <a:pt x="487777" y="497977"/>
                </a:cubicBezTo>
                <a:cubicBezTo>
                  <a:pt x="489984" y="513501"/>
                  <a:pt x="493726" y="520927"/>
                  <a:pt x="496412" y="524377"/>
                </a:cubicBezTo>
                <a:cubicBezTo>
                  <a:pt x="502216" y="531851"/>
                  <a:pt x="512001" y="536307"/>
                  <a:pt x="522602" y="536307"/>
                </a:cubicBezTo>
                <a:cubicBezTo>
                  <a:pt x="524473" y="536307"/>
                  <a:pt x="526248" y="536163"/>
                  <a:pt x="528071" y="535923"/>
                </a:cubicBezTo>
                <a:cubicBezTo>
                  <a:pt x="535458" y="534774"/>
                  <a:pt x="542078" y="531324"/>
                  <a:pt x="546539" y="526197"/>
                </a:cubicBezTo>
                <a:cubicBezTo>
                  <a:pt x="551335" y="520735"/>
                  <a:pt x="553686" y="513884"/>
                  <a:pt x="553686" y="505452"/>
                </a:cubicBezTo>
                <a:cubicBezTo>
                  <a:pt x="553686" y="498696"/>
                  <a:pt x="552247" y="493378"/>
                  <a:pt x="549273" y="489784"/>
                </a:cubicBezTo>
                <a:cubicBezTo>
                  <a:pt x="543037" y="482119"/>
                  <a:pt x="530805" y="478477"/>
                  <a:pt x="519724" y="475986"/>
                </a:cubicBezTo>
                <a:cubicBezTo>
                  <a:pt x="502983" y="472249"/>
                  <a:pt x="487825" y="468416"/>
                  <a:pt x="472140" y="459648"/>
                </a:cubicBezTo>
                <a:cubicBezTo>
                  <a:pt x="461107" y="453467"/>
                  <a:pt x="452473" y="444748"/>
                  <a:pt x="446429" y="433824"/>
                </a:cubicBezTo>
                <a:cubicBezTo>
                  <a:pt x="443503" y="428458"/>
                  <a:pt x="441344" y="422804"/>
                  <a:pt x="439857" y="416767"/>
                </a:cubicBezTo>
                <a:cubicBezTo>
                  <a:pt x="438370" y="410730"/>
                  <a:pt x="437603" y="404310"/>
                  <a:pt x="437603" y="397602"/>
                </a:cubicBezTo>
                <a:cubicBezTo>
                  <a:pt x="437603" y="373982"/>
                  <a:pt x="446237" y="354434"/>
                  <a:pt x="463218" y="339629"/>
                </a:cubicBezTo>
                <a:cubicBezTo>
                  <a:pt x="471276" y="332538"/>
                  <a:pt x="481494" y="327220"/>
                  <a:pt x="493198" y="323962"/>
                </a:cubicBezTo>
                <a:lnTo>
                  <a:pt x="493198" y="307624"/>
                </a:lnTo>
                <a:cubicBezTo>
                  <a:pt x="493198" y="301731"/>
                  <a:pt x="497995" y="296940"/>
                  <a:pt x="503895" y="296940"/>
                </a:cubicBezTo>
                <a:close/>
                <a:moveTo>
                  <a:pt x="382097" y="246415"/>
                </a:moveTo>
                <a:lnTo>
                  <a:pt x="489125" y="246415"/>
                </a:lnTo>
                <a:cubicBezTo>
                  <a:pt x="501454" y="246415"/>
                  <a:pt x="511528" y="256478"/>
                  <a:pt x="511528" y="268793"/>
                </a:cubicBezTo>
                <a:lnTo>
                  <a:pt x="511528" y="276891"/>
                </a:lnTo>
                <a:lnTo>
                  <a:pt x="503852" y="276891"/>
                </a:lnTo>
                <a:cubicBezTo>
                  <a:pt x="486870" y="276891"/>
                  <a:pt x="473150" y="290643"/>
                  <a:pt x="473150" y="307558"/>
                </a:cubicBezTo>
                <a:lnTo>
                  <a:pt x="473150" y="309858"/>
                </a:lnTo>
                <a:cubicBezTo>
                  <a:pt x="464515" y="313692"/>
                  <a:pt x="456743" y="318627"/>
                  <a:pt x="449979" y="324521"/>
                </a:cubicBezTo>
                <a:cubicBezTo>
                  <a:pt x="439281" y="333769"/>
                  <a:pt x="431126" y="344838"/>
                  <a:pt x="425657" y="357105"/>
                </a:cubicBezTo>
                <a:cubicBezTo>
                  <a:pt x="420284" y="369276"/>
                  <a:pt x="417549" y="382885"/>
                  <a:pt x="417549" y="397452"/>
                </a:cubicBezTo>
                <a:cubicBezTo>
                  <a:pt x="417549" y="404112"/>
                  <a:pt x="418173" y="410486"/>
                  <a:pt x="419324" y="416619"/>
                </a:cubicBezTo>
                <a:lnTo>
                  <a:pt x="382097" y="416619"/>
                </a:lnTo>
                <a:cubicBezTo>
                  <a:pt x="369768" y="416619"/>
                  <a:pt x="359742" y="406604"/>
                  <a:pt x="359742" y="394289"/>
                </a:cubicBezTo>
                <a:lnTo>
                  <a:pt x="359742" y="268793"/>
                </a:lnTo>
                <a:cubicBezTo>
                  <a:pt x="359742" y="256478"/>
                  <a:pt x="369768" y="246415"/>
                  <a:pt x="382097" y="246415"/>
                </a:cubicBezTo>
                <a:close/>
                <a:moveTo>
                  <a:pt x="22403" y="117844"/>
                </a:moveTo>
                <a:lnTo>
                  <a:pt x="129383" y="117844"/>
                </a:lnTo>
                <a:cubicBezTo>
                  <a:pt x="141760" y="117844"/>
                  <a:pt x="151786" y="127905"/>
                  <a:pt x="151786" y="140217"/>
                </a:cubicBezTo>
                <a:lnTo>
                  <a:pt x="151786" y="394316"/>
                </a:lnTo>
                <a:cubicBezTo>
                  <a:pt x="151786" y="406629"/>
                  <a:pt x="141760" y="416689"/>
                  <a:pt x="129335" y="416689"/>
                </a:cubicBezTo>
                <a:lnTo>
                  <a:pt x="22403" y="416689"/>
                </a:lnTo>
                <a:cubicBezTo>
                  <a:pt x="10026" y="416689"/>
                  <a:pt x="0" y="406629"/>
                  <a:pt x="0" y="394316"/>
                </a:cubicBezTo>
                <a:lnTo>
                  <a:pt x="0" y="140217"/>
                </a:lnTo>
                <a:cubicBezTo>
                  <a:pt x="0" y="127905"/>
                  <a:pt x="10026" y="117844"/>
                  <a:pt x="22403" y="117844"/>
                </a:cubicBezTo>
                <a:close/>
                <a:moveTo>
                  <a:pt x="202271" y="0"/>
                </a:moveTo>
                <a:lnTo>
                  <a:pt x="309187" y="0"/>
                </a:lnTo>
                <a:cubicBezTo>
                  <a:pt x="321562" y="0"/>
                  <a:pt x="331587" y="10012"/>
                  <a:pt x="331587" y="22371"/>
                </a:cubicBezTo>
                <a:lnTo>
                  <a:pt x="331587" y="394296"/>
                </a:lnTo>
                <a:cubicBezTo>
                  <a:pt x="331587" y="406607"/>
                  <a:pt x="321562" y="416619"/>
                  <a:pt x="309187" y="416619"/>
                </a:cubicBezTo>
                <a:lnTo>
                  <a:pt x="202271" y="416619"/>
                </a:lnTo>
                <a:cubicBezTo>
                  <a:pt x="189944" y="416619"/>
                  <a:pt x="179871" y="406607"/>
                  <a:pt x="179871" y="394296"/>
                </a:cubicBezTo>
                <a:lnTo>
                  <a:pt x="179871" y="22371"/>
                </a:lnTo>
                <a:cubicBezTo>
                  <a:pt x="179871" y="10012"/>
                  <a:pt x="189944" y="0"/>
                  <a:pt x="20227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2400"/>
          </a:p>
        </p:txBody>
      </p:sp>
      <p:sp>
        <p:nvSpPr>
          <p:cNvPr id="26" name="iṣḻiḑé" title="es4Tii2eE47WlbwmFstfDuGuqn8tTV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72FF16-7471-4F89-9CDF-A3D11C128EB1}"/>
              </a:ext>
            </a:extLst>
          </p:cNvPr>
          <p:cNvSpPr/>
          <p:nvPr/>
        </p:nvSpPr>
        <p:spPr bwMode="auto">
          <a:xfrm>
            <a:off x="5821843" y="2292618"/>
            <a:ext cx="594619" cy="592417"/>
          </a:xfrm>
          <a:custGeom>
            <a:avLst/>
            <a:gdLst>
              <a:gd name="connsiteX0" fmla="*/ 503895 w 609473"/>
              <a:gd name="connsiteY0" fmla="*/ 296940 h 607216"/>
              <a:gd name="connsiteX1" fmla="*/ 511570 w 609473"/>
              <a:gd name="connsiteY1" fmla="*/ 296940 h 607216"/>
              <a:gd name="connsiteX2" fmla="*/ 538816 w 609473"/>
              <a:gd name="connsiteY2" fmla="*/ 296940 h 607216"/>
              <a:gd name="connsiteX3" fmla="*/ 549465 w 609473"/>
              <a:gd name="connsiteY3" fmla="*/ 307624 h 607216"/>
              <a:gd name="connsiteX4" fmla="*/ 549465 w 609473"/>
              <a:gd name="connsiteY4" fmla="*/ 324202 h 607216"/>
              <a:gd name="connsiteX5" fmla="*/ 577094 w 609473"/>
              <a:gd name="connsiteY5" fmla="*/ 338384 h 607216"/>
              <a:gd name="connsiteX6" fmla="*/ 603717 w 609473"/>
              <a:gd name="connsiteY6" fmla="*/ 388308 h 607216"/>
              <a:gd name="connsiteX7" fmla="*/ 594699 w 609473"/>
              <a:gd name="connsiteY7" fmla="*/ 400381 h 607216"/>
              <a:gd name="connsiteX8" fmla="*/ 560353 w 609473"/>
              <a:gd name="connsiteY8" fmla="*/ 405460 h 607216"/>
              <a:gd name="connsiteX9" fmla="*/ 558771 w 609473"/>
              <a:gd name="connsiteY9" fmla="*/ 405604 h 607216"/>
              <a:gd name="connsiteX10" fmla="*/ 548218 w 609473"/>
              <a:gd name="connsiteY10" fmla="*/ 396548 h 607216"/>
              <a:gd name="connsiteX11" fmla="*/ 541310 w 609473"/>
              <a:gd name="connsiteY11" fmla="*/ 378581 h 607216"/>
              <a:gd name="connsiteX12" fmla="*/ 521067 w 609473"/>
              <a:gd name="connsiteY12" fmla="*/ 370676 h 607216"/>
              <a:gd name="connsiteX13" fmla="*/ 511618 w 609473"/>
              <a:gd name="connsiteY13" fmla="*/ 371922 h 607216"/>
              <a:gd name="connsiteX14" fmla="*/ 498426 w 609473"/>
              <a:gd name="connsiteY14" fmla="*/ 379683 h 607216"/>
              <a:gd name="connsiteX15" fmla="*/ 492574 w 609473"/>
              <a:gd name="connsiteY15" fmla="*/ 395398 h 607216"/>
              <a:gd name="connsiteX16" fmla="*/ 497371 w 609473"/>
              <a:gd name="connsiteY16" fmla="*/ 410395 h 607216"/>
              <a:gd name="connsiteX17" fmla="*/ 500537 w 609473"/>
              <a:gd name="connsiteY17" fmla="*/ 413605 h 607216"/>
              <a:gd name="connsiteX18" fmla="*/ 533731 w 609473"/>
              <a:gd name="connsiteY18" fmla="*/ 425343 h 607216"/>
              <a:gd name="connsiteX19" fmla="*/ 563232 w 609473"/>
              <a:gd name="connsiteY19" fmla="*/ 433536 h 607216"/>
              <a:gd name="connsiteX20" fmla="*/ 588415 w 609473"/>
              <a:gd name="connsiteY20" fmla="*/ 450209 h 607216"/>
              <a:gd name="connsiteX21" fmla="*/ 604149 w 609473"/>
              <a:gd name="connsiteY21" fmla="*/ 474405 h 607216"/>
              <a:gd name="connsiteX22" fmla="*/ 609473 w 609473"/>
              <a:gd name="connsiteY22" fmla="*/ 503583 h 607216"/>
              <a:gd name="connsiteX23" fmla="*/ 587408 w 609473"/>
              <a:gd name="connsiteY23" fmla="*/ 560885 h 607216"/>
              <a:gd name="connsiteX24" fmla="*/ 549465 w 609473"/>
              <a:gd name="connsiteY24" fmla="*/ 583116 h 607216"/>
              <a:gd name="connsiteX25" fmla="*/ 549465 w 609473"/>
              <a:gd name="connsiteY25" fmla="*/ 596532 h 607216"/>
              <a:gd name="connsiteX26" fmla="*/ 538816 w 609473"/>
              <a:gd name="connsiteY26" fmla="*/ 607216 h 607216"/>
              <a:gd name="connsiteX27" fmla="*/ 503991 w 609473"/>
              <a:gd name="connsiteY27" fmla="*/ 607216 h 607216"/>
              <a:gd name="connsiteX28" fmla="*/ 493342 w 609473"/>
              <a:gd name="connsiteY28" fmla="*/ 596532 h 607216"/>
              <a:gd name="connsiteX29" fmla="*/ 493342 w 609473"/>
              <a:gd name="connsiteY29" fmla="*/ 582829 h 607216"/>
              <a:gd name="connsiteX30" fmla="*/ 473819 w 609473"/>
              <a:gd name="connsiteY30" fmla="*/ 575259 h 607216"/>
              <a:gd name="connsiteX31" fmla="*/ 446045 w 609473"/>
              <a:gd name="connsiteY31" fmla="*/ 548907 h 607216"/>
              <a:gd name="connsiteX32" fmla="*/ 432950 w 609473"/>
              <a:gd name="connsiteY32" fmla="*/ 506170 h 607216"/>
              <a:gd name="connsiteX33" fmla="*/ 441776 w 609473"/>
              <a:gd name="connsiteY33" fmla="*/ 494863 h 607216"/>
              <a:gd name="connsiteX34" fmla="*/ 475354 w 609473"/>
              <a:gd name="connsiteY34" fmla="*/ 489018 h 607216"/>
              <a:gd name="connsiteX35" fmla="*/ 477224 w 609473"/>
              <a:gd name="connsiteY35" fmla="*/ 488826 h 607216"/>
              <a:gd name="connsiteX36" fmla="*/ 487777 w 609473"/>
              <a:gd name="connsiteY36" fmla="*/ 497977 h 607216"/>
              <a:gd name="connsiteX37" fmla="*/ 496412 w 609473"/>
              <a:gd name="connsiteY37" fmla="*/ 524377 h 607216"/>
              <a:gd name="connsiteX38" fmla="*/ 522602 w 609473"/>
              <a:gd name="connsiteY38" fmla="*/ 536307 h 607216"/>
              <a:gd name="connsiteX39" fmla="*/ 528071 w 609473"/>
              <a:gd name="connsiteY39" fmla="*/ 535923 h 607216"/>
              <a:gd name="connsiteX40" fmla="*/ 546539 w 609473"/>
              <a:gd name="connsiteY40" fmla="*/ 526197 h 607216"/>
              <a:gd name="connsiteX41" fmla="*/ 553686 w 609473"/>
              <a:gd name="connsiteY41" fmla="*/ 505452 h 607216"/>
              <a:gd name="connsiteX42" fmla="*/ 549273 w 609473"/>
              <a:gd name="connsiteY42" fmla="*/ 489784 h 607216"/>
              <a:gd name="connsiteX43" fmla="*/ 519724 w 609473"/>
              <a:gd name="connsiteY43" fmla="*/ 475986 h 607216"/>
              <a:gd name="connsiteX44" fmla="*/ 472140 w 609473"/>
              <a:gd name="connsiteY44" fmla="*/ 459648 h 607216"/>
              <a:gd name="connsiteX45" fmla="*/ 446429 w 609473"/>
              <a:gd name="connsiteY45" fmla="*/ 433824 h 607216"/>
              <a:gd name="connsiteX46" fmla="*/ 439857 w 609473"/>
              <a:gd name="connsiteY46" fmla="*/ 416767 h 607216"/>
              <a:gd name="connsiteX47" fmla="*/ 437603 w 609473"/>
              <a:gd name="connsiteY47" fmla="*/ 397602 h 607216"/>
              <a:gd name="connsiteX48" fmla="*/ 463218 w 609473"/>
              <a:gd name="connsiteY48" fmla="*/ 339629 h 607216"/>
              <a:gd name="connsiteX49" fmla="*/ 493198 w 609473"/>
              <a:gd name="connsiteY49" fmla="*/ 323962 h 607216"/>
              <a:gd name="connsiteX50" fmla="*/ 493198 w 609473"/>
              <a:gd name="connsiteY50" fmla="*/ 307624 h 607216"/>
              <a:gd name="connsiteX51" fmla="*/ 503895 w 609473"/>
              <a:gd name="connsiteY51" fmla="*/ 296940 h 607216"/>
              <a:gd name="connsiteX52" fmla="*/ 382097 w 609473"/>
              <a:gd name="connsiteY52" fmla="*/ 246415 h 607216"/>
              <a:gd name="connsiteX53" fmla="*/ 489125 w 609473"/>
              <a:gd name="connsiteY53" fmla="*/ 246415 h 607216"/>
              <a:gd name="connsiteX54" fmla="*/ 511528 w 609473"/>
              <a:gd name="connsiteY54" fmla="*/ 268793 h 607216"/>
              <a:gd name="connsiteX55" fmla="*/ 511528 w 609473"/>
              <a:gd name="connsiteY55" fmla="*/ 276891 h 607216"/>
              <a:gd name="connsiteX56" fmla="*/ 503852 w 609473"/>
              <a:gd name="connsiteY56" fmla="*/ 276891 h 607216"/>
              <a:gd name="connsiteX57" fmla="*/ 473150 w 609473"/>
              <a:gd name="connsiteY57" fmla="*/ 307558 h 607216"/>
              <a:gd name="connsiteX58" fmla="*/ 473150 w 609473"/>
              <a:gd name="connsiteY58" fmla="*/ 309858 h 607216"/>
              <a:gd name="connsiteX59" fmla="*/ 449979 w 609473"/>
              <a:gd name="connsiteY59" fmla="*/ 324521 h 607216"/>
              <a:gd name="connsiteX60" fmla="*/ 425657 w 609473"/>
              <a:gd name="connsiteY60" fmla="*/ 357105 h 607216"/>
              <a:gd name="connsiteX61" fmla="*/ 417549 w 609473"/>
              <a:gd name="connsiteY61" fmla="*/ 397452 h 607216"/>
              <a:gd name="connsiteX62" fmla="*/ 419324 w 609473"/>
              <a:gd name="connsiteY62" fmla="*/ 416619 h 607216"/>
              <a:gd name="connsiteX63" fmla="*/ 382097 w 609473"/>
              <a:gd name="connsiteY63" fmla="*/ 416619 h 607216"/>
              <a:gd name="connsiteX64" fmla="*/ 359742 w 609473"/>
              <a:gd name="connsiteY64" fmla="*/ 394289 h 607216"/>
              <a:gd name="connsiteX65" fmla="*/ 359742 w 609473"/>
              <a:gd name="connsiteY65" fmla="*/ 268793 h 607216"/>
              <a:gd name="connsiteX66" fmla="*/ 382097 w 609473"/>
              <a:gd name="connsiteY66" fmla="*/ 246415 h 607216"/>
              <a:gd name="connsiteX67" fmla="*/ 22403 w 609473"/>
              <a:gd name="connsiteY67" fmla="*/ 117844 h 607216"/>
              <a:gd name="connsiteX68" fmla="*/ 129383 w 609473"/>
              <a:gd name="connsiteY68" fmla="*/ 117844 h 607216"/>
              <a:gd name="connsiteX69" fmla="*/ 151786 w 609473"/>
              <a:gd name="connsiteY69" fmla="*/ 140217 h 607216"/>
              <a:gd name="connsiteX70" fmla="*/ 151786 w 609473"/>
              <a:gd name="connsiteY70" fmla="*/ 394316 h 607216"/>
              <a:gd name="connsiteX71" fmla="*/ 129335 w 609473"/>
              <a:gd name="connsiteY71" fmla="*/ 416689 h 607216"/>
              <a:gd name="connsiteX72" fmla="*/ 22403 w 609473"/>
              <a:gd name="connsiteY72" fmla="*/ 416689 h 607216"/>
              <a:gd name="connsiteX73" fmla="*/ 0 w 609473"/>
              <a:gd name="connsiteY73" fmla="*/ 394316 h 607216"/>
              <a:gd name="connsiteX74" fmla="*/ 0 w 609473"/>
              <a:gd name="connsiteY74" fmla="*/ 140217 h 607216"/>
              <a:gd name="connsiteX75" fmla="*/ 22403 w 609473"/>
              <a:gd name="connsiteY75" fmla="*/ 117844 h 607216"/>
              <a:gd name="connsiteX76" fmla="*/ 202271 w 609473"/>
              <a:gd name="connsiteY76" fmla="*/ 0 h 607216"/>
              <a:gd name="connsiteX77" fmla="*/ 309187 w 609473"/>
              <a:gd name="connsiteY77" fmla="*/ 0 h 607216"/>
              <a:gd name="connsiteX78" fmla="*/ 331587 w 609473"/>
              <a:gd name="connsiteY78" fmla="*/ 22371 h 607216"/>
              <a:gd name="connsiteX79" fmla="*/ 331587 w 609473"/>
              <a:gd name="connsiteY79" fmla="*/ 394296 h 607216"/>
              <a:gd name="connsiteX80" fmla="*/ 309187 w 609473"/>
              <a:gd name="connsiteY80" fmla="*/ 416619 h 607216"/>
              <a:gd name="connsiteX81" fmla="*/ 202271 w 609473"/>
              <a:gd name="connsiteY81" fmla="*/ 416619 h 607216"/>
              <a:gd name="connsiteX82" fmla="*/ 179871 w 609473"/>
              <a:gd name="connsiteY82" fmla="*/ 394296 h 607216"/>
              <a:gd name="connsiteX83" fmla="*/ 179871 w 609473"/>
              <a:gd name="connsiteY83" fmla="*/ 22371 h 607216"/>
              <a:gd name="connsiteX84" fmla="*/ 202271 w 609473"/>
              <a:gd name="connsiteY84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473" h="607216">
                <a:moveTo>
                  <a:pt x="503895" y="296940"/>
                </a:moveTo>
                <a:lnTo>
                  <a:pt x="511570" y="296940"/>
                </a:lnTo>
                <a:lnTo>
                  <a:pt x="538816" y="296940"/>
                </a:lnTo>
                <a:cubicBezTo>
                  <a:pt x="544668" y="296940"/>
                  <a:pt x="549465" y="301731"/>
                  <a:pt x="549465" y="307624"/>
                </a:cubicBezTo>
                <a:lnTo>
                  <a:pt x="549465" y="324202"/>
                </a:lnTo>
                <a:cubicBezTo>
                  <a:pt x="560114" y="327268"/>
                  <a:pt x="569563" y="332155"/>
                  <a:pt x="577094" y="338384"/>
                </a:cubicBezTo>
                <a:cubicBezTo>
                  <a:pt x="591821" y="350601"/>
                  <a:pt x="600791" y="367418"/>
                  <a:pt x="603717" y="388308"/>
                </a:cubicBezTo>
                <a:cubicBezTo>
                  <a:pt x="604532" y="394105"/>
                  <a:pt x="600503" y="399471"/>
                  <a:pt x="594699" y="400381"/>
                </a:cubicBezTo>
                <a:lnTo>
                  <a:pt x="560353" y="405460"/>
                </a:lnTo>
                <a:cubicBezTo>
                  <a:pt x="559826" y="405556"/>
                  <a:pt x="559250" y="405604"/>
                  <a:pt x="558771" y="405604"/>
                </a:cubicBezTo>
                <a:cubicBezTo>
                  <a:pt x="553590" y="405604"/>
                  <a:pt x="549033" y="401819"/>
                  <a:pt x="548218" y="396548"/>
                </a:cubicBezTo>
                <a:cubicBezTo>
                  <a:pt x="546970" y="388499"/>
                  <a:pt x="544620" y="382271"/>
                  <a:pt x="541310" y="378581"/>
                </a:cubicBezTo>
                <a:cubicBezTo>
                  <a:pt x="536801" y="373551"/>
                  <a:pt x="529414" y="370676"/>
                  <a:pt x="521067" y="370676"/>
                </a:cubicBezTo>
                <a:cubicBezTo>
                  <a:pt x="517806" y="370676"/>
                  <a:pt x="514640" y="371107"/>
                  <a:pt x="511618" y="371922"/>
                </a:cubicBezTo>
                <a:cubicBezTo>
                  <a:pt x="506293" y="373407"/>
                  <a:pt x="501640" y="376090"/>
                  <a:pt x="498426" y="379683"/>
                </a:cubicBezTo>
                <a:cubicBezTo>
                  <a:pt x="494397" y="384139"/>
                  <a:pt x="492574" y="389122"/>
                  <a:pt x="492574" y="395398"/>
                </a:cubicBezTo>
                <a:cubicBezTo>
                  <a:pt x="492574" y="401579"/>
                  <a:pt x="494157" y="406514"/>
                  <a:pt x="497371" y="410395"/>
                </a:cubicBezTo>
                <a:cubicBezTo>
                  <a:pt x="498331" y="411545"/>
                  <a:pt x="499386" y="412647"/>
                  <a:pt x="500537" y="413605"/>
                </a:cubicBezTo>
                <a:cubicBezTo>
                  <a:pt x="508548" y="420313"/>
                  <a:pt x="520828" y="422708"/>
                  <a:pt x="533731" y="425343"/>
                </a:cubicBezTo>
                <a:cubicBezTo>
                  <a:pt x="543613" y="427308"/>
                  <a:pt x="553830" y="429368"/>
                  <a:pt x="563232" y="433536"/>
                </a:cubicBezTo>
                <a:cubicBezTo>
                  <a:pt x="573353" y="437992"/>
                  <a:pt x="581843" y="443598"/>
                  <a:pt x="588415" y="450209"/>
                </a:cubicBezTo>
                <a:cubicBezTo>
                  <a:pt x="595130" y="456965"/>
                  <a:pt x="600407" y="465014"/>
                  <a:pt x="604149" y="474405"/>
                </a:cubicBezTo>
                <a:cubicBezTo>
                  <a:pt x="607698" y="483412"/>
                  <a:pt x="609473" y="493234"/>
                  <a:pt x="609473" y="503583"/>
                </a:cubicBezTo>
                <a:cubicBezTo>
                  <a:pt x="609473" y="526293"/>
                  <a:pt x="602038" y="545554"/>
                  <a:pt x="587408" y="560885"/>
                </a:cubicBezTo>
                <a:cubicBezTo>
                  <a:pt x="577382" y="571426"/>
                  <a:pt x="564383" y="578996"/>
                  <a:pt x="549465" y="583116"/>
                </a:cubicBezTo>
                <a:lnTo>
                  <a:pt x="549465" y="596532"/>
                </a:lnTo>
                <a:cubicBezTo>
                  <a:pt x="549465" y="602425"/>
                  <a:pt x="544668" y="607216"/>
                  <a:pt x="538816" y="607216"/>
                </a:cubicBezTo>
                <a:lnTo>
                  <a:pt x="503991" y="607216"/>
                </a:lnTo>
                <a:cubicBezTo>
                  <a:pt x="498139" y="607216"/>
                  <a:pt x="493342" y="602425"/>
                  <a:pt x="493342" y="596532"/>
                </a:cubicBezTo>
                <a:lnTo>
                  <a:pt x="493342" y="582829"/>
                </a:lnTo>
                <a:cubicBezTo>
                  <a:pt x="486482" y="580960"/>
                  <a:pt x="479959" y="578421"/>
                  <a:pt x="473819" y="575259"/>
                </a:cubicBezTo>
                <a:cubicBezTo>
                  <a:pt x="463026" y="569701"/>
                  <a:pt x="453672" y="560837"/>
                  <a:pt x="446045" y="548907"/>
                </a:cubicBezTo>
                <a:cubicBezTo>
                  <a:pt x="438514" y="537073"/>
                  <a:pt x="434101" y="522700"/>
                  <a:pt x="432950" y="506170"/>
                </a:cubicBezTo>
                <a:cubicBezTo>
                  <a:pt x="432566" y="500660"/>
                  <a:pt x="436403" y="495821"/>
                  <a:pt x="441776" y="494863"/>
                </a:cubicBezTo>
                <a:lnTo>
                  <a:pt x="475354" y="489018"/>
                </a:lnTo>
                <a:cubicBezTo>
                  <a:pt x="475977" y="488922"/>
                  <a:pt x="476553" y="488826"/>
                  <a:pt x="477224" y="488826"/>
                </a:cubicBezTo>
                <a:cubicBezTo>
                  <a:pt x="482405" y="488826"/>
                  <a:pt x="487010" y="492659"/>
                  <a:pt x="487777" y="497977"/>
                </a:cubicBezTo>
                <a:cubicBezTo>
                  <a:pt x="489984" y="513501"/>
                  <a:pt x="493726" y="520927"/>
                  <a:pt x="496412" y="524377"/>
                </a:cubicBezTo>
                <a:cubicBezTo>
                  <a:pt x="502216" y="531851"/>
                  <a:pt x="512001" y="536307"/>
                  <a:pt x="522602" y="536307"/>
                </a:cubicBezTo>
                <a:cubicBezTo>
                  <a:pt x="524473" y="536307"/>
                  <a:pt x="526248" y="536163"/>
                  <a:pt x="528071" y="535923"/>
                </a:cubicBezTo>
                <a:cubicBezTo>
                  <a:pt x="535458" y="534774"/>
                  <a:pt x="542078" y="531324"/>
                  <a:pt x="546539" y="526197"/>
                </a:cubicBezTo>
                <a:cubicBezTo>
                  <a:pt x="551335" y="520735"/>
                  <a:pt x="553686" y="513884"/>
                  <a:pt x="553686" y="505452"/>
                </a:cubicBezTo>
                <a:cubicBezTo>
                  <a:pt x="553686" y="498696"/>
                  <a:pt x="552247" y="493378"/>
                  <a:pt x="549273" y="489784"/>
                </a:cubicBezTo>
                <a:cubicBezTo>
                  <a:pt x="543037" y="482119"/>
                  <a:pt x="530805" y="478477"/>
                  <a:pt x="519724" y="475986"/>
                </a:cubicBezTo>
                <a:cubicBezTo>
                  <a:pt x="502983" y="472249"/>
                  <a:pt x="487825" y="468416"/>
                  <a:pt x="472140" y="459648"/>
                </a:cubicBezTo>
                <a:cubicBezTo>
                  <a:pt x="461107" y="453467"/>
                  <a:pt x="452473" y="444748"/>
                  <a:pt x="446429" y="433824"/>
                </a:cubicBezTo>
                <a:cubicBezTo>
                  <a:pt x="443503" y="428458"/>
                  <a:pt x="441344" y="422804"/>
                  <a:pt x="439857" y="416767"/>
                </a:cubicBezTo>
                <a:cubicBezTo>
                  <a:pt x="438370" y="410730"/>
                  <a:pt x="437603" y="404310"/>
                  <a:pt x="437603" y="397602"/>
                </a:cubicBezTo>
                <a:cubicBezTo>
                  <a:pt x="437603" y="373982"/>
                  <a:pt x="446237" y="354434"/>
                  <a:pt x="463218" y="339629"/>
                </a:cubicBezTo>
                <a:cubicBezTo>
                  <a:pt x="471276" y="332538"/>
                  <a:pt x="481494" y="327220"/>
                  <a:pt x="493198" y="323962"/>
                </a:cubicBezTo>
                <a:lnTo>
                  <a:pt x="493198" y="307624"/>
                </a:lnTo>
                <a:cubicBezTo>
                  <a:pt x="493198" y="301731"/>
                  <a:pt x="497995" y="296940"/>
                  <a:pt x="503895" y="296940"/>
                </a:cubicBezTo>
                <a:close/>
                <a:moveTo>
                  <a:pt x="382097" y="246415"/>
                </a:moveTo>
                <a:lnTo>
                  <a:pt x="489125" y="246415"/>
                </a:lnTo>
                <a:cubicBezTo>
                  <a:pt x="501454" y="246415"/>
                  <a:pt x="511528" y="256478"/>
                  <a:pt x="511528" y="268793"/>
                </a:cubicBezTo>
                <a:lnTo>
                  <a:pt x="511528" y="276891"/>
                </a:lnTo>
                <a:lnTo>
                  <a:pt x="503852" y="276891"/>
                </a:lnTo>
                <a:cubicBezTo>
                  <a:pt x="486870" y="276891"/>
                  <a:pt x="473150" y="290643"/>
                  <a:pt x="473150" y="307558"/>
                </a:cubicBezTo>
                <a:lnTo>
                  <a:pt x="473150" y="309858"/>
                </a:lnTo>
                <a:cubicBezTo>
                  <a:pt x="464515" y="313692"/>
                  <a:pt x="456743" y="318627"/>
                  <a:pt x="449979" y="324521"/>
                </a:cubicBezTo>
                <a:cubicBezTo>
                  <a:pt x="439281" y="333769"/>
                  <a:pt x="431126" y="344838"/>
                  <a:pt x="425657" y="357105"/>
                </a:cubicBezTo>
                <a:cubicBezTo>
                  <a:pt x="420284" y="369276"/>
                  <a:pt x="417549" y="382885"/>
                  <a:pt x="417549" y="397452"/>
                </a:cubicBezTo>
                <a:cubicBezTo>
                  <a:pt x="417549" y="404112"/>
                  <a:pt x="418173" y="410486"/>
                  <a:pt x="419324" y="416619"/>
                </a:cubicBezTo>
                <a:lnTo>
                  <a:pt x="382097" y="416619"/>
                </a:lnTo>
                <a:cubicBezTo>
                  <a:pt x="369768" y="416619"/>
                  <a:pt x="359742" y="406604"/>
                  <a:pt x="359742" y="394289"/>
                </a:cubicBezTo>
                <a:lnTo>
                  <a:pt x="359742" y="268793"/>
                </a:lnTo>
                <a:cubicBezTo>
                  <a:pt x="359742" y="256478"/>
                  <a:pt x="369768" y="246415"/>
                  <a:pt x="382097" y="246415"/>
                </a:cubicBezTo>
                <a:close/>
                <a:moveTo>
                  <a:pt x="22403" y="117844"/>
                </a:moveTo>
                <a:lnTo>
                  <a:pt x="129383" y="117844"/>
                </a:lnTo>
                <a:cubicBezTo>
                  <a:pt x="141760" y="117844"/>
                  <a:pt x="151786" y="127905"/>
                  <a:pt x="151786" y="140217"/>
                </a:cubicBezTo>
                <a:lnTo>
                  <a:pt x="151786" y="394316"/>
                </a:lnTo>
                <a:cubicBezTo>
                  <a:pt x="151786" y="406629"/>
                  <a:pt x="141760" y="416689"/>
                  <a:pt x="129335" y="416689"/>
                </a:cubicBezTo>
                <a:lnTo>
                  <a:pt x="22403" y="416689"/>
                </a:lnTo>
                <a:cubicBezTo>
                  <a:pt x="10026" y="416689"/>
                  <a:pt x="0" y="406629"/>
                  <a:pt x="0" y="394316"/>
                </a:cubicBezTo>
                <a:lnTo>
                  <a:pt x="0" y="140217"/>
                </a:lnTo>
                <a:cubicBezTo>
                  <a:pt x="0" y="127905"/>
                  <a:pt x="10026" y="117844"/>
                  <a:pt x="22403" y="117844"/>
                </a:cubicBezTo>
                <a:close/>
                <a:moveTo>
                  <a:pt x="202271" y="0"/>
                </a:moveTo>
                <a:lnTo>
                  <a:pt x="309187" y="0"/>
                </a:lnTo>
                <a:cubicBezTo>
                  <a:pt x="321562" y="0"/>
                  <a:pt x="331587" y="10012"/>
                  <a:pt x="331587" y="22371"/>
                </a:cubicBezTo>
                <a:lnTo>
                  <a:pt x="331587" y="394296"/>
                </a:lnTo>
                <a:cubicBezTo>
                  <a:pt x="331587" y="406607"/>
                  <a:pt x="321562" y="416619"/>
                  <a:pt x="309187" y="416619"/>
                </a:cubicBezTo>
                <a:lnTo>
                  <a:pt x="202271" y="416619"/>
                </a:lnTo>
                <a:cubicBezTo>
                  <a:pt x="189944" y="416619"/>
                  <a:pt x="179871" y="406607"/>
                  <a:pt x="179871" y="394296"/>
                </a:cubicBezTo>
                <a:lnTo>
                  <a:pt x="179871" y="22371"/>
                </a:lnTo>
                <a:cubicBezTo>
                  <a:pt x="179871" y="10012"/>
                  <a:pt x="189944" y="0"/>
                  <a:pt x="20227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2400"/>
          </a:p>
        </p:txBody>
      </p:sp>
      <p:sp>
        <p:nvSpPr>
          <p:cNvPr id="27" name="ïṧľîḑè" title="Vov2p0psHRsEWfSLTBZgBXcW4LAh4n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9EF01DA-BBF4-4D67-A902-F4D75A062C25}"/>
              </a:ext>
            </a:extLst>
          </p:cNvPr>
          <p:cNvSpPr/>
          <p:nvPr/>
        </p:nvSpPr>
        <p:spPr bwMode="auto">
          <a:xfrm>
            <a:off x="4829225" y="4127483"/>
            <a:ext cx="534755" cy="532774"/>
          </a:xfrm>
          <a:custGeom>
            <a:avLst/>
            <a:gdLst>
              <a:gd name="connsiteX0" fmla="*/ 503895 w 609473"/>
              <a:gd name="connsiteY0" fmla="*/ 296940 h 607216"/>
              <a:gd name="connsiteX1" fmla="*/ 511570 w 609473"/>
              <a:gd name="connsiteY1" fmla="*/ 296940 h 607216"/>
              <a:gd name="connsiteX2" fmla="*/ 538816 w 609473"/>
              <a:gd name="connsiteY2" fmla="*/ 296940 h 607216"/>
              <a:gd name="connsiteX3" fmla="*/ 549465 w 609473"/>
              <a:gd name="connsiteY3" fmla="*/ 307624 h 607216"/>
              <a:gd name="connsiteX4" fmla="*/ 549465 w 609473"/>
              <a:gd name="connsiteY4" fmla="*/ 324202 h 607216"/>
              <a:gd name="connsiteX5" fmla="*/ 577094 w 609473"/>
              <a:gd name="connsiteY5" fmla="*/ 338384 h 607216"/>
              <a:gd name="connsiteX6" fmla="*/ 603717 w 609473"/>
              <a:gd name="connsiteY6" fmla="*/ 388308 h 607216"/>
              <a:gd name="connsiteX7" fmla="*/ 594699 w 609473"/>
              <a:gd name="connsiteY7" fmla="*/ 400381 h 607216"/>
              <a:gd name="connsiteX8" fmla="*/ 560353 w 609473"/>
              <a:gd name="connsiteY8" fmla="*/ 405460 h 607216"/>
              <a:gd name="connsiteX9" fmla="*/ 558771 w 609473"/>
              <a:gd name="connsiteY9" fmla="*/ 405604 h 607216"/>
              <a:gd name="connsiteX10" fmla="*/ 548218 w 609473"/>
              <a:gd name="connsiteY10" fmla="*/ 396548 h 607216"/>
              <a:gd name="connsiteX11" fmla="*/ 541310 w 609473"/>
              <a:gd name="connsiteY11" fmla="*/ 378581 h 607216"/>
              <a:gd name="connsiteX12" fmla="*/ 521067 w 609473"/>
              <a:gd name="connsiteY12" fmla="*/ 370676 h 607216"/>
              <a:gd name="connsiteX13" fmla="*/ 511618 w 609473"/>
              <a:gd name="connsiteY13" fmla="*/ 371922 h 607216"/>
              <a:gd name="connsiteX14" fmla="*/ 498426 w 609473"/>
              <a:gd name="connsiteY14" fmla="*/ 379683 h 607216"/>
              <a:gd name="connsiteX15" fmla="*/ 492574 w 609473"/>
              <a:gd name="connsiteY15" fmla="*/ 395398 h 607216"/>
              <a:gd name="connsiteX16" fmla="*/ 497371 w 609473"/>
              <a:gd name="connsiteY16" fmla="*/ 410395 h 607216"/>
              <a:gd name="connsiteX17" fmla="*/ 500537 w 609473"/>
              <a:gd name="connsiteY17" fmla="*/ 413605 h 607216"/>
              <a:gd name="connsiteX18" fmla="*/ 533731 w 609473"/>
              <a:gd name="connsiteY18" fmla="*/ 425343 h 607216"/>
              <a:gd name="connsiteX19" fmla="*/ 563232 w 609473"/>
              <a:gd name="connsiteY19" fmla="*/ 433536 h 607216"/>
              <a:gd name="connsiteX20" fmla="*/ 588415 w 609473"/>
              <a:gd name="connsiteY20" fmla="*/ 450209 h 607216"/>
              <a:gd name="connsiteX21" fmla="*/ 604149 w 609473"/>
              <a:gd name="connsiteY21" fmla="*/ 474405 h 607216"/>
              <a:gd name="connsiteX22" fmla="*/ 609473 w 609473"/>
              <a:gd name="connsiteY22" fmla="*/ 503583 h 607216"/>
              <a:gd name="connsiteX23" fmla="*/ 587408 w 609473"/>
              <a:gd name="connsiteY23" fmla="*/ 560885 h 607216"/>
              <a:gd name="connsiteX24" fmla="*/ 549465 w 609473"/>
              <a:gd name="connsiteY24" fmla="*/ 583116 h 607216"/>
              <a:gd name="connsiteX25" fmla="*/ 549465 w 609473"/>
              <a:gd name="connsiteY25" fmla="*/ 596532 h 607216"/>
              <a:gd name="connsiteX26" fmla="*/ 538816 w 609473"/>
              <a:gd name="connsiteY26" fmla="*/ 607216 h 607216"/>
              <a:gd name="connsiteX27" fmla="*/ 503991 w 609473"/>
              <a:gd name="connsiteY27" fmla="*/ 607216 h 607216"/>
              <a:gd name="connsiteX28" fmla="*/ 493342 w 609473"/>
              <a:gd name="connsiteY28" fmla="*/ 596532 h 607216"/>
              <a:gd name="connsiteX29" fmla="*/ 493342 w 609473"/>
              <a:gd name="connsiteY29" fmla="*/ 582829 h 607216"/>
              <a:gd name="connsiteX30" fmla="*/ 473819 w 609473"/>
              <a:gd name="connsiteY30" fmla="*/ 575259 h 607216"/>
              <a:gd name="connsiteX31" fmla="*/ 446045 w 609473"/>
              <a:gd name="connsiteY31" fmla="*/ 548907 h 607216"/>
              <a:gd name="connsiteX32" fmla="*/ 432950 w 609473"/>
              <a:gd name="connsiteY32" fmla="*/ 506170 h 607216"/>
              <a:gd name="connsiteX33" fmla="*/ 441776 w 609473"/>
              <a:gd name="connsiteY33" fmla="*/ 494863 h 607216"/>
              <a:gd name="connsiteX34" fmla="*/ 475354 w 609473"/>
              <a:gd name="connsiteY34" fmla="*/ 489018 h 607216"/>
              <a:gd name="connsiteX35" fmla="*/ 477224 w 609473"/>
              <a:gd name="connsiteY35" fmla="*/ 488826 h 607216"/>
              <a:gd name="connsiteX36" fmla="*/ 487777 w 609473"/>
              <a:gd name="connsiteY36" fmla="*/ 497977 h 607216"/>
              <a:gd name="connsiteX37" fmla="*/ 496412 w 609473"/>
              <a:gd name="connsiteY37" fmla="*/ 524377 h 607216"/>
              <a:gd name="connsiteX38" fmla="*/ 522602 w 609473"/>
              <a:gd name="connsiteY38" fmla="*/ 536307 h 607216"/>
              <a:gd name="connsiteX39" fmla="*/ 528071 w 609473"/>
              <a:gd name="connsiteY39" fmla="*/ 535923 h 607216"/>
              <a:gd name="connsiteX40" fmla="*/ 546539 w 609473"/>
              <a:gd name="connsiteY40" fmla="*/ 526197 h 607216"/>
              <a:gd name="connsiteX41" fmla="*/ 553686 w 609473"/>
              <a:gd name="connsiteY41" fmla="*/ 505452 h 607216"/>
              <a:gd name="connsiteX42" fmla="*/ 549273 w 609473"/>
              <a:gd name="connsiteY42" fmla="*/ 489784 h 607216"/>
              <a:gd name="connsiteX43" fmla="*/ 519724 w 609473"/>
              <a:gd name="connsiteY43" fmla="*/ 475986 h 607216"/>
              <a:gd name="connsiteX44" fmla="*/ 472140 w 609473"/>
              <a:gd name="connsiteY44" fmla="*/ 459648 h 607216"/>
              <a:gd name="connsiteX45" fmla="*/ 446429 w 609473"/>
              <a:gd name="connsiteY45" fmla="*/ 433824 h 607216"/>
              <a:gd name="connsiteX46" fmla="*/ 439857 w 609473"/>
              <a:gd name="connsiteY46" fmla="*/ 416767 h 607216"/>
              <a:gd name="connsiteX47" fmla="*/ 437603 w 609473"/>
              <a:gd name="connsiteY47" fmla="*/ 397602 h 607216"/>
              <a:gd name="connsiteX48" fmla="*/ 463218 w 609473"/>
              <a:gd name="connsiteY48" fmla="*/ 339629 h 607216"/>
              <a:gd name="connsiteX49" fmla="*/ 493198 w 609473"/>
              <a:gd name="connsiteY49" fmla="*/ 323962 h 607216"/>
              <a:gd name="connsiteX50" fmla="*/ 493198 w 609473"/>
              <a:gd name="connsiteY50" fmla="*/ 307624 h 607216"/>
              <a:gd name="connsiteX51" fmla="*/ 503895 w 609473"/>
              <a:gd name="connsiteY51" fmla="*/ 296940 h 607216"/>
              <a:gd name="connsiteX52" fmla="*/ 382097 w 609473"/>
              <a:gd name="connsiteY52" fmla="*/ 246415 h 607216"/>
              <a:gd name="connsiteX53" fmla="*/ 489125 w 609473"/>
              <a:gd name="connsiteY53" fmla="*/ 246415 h 607216"/>
              <a:gd name="connsiteX54" fmla="*/ 511528 w 609473"/>
              <a:gd name="connsiteY54" fmla="*/ 268793 h 607216"/>
              <a:gd name="connsiteX55" fmla="*/ 511528 w 609473"/>
              <a:gd name="connsiteY55" fmla="*/ 276891 h 607216"/>
              <a:gd name="connsiteX56" fmla="*/ 503852 w 609473"/>
              <a:gd name="connsiteY56" fmla="*/ 276891 h 607216"/>
              <a:gd name="connsiteX57" fmla="*/ 473150 w 609473"/>
              <a:gd name="connsiteY57" fmla="*/ 307558 h 607216"/>
              <a:gd name="connsiteX58" fmla="*/ 473150 w 609473"/>
              <a:gd name="connsiteY58" fmla="*/ 309858 h 607216"/>
              <a:gd name="connsiteX59" fmla="*/ 449979 w 609473"/>
              <a:gd name="connsiteY59" fmla="*/ 324521 h 607216"/>
              <a:gd name="connsiteX60" fmla="*/ 425657 w 609473"/>
              <a:gd name="connsiteY60" fmla="*/ 357105 h 607216"/>
              <a:gd name="connsiteX61" fmla="*/ 417549 w 609473"/>
              <a:gd name="connsiteY61" fmla="*/ 397452 h 607216"/>
              <a:gd name="connsiteX62" fmla="*/ 419324 w 609473"/>
              <a:gd name="connsiteY62" fmla="*/ 416619 h 607216"/>
              <a:gd name="connsiteX63" fmla="*/ 382097 w 609473"/>
              <a:gd name="connsiteY63" fmla="*/ 416619 h 607216"/>
              <a:gd name="connsiteX64" fmla="*/ 359742 w 609473"/>
              <a:gd name="connsiteY64" fmla="*/ 394289 h 607216"/>
              <a:gd name="connsiteX65" fmla="*/ 359742 w 609473"/>
              <a:gd name="connsiteY65" fmla="*/ 268793 h 607216"/>
              <a:gd name="connsiteX66" fmla="*/ 382097 w 609473"/>
              <a:gd name="connsiteY66" fmla="*/ 246415 h 607216"/>
              <a:gd name="connsiteX67" fmla="*/ 22403 w 609473"/>
              <a:gd name="connsiteY67" fmla="*/ 117844 h 607216"/>
              <a:gd name="connsiteX68" fmla="*/ 129383 w 609473"/>
              <a:gd name="connsiteY68" fmla="*/ 117844 h 607216"/>
              <a:gd name="connsiteX69" fmla="*/ 151786 w 609473"/>
              <a:gd name="connsiteY69" fmla="*/ 140217 h 607216"/>
              <a:gd name="connsiteX70" fmla="*/ 151786 w 609473"/>
              <a:gd name="connsiteY70" fmla="*/ 394316 h 607216"/>
              <a:gd name="connsiteX71" fmla="*/ 129335 w 609473"/>
              <a:gd name="connsiteY71" fmla="*/ 416689 h 607216"/>
              <a:gd name="connsiteX72" fmla="*/ 22403 w 609473"/>
              <a:gd name="connsiteY72" fmla="*/ 416689 h 607216"/>
              <a:gd name="connsiteX73" fmla="*/ 0 w 609473"/>
              <a:gd name="connsiteY73" fmla="*/ 394316 h 607216"/>
              <a:gd name="connsiteX74" fmla="*/ 0 w 609473"/>
              <a:gd name="connsiteY74" fmla="*/ 140217 h 607216"/>
              <a:gd name="connsiteX75" fmla="*/ 22403 w 609473"/>
              <a:gd name="connsiteY75" fmla="*/ 117844 h 607216"/>
              <a:gd name="connsiteX76" fmla="*/ 202271 w 609473"/>
              <a:gd name="connsiteY76" fmla="*/ 0 h 607216"/>
              <a:gd name="connsiteX77" fmla="*/ 309187 w 609473"/>
              <a:gd name="connsiteY77" fmla="*/ 0 h 607216"/>
              <a:gd name="connsiteX78" fmla="*/ 331587 w 609473"/>
              <a:gd name="connsiteY78" fmla="*/ 22371 h 607216"/>
              <a:gd name="connsiteX79" fmla="*/ 331587 w 609473"/>
              <a:gd name="connsiteY79" fmla="*/ 394296 h 607216"/>
              <a:gd name="connsiteX80" fmla="*/ 309187 w 609473"/>
              <a:gd name="connsiteY80" fmla="*/ 416619 h 607216"/>
              <a:gd name="connsiteX81" fmla="*/ 202271 w 609473"/>
              <a:gd name="connsiteY81" fmla="*/ 416619 h 607216"/>
              <a:gd name="connsiteX82" fmla="*/ 179871 w 609473"/>
              <a:gd name="connsiteY82" fmla="*/ 394296 h 607216"/>
              <a:gd name="connsiteX83" fmla="*/ 179871 w 609473"/>
              <a:gd name="connsiteY83" fmla="*/ 22371 h 607216"/>
              <a:gd name="connsiteX84" fmla="*/ 202271 w 609473"/>
              <a:gd name="connsiteY84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473" h="607216">
                <a:moveTo>
                  <a:pt x="503895" y="296940"/>
                </a:moveTo>
                <a:lnTo>
                  <a:pt x="511570" y="296940"/>
                </a:lnTo>
                <a:lnTo>
                  <a:pt x="538816" y="296940"/>
                </a:lnTo>
                <a:cubicBezTo>
                  <a:pt x="544668" y="296940"/>
                  <a:pt x="549465" y="301731"/>
                  <a:pt x="549465" y="307624"/>
                </a:cubicBezTo>
                <a:lnTo>
                  <a:pt x="549465" y="324202"/>
                </a:lnTo>
                <a:cubicBezTo>
                  <a:pt x="560114" y="327268"/>
                  <a:pt x="569563" y="332155"/>
                  <a:pt x="577094" y="338384"/>
                </a:cubicBezTo>
                <a:cubicBezTo>
                  <a:pt x="591821" y="350601"/>
                  <a:pt x="600791" y="367418"/>
                  <a:pt x="603717" y="388308"/>
                </a:cubicBezTo>
                <a:cubicBezTo>
                  <a:pt x="604532" y="394105"/>
                  <a:pt x="600503" y="399471"/>
                  <a:pt x="594699" y="400381"/>
                </a:cubicBezTo>
                <a:lnTo>
                  <a:pt x="560353" y="405460"/>
                </a:lnTo>
                <a:cubicBezTo>
                  <a:pt x="559826" y="405556"/>
                  <a:pt x="559250" y="405604"/>
                  <a:pt x="558771" y="405604"/>
                </a:cubicBezTo>
                <a:cubicBezTo>
                  <a:pt x="553590" y="405604"/>
                  <a:pt x="549033" y="401819"/>
                  <a:pt x="548218" y="396548"/>
                </a:cubicBezTo>
                <a:cubicBezTo>
                  <a:pt x="546970" y="388499"/>
                  <a:pt x="544620" y="382271"/>
                  <a:pt x="541310" y="378581"/>
                </a:cubicBezTo>
                <a:cubicBezTo>
                  <a:pt x="536801" y="373551"/>
                  <a:pt x="529414" y="370676"/>
                  <a:pt x="521067" y="370676"/>
                </a:cubicBezTo>
                <a:cubicBezTo>
                  <a:pt x="517806" y="370676"/>
                  <a:pt x="514640" y="371107"/>
                  <a:pt x="511618" y="371922"/>
                </a:cubicBezTo>
                <a:cubicBezTo>
                  <a:pt x="506293" y="373407"/>
                  <a:pt x="501640" y="376090"/>
                  <a:pt x="498426" y="379683"/>
                </a:cubicBezTo>
                <a:cubicBezTo>
                  <a:pt x="494397" y="384139"/>
                  <a:pt x="492574" y="389122"/>
                  <a:pt x="492574" y="395398"/>
                </a:cubicBezTo>
                <a:cubicBezTo>
                  <a:pt x="492574" y="401579"/>
                  <a:pt x="494157" y="406514"/>
                  <a:pt x="497371" y="410395"/>
                </a:cubicBezTo>
                <a:cubicBezTo>
                  <a:pt x="498331" y="411545"/>
                  <a:pt x="499386" y="412647"/>
                  <a:pt x="500537" y="413605"/>
                </a:cubicBezTo>
                <a:cubicBezTo>
                  <a:pt x="508548" y="420313"/>
                  <a:pt x="520828" y="422708"/>
                  <a:pt x="533731" y="425343"/>
                </a:cubicBezTo>
                <a:cubicBezTo>
                  <a:pt x="543613" y="427308"/>
                  <a:pt x="553830" y="429368"/>
                  <a:pt x="563232" y="433536"/>
                </a:cubicBezTo>
                <a:cubicBezTo>
                  <a:pt x="573353" y="437992"/>
                  <a:pt x="581843" y="443598"/>
                  <a:pt x="588415" y="450209"/>
                </a:cubicBezTo>
                <a:cubicBezTo>
                  <a:pt x="595130" y="456965"/>
                  <a:pt x="600407" y="465014"/>
                  <a:pt x="604149" y="474405"/>
                </a:cubicBezTo>
                <a:cubicBezTo>
                  <a:pt x="607698" y="483412"/>
                  <a:pt x="609473" y="493234"/>
                  <a:pt x="609473" y="503583"/>
                </a:cubicBezTo>
                <a:cubicBezTo>
                  <a:pt x="609473" y="526293"/>
                  <a:pt x="602038" y="545554"/>
                  <a:pt x="587408" y="560885"/>
                </a:cubicBezTo>
                <a:cubicBezTo>
                  <a:pt x="577382" y="571426"/>
                  <a:pt x="564383" y="578996"/>
                  <a:pt x="549465" y="583116"/>
                </a:cubicBezTo>
                <a:lnTo>
                  <a:pt x="549465" y="596532"/>
                </a:lnTo>
                <a:cubicBezTo>
                  <a:pt x="549465" y="602425"/>
                  <a:pt x="544668" y="607216"/>
                  <a:pt x="538816" y="607216"/>
                </a:cubicBezTo>
                <a:lnTo>
                  <a:pt x="503991" y="607216"/>
                </a:lnTo>
                <a:cubicBezTo>
                  <a:pt x="498139" y="607216"/>
                  <a:pt x="493342" y="602425"/>
                  <a:pt x="493342" y="596532"/>
                </a:cubicBezTo>
                <a:lnTo>
                  <a:pt x="493342" y="582829"/>
                </a:lnTo>
                <a:cubicBezTo>
                  <a:pt x="486482" y="580960"/>
                  <a:pt x="479959" y="578421"/>
                  <a:pt x="473819" y="575259"/>
                </a:cubicBezTo>
                <a:cubicBezTo>
                  <a:pt x="463026" y="569701"/>
                  <a:pt x="453672" y="560837"/>
                  <a:pt x="446045" y="548907"/>
                </a:cubicBezTo>
                <a:cubicBezTo>
                  <a:pt x="438514" y="537073"/>
                  <a:pt x="434101" y="522700"/>
                  <a:pt x="432950" y="506170"/>
                </a:cubicBezTo>
                <a:cubicBezTo>
                  <a:pt x="432566" y="500660"/>
                  <a:pt x="436403" y="495821"/>
                  <a:pt x="441776" y="494863"/>
                </a:cubicBezTo>
                <a:lnTo>
                  <a:pt x="475354" y="489018"/>
                </a:lnTo>
                <a:cubicBezTo>
                  <a:pt x="475977" y="488922"/>
                  <a:pt x="476553" y="488826"/>
                  <a:pt x="477224" y="488826"/>
                </a:cubicBezTo>
                <a:cubicBezTo>
                  <a:pt x="482405" y="488826"/>
                  <a:pt x="487010" y="492659"/>
                  <a:pt x="487777" y="497977"/>
                </a:cubicBezTo>
                <a:cubicBezTo>
                  <a:pt x="489984" y="513501"/>
                  <a:pt x="493726" y="520927"/>
                  <a:pt x="496412" y="524377"/>
                </a:cubicBezTo>
                <a:cubicBezTo>
                  <a:pt x="502216" y="531851"/>
                  <a:pt x="512001" y="536307"/>
                  <a:pt x="522602" y="536307"/>
                </a:cubicBezTo>
                <a:cubicBezTo>
                  <a:pt x="524473" y="536307"/>
                  <a:pt x="526248" y="536163"/>
                  <a:pt x="528071" y="535923"/>
                </a:cubicBezTo>
                <a:cubicBezTo>
                  <a:pt x="535458" y="534774"/>
                  <a:pt x="542078" y="531324"/>
                  <a:pt x="546539" y="526197"/>
                </a:cubicBezTo>
                <a:cubicBezTo>
                  <a:pt x="551335" y="520735"/>
                  <a:pt x="553686" y="513884"/>
                  <a:pt x="553686" y="505452"/>
                </a:cubicBezTo>
                <a:cubicBezTo>
                  <a:pt x="553686" y="498696"/>
                  <a:pt x="552247" y="493378"/>
                  <a:pt x="549273" y="489784"/>
                </a:cubicBezTo>
                <a:cubicBezTo>
                  <a:pt x="543037" y="482119"/>
                  <a:pt x="530805" y="478477"/>
                  <a:pt x="519724" y="475986"/>
                </a:cubicBezTo>
                <a:cubicBezTo>
                  <a:pt x="502983" y="472249"/>
                  <a:pt x="487825" y="468416"/>
                  <a:pt x="472140" y="459648"/>
                </a:cubicBezTo>
                <a:cubicBezTo>
                  <a:pt x="461107" y="453467"/>
                  <a:pt x="452473" y="444748"/>
                  <a:pt x="446429" y="433824"/>
                </a:cubicBezTo>
                <a:cubicBezTo>
                  <a:pt x="443503" y="428458"/>
                  <a:pt x="441344" y="422804"/>
                  <a:pt x="439857" y="416767"/>
                </a:cubicBezTo>
                <a:cubicBezTo>
                  <a:pt x="438370" y="410730"/>
                  <a:pt x="437603" y="404310"/>
                  <a:pt x="437603" y="397602"/>
                </a:cubicBezTo>
                <a:cubicBezTo>
                  <a:pt x="437603" y="373982"/>
                  <a:pt x="446237" y="354434"/>
                  <a:pt x="463218" y="339629"/>
                </a:cubicBezTo>
                <a:cubicBezTo>
                  <a:pt x="471276" y="332538"/>
                  <a:pt x="481494" y="327220"/>
                  <a:pt x="493198" y="323962"/>
                </a:cubicBezTo>
                <a:lnTo>
                  <a:pt x="493198" y="307624"/>
                </a:lnTo>
                <a:cubicBezTo>
                  <a:pt x="493198" y="301731"/>
                  <a:pt x="497995" y="296940"/>
                  <a:pt x="503895" y="296940"/>
                </a:cubicBezTo>
                <a:close/>
                <a:moveTo>
                  <a:pt x="382097" y="246415"/>
                </a:moveTo>
                <a:lnTo>
                  <a:pt x="489125" y="246415"/>
                </a:lnTo>
                <a:cubicBezTo>
                  <a:pt x="501454" y="246415"/>
                  <a:pt x="511528" y="256478"/>
                  <a:pt x="511528" y="268793"/>
                </a:cubicBezTo>
                <a:lnTo>
                  <a:pt x="511528" y="276891"/>
                </a:lnTo>
                <a:lnTo>
                  <a:pt x="503852" y="276891"/>
                </a:lnTo>
                <a:cubicBezTo>
                  <a:pt x="486870" y="276891"/>
                  <a:pt x="473150" y="290643"/>
                  <a:pt x="473150" y="307558"/>
                </a:cubicBezTo>
                <a:lnTo>
                  <a:pt x="473150" y="309858"/>
                </a:lnTo>
                <a:cubicBezTo>
                  <a:pt x="464515" y="313692"/>
                  <a:pt x="456743" y="318627"/>
                  <a:pt x="449979" y="324521"/>
                </a:cubicBezTo>
                <a:cubicBezTo>
                  <a:pt x="439281" y="333769"/>
                  <a:pt x="431126" y="344838"/>
                  <a:pt x="425657" y="357105"/>
                </a:cubicBezTo>
                <a:cubicBezTo>
                  <a:pt x="420284" y="369276"/>
                  <a:pt x="417549" y="382885"/>
                  <a:pt x="417549" y="397452"/>
                </a:cubicBezTo>
                <a:cubicBezTo>
                  <a:pt x="417549" y="404112"/>
                  <a:pt x="418173" y="410486"/>
                  <a:pt x="419324" y="416619"/>
                </a:cubicBezTo>
                <a:lnTo>
                  <a:pt x="382097" y="416619"/>
                </a:lnTo>
                <a:cubicBezTo>
                  <a:pt x="369768" y="416619"/>
                  <a:pt x="359742" y="406604"/>
                  <a:pt x="359742" y="394289"/>
                </a:cubicBezTo>
                <a:lnTo>
                  <a:pt x="359742" y="268793"/>
                </a:lnTo>
                <a:cubicBezTo>
                  <a:pt x="359742" y="256478"/>
                  <a:pt x="369768" y="246415"/>
                  <a:pt x="382097" y="246415"/>
                </a:cubicBezTo>
                <a:close/>
                <a:moveTo>
                  <a:pt x="22403" y="117844"/>
                </a:moveTo>
                <a:lnTo>
                  <a:pt x="129383" y="117844"/>
                </a:lnTo>
                <a:cubicBezTo>
                  <a:pt x="141760" y="117844"/>
                  <a:pt x="151786" y="127905"/>
                  <a:pt x="151786" y="140217"/>
                </a:cubicBezTo>
                <a:lnTo>
                  <a:pt x="151786" y="394316"/>
                </a:lnTo>
                <a:cubicBezTo>
                  <a:pt x="151786" y="406629"/>
                  <a:pt x="141760" y="416689"/>
                  <a:pt x="129335" y="416689"/>
                </a:cubicBezTo>
                <a:lnTo>
                  <a:pt x="22403" y="416689"/>
                </a:lnTo>
                <a:cubicBezTo>
                  <a:pt x="10026" y="416689"/>
                  <a:pt x="0" y="406629"/>
                  <a:pt x="0" y="394316"/>
                </a:cubicBezTo>
                <a:lnTo>
                  <a:pt x="0" y="140217"/>
                </a:lnTo>
                <a:cubicBezTo>
                  <a:pt x="0" y="127905"/>
                  <a:pt x="10026" y="117844"/>
                  <a:pt x="22403" y="117844"/>
                </a:cubicBezTo>
                <a:close/>
                <a:moveTo>
                  <a:pt x="202271" y="0"/>
                </a:moveTo>
                <a:lnTo>
                  <a:pt x="309187" y="0"/>
                </a:lnTo>
                <a:cubicBezTo>
                  <a:pt x="321562" y="0"/>
                  <a:pt x="331587" y="10012"/>
                  <a:pt x="331587" y="22371"/>
                </a:cubicBezTo>
                <a:lnTo>
                  <a:pt x="331587" y="394296"/>
                </a:lnTo>
                <a:cubicBezTo>
                  <a:pt x="331587" y="406607"/>
                  <a:pt x="321562" y="416619"/>
                  <a:pt x="309187" y="416619"/>
                </a:cubicBezTo>
                <a:lnTo>
                  <a:pt x="202271" y="416619"/>
                </a:lnTo>
                <a:cubicBezTo>
                  <a:pt x="189944" y="416619"/>
                  <a:pt x="179871" y="406607"/>
                  <a:pt x="179871" y="394296"/>
                </a:cubicBezTo>
                <a:lnTo>
                  <a:pt x="179871" y="22371"/>
                </a:lnTo>
                <a:cubicBezTo>
                  <a:pt x="179871" y="10012"/>
                  <a:pt x="189944" y="0"/>
                  <a:pt x="20227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2400"/>
          </a:p>
        </p:txBody>
      </p:sp>
      <p:sp>
        <p:nvSpPr>
          <p:cNvPr id="19" name="iŝḷ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FE3067-7F8B-4D7D-AC04-8B1BEB8E14DA}"/>
              </a:ext>
            </a:extLst>
          </p:cNvPr>
          <p:cNvSpPr/>
          <p:nvPr/>
        </p:nvSpPr>
        <p:spPr bwMode="auto">
          <a:xfrm>
            <a:off x="719137" y="2089892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20" name="îṩḷ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5DA7207-EC96-4F2C-94C3-4E1D06EF2273}"/>
              </a:ext>
            </a:extLst>
          </p:cNvPr>
          <p:cNvSpPr txBox="1"/>
          <p:nvPr/>
        </p:nvSpPr>
        <p:spPr bwMode="auto">
          <a:xfrm>
            <a:off x="719137" y="1648088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ïSļ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C084BB-CF0B-471F-9009-3D061584AB8B}"/>
              </a:ext>
            </a:extLst>
          </p:cNvPr>
          <p:cNvSpPr/>
          <p:nvPr/>
        </p:nvSpPr>
        <p:spPr bwMode="auto">
          <a:xfrm>
            <a:off x="719137" y="4215599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8" name="í$ļ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553F11-A43B-40C7-AB5D-652C6B9B1115}"/>
              </a:ext>
            </a:extLst>
          </p:cNvPr>
          <p:cNvSpPr txBox="1"/>
          <p:nvPr/>
        </p:nvSpPr>
        <p:spPr bwMode="auto">
          <a:xfrm>
            <a:off x="719137" y="3773795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5" name="iṧḻ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B6FAD5B-8246-42BD-B548-99EF51C00976}"/>
              </a:ext>
            </a:extLst>
          </p:cNvPr>
          <p:cNvSpPr/>
          <p:nvPr/>
        </p:nvSpPr>
        <p:spPr bwMode="auto">
          <a:xfrm>
            <a:off x="8345141" y="2089892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6" name="iṥl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6B78935-7789-4466-96EA-1FB2A46BA82C}"/>
              </a:ext>
            </a:extLst>
          </p:cNvPr>
          <p:cNvSpPr txBox="1"/>
          <p:nvPr/>
        </p:nvSpPr>
        <p:spPr bwMode="auto">
          <a:xfrm>
            <a:off x="8345141" y="1648088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3" name="îšļ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577B08A-1856-414D-9DEE-D11D25CCBDD9}"/>
              </a:ext>
            </a:extLst>
          </p:cNvPr>
          <p:cNvSpPr/>
          <p:nvPr/>
        </p:nvSpPr>
        <p:spPr bwMode="auto">
          <a:xfrm>
            <a:off x="8345141" y="4215599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4" name="ïSľ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959D31-9682-483F-BC76-B507AF1EAA96}"/>
              </a:ext>
            </a:extLst>
          </p:cNvPr>
          <p:cNvSpPr txBox="1"/>
          <p:nvPr/>
        </p:nvSpPr>
        <p:spPr bwMode="auto">
          <a:xfrm>
            <a:off x="8345141" y="3773795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703949-9980-4A0B-993F-FB1135D77FAE}"/>
              </a:ext>
            </a:extLst>
          </p:cNvPr>
          <p:cNvCxnSpPr/>
          <p:nvPr/>
        </p:nvCxnSpPr>
        <p:spPr>
          <a:xfrm>
            <a:off x="669925" y="3294000"/>
            <a:ext cx="312351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1AB313C-9A48-4E79-BC25-BC34535C1720}"/>
              </a:ext>
            </a:extLst>
          </p:cNvPr>
          <p:cNvCxnSpPr>
            <a:cxnSpLocks/>
          </p:cNvCxnSpPr>
          <p:nvPr/>
        </p:nvCxnSpPr>
        <p:spPr>
          <a:xfrm>
            <a:off x="8397771" y="3294000"/>
            <a:ext cx="312351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8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2C121BF6-746A-40F8-BC02-50E44808DBF2}"/>
              </a:ext>
            </a:extLst>
          </p:cNvPr>
          <p:cNvCxnSpPr>
            <a:cxnSpLocks/>
          </p:cNvCxnSpPr>
          <p:nvPr/>
        </p:nvCxnSpPr>
        <p:spPr>
          <a:xfrm>
            <a:off x="806993" y="2838450"/>
            <a:ext cx="729878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384D7B25-61C4-4282-85AC-3017F795B457}"/>
              </a:ext>
            </a:extLst>
          </p:cNvPr>
          <p:cNvSpPr txBox="1"/>
          <p:nvPr/>
        </p:nvSpPr>
        <p:spPr>
          <a:xfrm>
            <a:off x="753604" y="190091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67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CE7F8B3-8192-4890-B62C-595D19B6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ŝļ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2F9606D9-8142-4ACD-B5FB-658AD41E1202}"/>
              </a:ext>
            </a:extLst>
          </p:cNvPr>
          <p:cNvSpPr/>
          <p:nvPr/>
        </p:nvSpPr>
        <p:spPr>
          <a:xfrm>
            <a:off x="7650301" y="2137074"/>
            <a:ext cx="3862422" cy="601990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7" name="iSļîḓe">
            <a:extLst>
              <a:ext uri="{FF2B5EF4-FFF2-40B4-BE49-F238E27FC236}">
                <a16:creationId xmlns="" xmlns:p14="http://schemas.microsoft.com/office/powerpoint/2010/main" xmlns:a16="http://schemas.microsoft.com/office/drawing/2014/main" id="{CAF183CC-7BC3-487B-9B9F-F00B268A3C4C}"/>
              </a:ext>
            </a:extLst>
          </p:cNvPr>
          <p:cNvSpPr/>
          <p:nvPr/>
        </p:nvSpPr>
        <p:spPr>
          <a:xfrm>
            <a:off x="7660273" y="1738447"/>
            <a:ext cx="3860211" cy="398626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b" anchorCtr="0">
            <a:normAutofit/>
          </a:bodyPr>
          <a:lstStyle/>
          <a:p>
            <a:pPr>
              <a:buSzPct val="25000"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8" name="îSliḑé">
            <a:extLst>
              <a:ext uri="{FF2B5EF4-FFF2-40B4-BE49-F238E27FC236}">
                <a16:creationId xmlns="" xmlns:p14="http://schemas.microsoft.com/office/powerpoint/2010/main" xmlns:a16="http://schemas.microsoft.com/office/drawing/2014/main" id="{31F82A4A-35AC-4EE6-85BF-1A9F859C93E8}"/>
              </a:ext>
            </a:extLst>
          </p:cNvPr>
          <p:cNvSpPr/>
          <p:nvPr/>
        </p:nvSpPr>
        <p:spPr>
          <a:xfrm>
            <a:off x="7041000" y="1941837"/>
            <a:ext cx="515816" cy="51581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ŝļidé">
            <a:extLst>
              <a:ext uri="{FF2B5EF4-FFF2-40B4-BE49-F238E27FC236}">
                <a16:creationId xmlns="" xmlns:p14="http://schemas.microsoft.com/office/powerpoint/2010/main" xmlns:a16="http://schemas.microsoft.com/office/drawing/2014/main" id="{75902257-F514-40D5-8160-3FA208AF67D2}"/>
              </a:ext>
            </a:extLst>
          </p:cNvPr>
          <p:cNvSpPr/>
          <p:nvPr/>
        </p:nvSpPr>
        <p:spPr>
          <a:xfrm>
            <a:off x="7191637" y="2097928"/>
            <a:ext cx="214542" cy="2036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śļíḋe">
            <a:extLst>
              <a:ext uri="{FF2B5EF4-FFF2-40B4-BE49-F238E27FC236}">
                <a16:creationId xmlns="" xmlns:p14="http://schemas.microsoft.com/office/powerpoint/2010/main" xmlns:a16="http://schemas.microsoft.com/office/drawing/2014/main" id="{CABCA467-9658-48DB-9319-D543DDAEE619}"/>
              </a:ext>
            </a:extLst>
          </p:cNvPr>
          <p:cNvSpPr/>
          <p:nvPr/>
        </p:nvSpPr>
        <p:spPr>
          <a:xfrm>
            <a:off x="7650301" y="3566203"/>
            <a:ext cx="3862422" cy="601990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1" name="ïś1íďê">
            <a:extLst>
              <a:ext uri="{FF2B5EF4-FFF2-40B4-BE49-F238E27FC236}">
                <a16:creationId xmlns="" xmlns:p14="http://schemas.microsoft.com/office/powerpoint/2010/main" xmlns:a16="http://schemas.microsoft.com/office/drawing/2014/main" id="{A7A77FBA-B9DD-4C77-9443-7E19144F522E}"/>
              </a:ext>
            </a:extLst>
          </p:cNvPr>
          <p:cNvSpPr/>
          <p:nvPr/>
        </p:nvSpPr>
        <p:spPr>
          <a:xfrm>
            <a:off x="7660273" y="3167576"/>
            <a:ext cx="3860211" cy="398626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b" anchorCtr="0">
            <a:normAutofit/>
          </a:bodyPr>
          <a:lstStyle/>
          <a:p>
            <a:pPr>
              <a:buSzPct val="25000"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2" name="îş1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F843D5FE-CFC1-41F1-8FA7-2888CE79B0DB}"/>
              </a:ext>
            </a:extLst>
          </p:cNvPr>
          <p:cNvSpPr/>
          <p:nvPr/>
        </p:nvSpPr>
        <p:spPr>
          <a:xfrm>
            <a:off x="7041000" y="3370966"/>
            <a:ext cx="515816" cy="51581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ṣ1íďe">
            <a:extLst>
              <a:ext uri="{FF2B5EF4-FFF2-40B4-BE49-F238E27FC236}">
                <a16:creationId xmlns="" xmlns:p14="http://schemas.microsoft.com/office/powerpoint/2010/main" xmlns:a16="http://schemas.microsoft.com/office/drawing/2014/main" id="{8D3B9961-4BBD-461B-B907-1D41BF1EE98E}"/>
              </a:ext>
            </a:extLst>
          </p:cNvPr>
          <p:cNvSpPr/>
          <p:nvPr/>
        </p:nvSpPr>
        <p:spPr>
          <a:xfrm>
            <a:off x="7191637" y="3534889"/>
            <a:ext cx="214542" cy="1879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šļiḍê">
            <a:extLst>
              <a:ext uri="{FF2B5EF4-FFF2-40B4-BE49-F238E27FC236}">
                <a16:creationId xmlns="" xmlns:p14="http://schemas.microsoft.com/office/powerpoint/2010/main" xmlns:a16="http://schemas.microsoft.com/office/drawing/2014/main" id="{16BB2326-52BA-4854-90A7-E0727DAE6095}"/>
              </a:ext>
            </a:extLst>
          </p:cNvPr>
          <p:cNvSpPr/>
          <p:nvPr/>
        </p:nvSpPr>
        <p:spPr>
          <a:xfrm>
            <a:off x="7664230" y="4995332"/>
            <a:ext cx="3862422" cy="601990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5" name="ï$ḷ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F9268C0B-86F6-477A-82FC-7066F5A5D7C2}"/>
              </a:ext>
            </a:extLst>
          </p:cNvPr>
          <p:cNvSpPr/>
          <p:nvPr/>
        </p:nvSpPr>
        <p:spPr>
          <a:xfrm>
            <a:off x="7660276" y="4596705"/>
            <a:ext cx="3860211" cy="398626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b" anchorCtr="0">
            <a:normAutofit/>
          </a:bodyPr>
          <a:lstStyle/>
          <a:p>
            <a:pPr>
              <a:buSzPct val="25000"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6" name="ïšḷíďé">
            <a:extLst>
              <a:ext uri="{FF2B5EF4-FFF2-40B4-BE49-F238E27FC236}">
                <a16:creationId xmlns="" xmlns:p14="http://schemas.microsoft.com/office/powerpoint/2010/main" xmlns:a16="http://schemas.microsoft.com/office/drawing/2014/main" id="{E45142AA-3667-45C7-828A-8E3BED73D91F}"/>
              </a:ext>
            </a:extLst>
          </p:cNvPr>
          <p:cNvSpPr/>
          <p:nvPr/>
        </p:nvSpPr>
        <p:spPr>
          <a:xfrm>
            <a:off x="7050976" y="4800095"/>
            <a:ext cx="515816" cy="51581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ṡ1iḍé">
            <a:extLst>
              <a:ext uri="{FF2B5EF4-FFF2-40B4-BE49-F238E27FC236}">
                <a16:creationId xmlns="" xmlns:p14="http://schemas.microsoft.com/office/powerpoint/2010/main" xmlns:a16="http://schemas.microsoft.com/office/drawing/2014/main" id="{289F349D-B0CB-4606-A366-52E892EEE8C8}"/>
              </a:ext>
            </a:extLst>
          </p:cNvPr>
          <p:cNvSpPr/>
          <p:nvPr/>
        </p:nvSpPr>
        <p:spPr>
          <a:xfrm>
            <a:off x="7221971" y="4951487"/>
            <a:ext cx="173826" cy="2130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sľîḓè">
            <a:extLst>
              <a:ext uri="{FF2B5EF4-FFF2-40B4-BE49-F238E27FC236}">
                <a16:creationId xmlns="" xmlns:p14="http://schemas.microsoft.com/office/powerpoint/2010/main" xmlns:a16="http://schemas.microsoft.com/office/drawing/2014/main" id="{6FDE40C0-0263-4E12-B13E-B5C37749B52E}"/>
              </a:ext>
            </a:extLst>
          </p:cNvPr>
          <p:cNvSpPr/>
          <p:nvPr/>
        </p:nvSpPr>
        <p:spPr>
          <a:xfrm>
            <a:off x="1405756" y="2950470"/>
            <a:ext cx="4518794" cy="5254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12" tIns="45700" rIns="91412" bIns="45700" anchor="b" anchorCtr="0">
            <a:normAutofit/>
          </a:bodyPr>
          <a:lstStyle/>
          <a:p>
            <a:pPr algn="ctr">
              <a:buSzPct val="25000"/>
            </a:pPr>
            <a:r>
              <a:rPr lang="en-US" altLang="zh-CN" sz="2800" b="1" dirty="0"/>
              <a:t>Text Here</a:t>
            </a:r>
            <a:endParaRPr lang="zh-CN" altLang="en-US" sz="2800" b="1" dirty="0"/>
          </a:p>
        </p:txBody>
      </p:sp>
      <p:sp>
        <p:nvSpPr>
          <p:cNvPr id="19" name="îśľ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4D31136C-1FE1-40C1-8897-1D1C37F742B1}"/>
              </a:ext>
            </a:extLst>
          </p:cNvPr>
          <p:cNvSpPr txBox="1"/>
          <p:nvPr/>
        </p:nvSpPr>
        <p:spPr>
          <a:xfrm>
            <a:off x="1405756" y="3475949"/>
            <a:ext cx="4518794" cy="1851926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Unified fonts make reading more fluent.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Theme color makes PPT more convenient to change.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20" name="íṥḷíḍé">
            <a:extLst>
              <a:ext uri="{FF2B5EF4-FFF2-40B4-BE49-F238E27FC236}">
                <a16:creationId xmlns="" xmlns:p14="http://schemas.microsoft.com/office/powerpoint/2010/main" xmlns:a16="http://schemas.microsoft.com/office/drawing/2014/main" id="{3643E146-DAF0-49D3-B3A3-2FBCAECC3595}"/>
              </a:ext>
            </a:extLst>
          </p:cNvPr>
          <p:cNvSpPr/>
          <p:nvPr/>
        </p:nvSpPr>
        <p:spPr bwMode="auto">
          <a:xfrm>
            <a:off x="3371380" y="2349000"/>
            <a:ext cx="587546" cy="601470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p14="http://schemas.microsoft.com/office/powerpoint/2010/main" xmlns:a16="http://schemas.microsoft.com/office/drawing/2014/main" id="{250B70DC-266F-49BB-8D7A-7E43B1490472}"/>
              </a:ext>
            </a:extLst>
          </p:cNvPr>
          <p:cNvCxnSpPr/>
          <p:nvPr/>
        </p:nvCxnSpPr>
        <p:spPr>
          <a:xfrm>
            <a:off x="6672064" y="1982004"/>
            <a:ext cx="0" cy="33955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p14="http://schemas.microsoft.com/office/powerpoint/2010/main" xmlns:a16="http://schemas.microsoft.com/office/drawing/2014/main" id="{881B5070-9A42-44DF-B29F-F4FDF74DBA41}"/>
              </a:ext>
            </a:extLst>
          </p:cNvPr>
          <p:cNvCxnSpPr/>
          <p:nvPr/>
        </p:nvCxnSpPr>
        <p:spPr>
          <a:xfrm>
            <a:off x="7761000" y="2950470"/>
            <a:ext cx="375172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p14="http://schemas.microsoft.com/office/powerpoint/2010/main" xmlns:a16="http://schemas.microsoft.com/office/drawing/2014/main" id="{3F4FB5A3-6F10-40E0-A0E3-821F61F15807}"/>
              </a:ext>
            </a:extLst>
          </p:cNvPr>
          <p:cNvCxnSpPr/>
          <p:nvPr/>
        </p:nvCxnSpPr>
        <p:spPr>
          <a:xfrm>
            <a:off x="7761000" y="4426845"/>
            <a:ext cx="375172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1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1AA3C8-C5E9-44F7-B137-314864894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D1A760A-3469-4958-974A-8AA7CCF67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/>
              <a:t>「 让</a:t>
            </a:r>
            <a:r>
              <a:rPr lang="en-US" altLang="zh-CN" dirty="0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B14F651-F71A-4585-B353-C6DC1287B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6" name="íṡļ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C5AB75-048A-44CE-99A1-555BDB5B076D}"/>
              </a:ext>
            </a:extLst>
          </p:cNvPr>
          <p:cNvSpPr/>
          <p:nvPr/>
        </p:nvSpPr>
        <p:spPr>
          <a:xfrm>
            <a:off x="7229237" y="2079000"/>
            <a:ext cx="1943582" cy="4063354"/>
          </a:xfrm>
          <a:prstGeom prst="rect">
            <a:avLst/>
          </a:prstGeom>
          <a:blipFill>
            <a:blip r:embed="rId3"/>
            <a:srcRect/>
            <a:stretch>
              <a:fillRect l="-109884" t="160" r="-113286" b="-160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ïsḻ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2BFB26-7D45-447A-B10E-DDBAE92B87AB}"/>
              </a:ext>
            </a:extLst>
          </p:cNvPr>
          <p:cNvSpPr/>
          <p:nvPr/>
        </p:nvSpPr>
        <p:spPr>
          <a:xfrm>
            <a:off x="5646000" y="3204000"/>
            <a:ext cx="1516436" cy="2938355"/>
          </a:xfrm>
          <a:prstGeom prst="rect">
            <a:avLst/>
          </a:prstGeom>
          <a:blipFill>
            <a:blip r:embed="rId4"/>
            <a:srcRect/>
            <a:stretch>
              <a:fillRect l="-97479" t="471" r="-102044" b="-471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ïṩļ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A6BD0E5-5DAA-460D-BAE0-26DCAC92E1F2}"/>
              </a:ext>
            </a:extLst>
          </p:cNvPr>
          <p:cNvSpPr/>
          <p:nvPr/>
        </p:nvSpPr>
        <p:spPr>
          <a:xfrm>
            <a:off x="9239620" y="1152525"/>
            <a:ext cx="2280868" cy="4989830"/>
          </a:xfrm>
          <a:prstGeom prst="rect">
            <a:avLst/>
          </a:prstGeom>
          <a:blipFill>
            <a:blip r:embed="rId5"/>
            <a:srcRect/>
            <a:stretch>
              <a:fillRect l="-117492" t="59" r="-120678" b="-59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íŝḷ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A00E75-9CAC-46B2-9B16-0AB48C32A1B8}"/>
              </a:ext>
            </a:extLst>
          </p:cNvPr>
          <p:cNvSpPr/>
          <p:nvPr/>
        </p:nvSpPr>
        <p:spPr>
          <a:xfrm>
            <a:off x="691075" y="1321806"/>
            <a:ext cx="814912" cy="8149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28" name="ïṣḻ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DD3452-F0D7-40E8-AD46-59D987DE2273}"/>
              </a:ext>
            </a:extLst>
          </p:cNvPr>
          <p:cNvSpPr/>
          <p:nvPr/>
        </p:nvSpPr>
        <p:spPr>
          <a:xfrm>
            <a:off x="899822" y="1543973"/>
            <a:ext cx="397413" cy="370572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/>
          </a:p>
        </p:txBody>
      </p:sp>
      <p:sp>
        <p:nvSpPr>
          <p:cNvPr id="25" name="ïṧ1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721F4B-8535-46FF-A45A-77002FE40882}"/>
              </a:ext>
            </a:extLst>
          </p:cNvPr>
          <p:cNvSpPr/>
          <p:nvPr/>
        </p:nvSpPr>
        <p:spPr bwMode="auto">
          <a:xfrm>
            <a:off x="1576923" y="1615534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6" name="ïṣ1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7A864A5-30AD-4478-92A3-C62413DE9602}"/>
              </a:ext>
            </a:extLst>
          </p:cNvPr>
          <p:cNvSpPr txBox="1"/>
          <p:nvPr/>
        </p:nvSpPr>
        <p:spPr bwMode="auto">
          <a:xfrm>
            <a:off x="1576923" y="1202654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22" name="îš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F2B34B-6BD6-486A-A8EE-B9985183B858}"/>
              </a:ext>
            </a:extLst>
          </p:cNvPr>
          <p:cNvSpPr/>
          <p:nvPr/>
        </p:nvSpPr>
        <p:spPr>
          <a:xfrm>
            <a:off x="691075" y="3101155"/>
            <a:ext cx="814912" cy="8149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23" name="i$1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01F855-C150-438A-8196-DE3064954595}"/>
              </a:ext>
            </a:extLst>
          </p:cNvPr>
          <p:cNvSpPr/>
          <p:nvPr/>
        </p:nvSpPr>
        <p:spPr>
          <a:xfrm>
            <a:off x="899822" y="3323322"/>
            <a:ext cx="397413" cy="370572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/>
          </a:p>
        </p:txBody>
      </p:sp>
      <p:sp>
        <p:nvSpPr>
          <p:cNvPr id="20" name="ïşļ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1026BD4-8ED2-417A-9D0C-1D182A2B4299}"/>
              </a:ext>
            </a:extLst>
          </p:cNvPr>
          <p:cNvSpPr/>
          <p:nvPr/>
        </p:nvSpPr>
        <p:spPr bwMode="auto">
          <a:xfrm>
            <a:off x="1576923" y="3394883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1" name="íṥľ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B273747-C0BD-49AC-9B55-88CBC49E6199}"/>
              </a:ext>
            </a:extLst>
          </p:cNvPr>
          <p:cNvSpPr txBox="1"/>
          <p:nvPr/>
        </p:nvSpPr>
        <p:spPr bwMode="auto">
          <a:xfrm>
            <a:off x="1576923" y="2982003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02.Text here</a:t>
            </a:r>
          </a:p>
        </p:txBody>
      </p:sp>
      <p:sp>
        <p:nvSpPr>
          <p:cNvPr id="17" name="îŝ1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8170A01-E108-4EEC-8D15-50AB6DC12F81}"/>
              </a:ext>
            </a:extLst>
          </p:cNvPr>
          <p:cNvSpPr/>
          <p:nvPr/>
        </p:nvSpPr>
        <p:spPr>
          <a:xfrm>
            <a:off x="691075" y="4880504"/>
            <a:ext cx="814912" cy="8149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18" name="ï$ḷ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524337-0BB3-481A-AAFF-172AC5EBB7DD}"/>
              </a:ext>
            </a:extLst>
          </p:cNvPr>
          <p:cNvSpPr/>
          <p:nvPr/>
        </p:nvSpPr>
        <p:spPr>
          <a:xfrm>
            <a:off x="899822" y="5102671"/>
            <a:ext cx="397413" cy="370572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/>
          </a:p>
        </p:txBody>
      </p:sp>
      <p:sp>
        <p:nvSpPr>
          <p:cNvPr id="15" name="isļ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D1E1EB-5611-4245-9F00-EA21B1E0FAD1}"/>
              </a:ext>
            </a:extLst>
          </p:cNvPr>
          <p:cNvSpPr/>
          <p:nvPr/>
        </p:nvSpPr>
        <p:spPr bwMode="auto">
          <a:xfrm>
            <a:off x="1576923" y="5174232"/>
            <a:ext cx="362279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ïṧ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4DA8B60-4BF5-43A2-95A3-7E8D618B22B6}"/>
              </a:ext>
            </a:extLst>
          </p:cNvPr>
          <p:cNvSpPr txBox="1"/>
          <p:nvPr/>
        </p:nvSpPr>
        <p:spPr bwMode="auto">
          <a:xfrm>
            <a:off x="1576923" y="4761352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EEEFC2-08B9-4BFD-AB51-3C7981E7277C}"/>
              </a:ext>
            </a:extLst>
          </p:cNvPr>
          <p:cNvCxnSpPr/>
          <p:nvPr/>
        </p:nvCxnSpPr>
        <p:spPr>
          <a:xfrm>
            <a:off x="1753638" y="2663987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0CA4BB-1464-4CD9-B8C2-787DB45499F3}"/>
              </a:ext>
            </a:extLst>
          </p:cNvPr>
          <p:cNvCxnSpPr/>
          <p:nvPr/>
        </p:nvCxnSpPr>
        <p:spPr>
          <a:xfrm>
            <a:off x="1753638" y="4411306"/>
            <a:ext cx="344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6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PRING_RESOURCE_PATHS_HASH_PRESENTER" val="4be7dd67a7b0261c20a9c0d0e052bbd04092d0"/>
  <p:tag name="ISLIDE.THEME" val="3f63ae9b-3358-4c56-975b-41381951fb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毕业主题1">
  <a:themeElements>
    <a:clrScheme name="自定义 6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9203"/>
      </a:accent1>
      <a:accent2>
        <a:srgbClr val="3C4D5D"/>
      </a:accent2>
      <a:accent3>
        <a:srgbClr val="2990A2"/>
      </a:accent3>
      <a:accent4>
        <a:srgbClr val="89B4CF"/>
      </a:accent4>
      <a:accent5>
        <a:srgbClr val="7C94AA"/>
      </a:accent5>
      <a:accent6>
        <a:srgbClr val="7C94AA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毕业主题1" id="{9AC18EE4-8EBC-4BBA-8975-69CE8062BDF8}" vid="{ECAC58BA-9EF3-4199-977C-E3FFD03E0BE9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28</TotalTime>
  <Words>2044</Words>
  <Application>Microsoft Office PowerPoint</Application>
  <PresentationFormat>宽屏</PresentationFormat>
  <Paragraphs>366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Impact</vt:lpstr>
      <vt:lpstr>毕业主题1</vt:lpstr>
      <vt:lpstr>iSlide® PowerPoint standard template.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2017-09-28T16:00:00Z</cp:lastPrinted>
  <dcterms:created xsi:type="dcterms:W3CDTF">2017-09-28T16:00:00Z</dcterms:created>
  <dcterms:modified xsi:type="dcterms:W3CDTF">2018-06-26T14:38:43Z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3f63ae9b-3358-4c56-975b-41381951fb10</vt:lpwstr>
  </property>
</Properties>
</file>