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5" r:id="rId11"/>
    <p:sldId id="266" r:id="rId12"/>
    <p:sldId id="267" r:id="rId13"/>
    <p:sldId id="280" r:id="rId14"/>
    <p:sldId id="284" r:id="rId15"/>
    <p:sldId id="285" r:id="rId16"/>
    <p:sldId id="286" r:id="rId17"/>
    <p:sldId id="287" r:id="rId18"/>
    <p:sldId id="288" r:id="rId19"/>
    <p:sldId id="269" r:id="rId20"/>
    <p:sldId id="289" r:id="rId21"/>
    <p:sldId id="290" r:id="rId22"/>
  </p:sldIdLst>
  <p:sldSz cx="12192000" cy="6858000"/>
  <p:notesSz cx="7104063" cy="10234613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4860"/>
    <a:srgbClr val="1B2F47"/>
    <a:srgbClr val="184860"/>
    <a:srgbClr val="183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3870" y="22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641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699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8129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1303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209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905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349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082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71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53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4398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964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561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6098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5436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277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0" indent="-228570" algn="l" defTabSz="9142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09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47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986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7125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4264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402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854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681" indent="-228570" algn="l" defTabSz="9142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139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277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416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55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695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833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972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111" algn="l" defTabSz="914277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自然, 户外, 天空, 雪花&#10;&#10;已生成极高可信度的说明">
            <a:extLst>
              <a:ext uri="{FF2B5EF4-FFF2-40B4-BE49-F238E27FC236}">
                <a16:creationId xmlns:a16="http://schemas.microsoft.com/office/drawing/2014/main" xmlns="" id="{49926554-CDF1-466F-B56D-ACCFA226A08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3523083" y="856083"/>
            <a:ext cx="5145833" cy="5145833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7474072">
            <a:off x="8641782" y="-62374"/>
            <a:ext cx="838200" cy="6760845"/>
          </a:xfrm>
          <a:custGeom>
            <a:avLst/>
            <a:gdLst>
              <a:gd name="connsiteX0" fmla="*/ 1320 w 1320"/>
              <a:gd name="connsiteY0" fmla="*/ 487 h 10647"/>
              <a:gd name="connsiteX1" fmla="*/ 1242 w 1320"/>
              <a:gd name="connsiteY1" fmla="*/ 10647 h 10647"/>
              <a:gd name="connsiteX2" fmla="*/ 0 w 1320"/>
              <a:gd name="connsiteY2" fmla="*/ 9116 h 10647"/>
              <a:gd name="connsiteX3" fmla="*/ 175 w 1320"/>
              <a:gd name="connsiteY3" fmla="*/ 0 h 10647"/>
              <a:gd name="connsiteX4" fmla="*/ 1320 w 1320"/>
              <a:gd name="connsiteY4" fmla="*/ 487 h 10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" h="10647">
                <a:moveTo>
                  <a:pt x="1320" y="487"/>
                </a:moveTo>
                <a:lnTo>
                  <a:pt x="1242" y="10647"/>
                </a:lnTo>
                <a:lnTo>
                  <a:pt x="0" y="9116"/>
                </a:lnTo>
                <a:lnTo>
                  <a:pt x="175" y="0"/>
                </a:lnTo>
                <a:lnTo>
                  <a:pt x="1320" y="487"/>
                </a:lnTo>
                <a:close/>
              </a:path>
            </a:pathLst>
          </a:custGeom>
          <a:gradFill>
            <a:gsLst>
              <a:gs pos="71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46739" y="1179739"/>
            <a:ext cx="4498520" cy="4498520"/>
          </a:xfrm>
          <a:prstGeom prst="rect">
            <a:avLst/>
          </a:prstGeom>
          <a:noFill/>
          <a:ln w="28575">
            <a:solidFill>
              <a:srgbClr val="184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3726167" y="1050875"/>
            <a:ext cx="4739664" cy="4756249"/>
            <a:chOff x="3744973" y="1061970"/>
            <a:chExt cx="4739664" cy="4756249"/>
          </a:xfrm>
        </p:grpSpPr>
        <p:sp>
          <p:nvSpPr>
            <p:cNvPr id="23" name="椭圆 22"/>
            <p:cNvSpPr/>
            <p:nvPr/>
          </p:nvSpPr>
          <p:spPr>
            <a:xfrm>
              <a:off x="8204719" y="1061970"/>
              <a:ext cx="279918" cy="279918"/>
            </a:xfrm>
            <a:prstGeom prst="ellipse">
              <a:avLst/>
            </a:prstGeom>
            <a:solidFill>
              <a:srgbClr val="18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744973" y="5538301"/>
              <a:ext cx="279918" cy="279918"/>
            </a:xfrm>
            <a:prstGeom prst="ellipse">
              <a:avLst/>
            </a:prstGeom>
            <a:solidFill>
              <a:srgbClr val="1848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3745647" y="2495153"/>
            <a:ext cx="4700890" cy="180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80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endParaRPr lang="en-US" altLang="zh-CN" sz="80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90000"/>
              </a:lnSpc>
            </a:pPr>
            <a:r>
              <a:rPr lang="zh-CN" altLang="en-US" sz="44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工作汇报</a:t>
            </a:r>
            <a:r>
              <a:rPr lang="en-US" altLang="zh-CN" sz="44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4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  <a:endParaRPr lang="zh-CN" altLang="en-US" sz="44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298092" y="4959752"/>
            <a:ext cx="16353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汇报</a:t>
            </a:r>
            <a:r>
              <a:rPr lang="zh-CN" altLang="en-US" sz="16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人：小 白</a:t>
            </a:r>
            <a:endParaRPr lang="zh-CN" altLang="en-US" sz="16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511384" y="4381401"/>
            <a:ext cx="3207517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Fresh business general template</a:t>
            </a:r>
          </a:p>
          <a:p>
            <a:pPr algn="ctr"/>
            <a:r>
              <a:rPr lang="en-US" altLang="zh-CN" sz="105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Applicable to enterprise introduction, summary report, sales marketing, chart data</a:t>
            </a:r>
          </a:p>
        </p:txBody>
      </p:sp>
      <p:pic>
        <p:nvPicPr>
          <p:cNvPr id="2" name="Audio Machine - Breath and Life">
            <a:hlinkClick r:id="" action="ppaction://media"/>
            <a:extLst>
              <a:ext uri="{FF2B5EF4-FFF2-40B4-BE49-F238E27FC236}">
                <a16:creationId xmlns:a16="http://schemas.microsoft.com/office/drawing/2014/main" xmlns="" id="{53F85F2C-10C2-4B2B-A0C7-274CC2A1E6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09600" y="441275"/>
            <a:ext cx="609600" cy="6096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B66DC6A-4294-435D-B1EA-956432604561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1326" y="1671134"/>
            <a:ext cx="1129348" cy="843825"/>
          </a:xfrm>
          <a:prstGeom prst="rect">
            <a:avLst/>
          </a:prstGeom>
        </p:spPr>
      </p:pic>
    </p:spTree>
  </p:cSld>
  <p:clrMapOvr>
    <a:masterClrMapping/>
  </p:clrMapOvr>
  <p:transition advTm="3416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" grpId="0" animBg="1"/>
      <p:bldP spid="19" grpId="0" bldLvl="0" animBg="1"/>
      <p:bldP spid="20" grpId="0" animBg="1"/>
      <p:bldP spid="25" grpId="0"/>
      <p:bldP spid="26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17474072">
            <a:off x="8912744" y="506440"/>
            <a:ext cx="1969135" cy="7190740"/>
          </a:xfrm>
          <a:custGeom>
            <a:avLst/>
            <a:gdLst>
              <a:gd name="connsiteX0" fmla="*/ 3101 w 3101"/>
              <a:gd name="connsiteY0" fmla="*/ 1072 h 11324"/>
              <a:gd name="connsiteX1" fmla="*/ 2364 w 3101"/>
              <a:gd name="connsiteY1" fmla="*/ 11324 h 11324"/>
              <a:gd name="connsiteX2" fmla="*/ 0 w 3101"/>
              <a:gd name="connsiteY2" fmla="*/ 9757 h 11324"/>
              <a:gd name="connsiteX3" fmla="*/ 449 w 3101"/>
              <a:gd name="connsiteY3" fmla="*/ 0 h 11324"/>
              <a:gd name="connsiteX4" fmla="*/ 3101 w 3101"/>
              <a:gd name="connsiteY4" fmla="*/ 1072 h 1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" h="11324">
                <a:moveTo>
                  <a:pt x="3101" y="1072"/>
                </a:moveTo>
                <a:lnTo>
                  <a:pt x="2364" y="11324"/>
                </a:lnTo>
                <a:lnTo>
                  <a:pt x="0" y="9757"/>
                </a:lnTo>
                <a:lnTo>
                  <a:pt x="449" y="0"/>
                </a:lnTo>
                <a:lnTo>
                  <a:pt x="3101" y="107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 rot="17474072">
            <a:off x="7216024" y="547080"/>
            <a:ext cx="1969135" cy="7190740"/>
          </a:xfrm>
          <a:custGeom>
            <a:avLst/>
            <a:gdLst>
              <a:gd name="connsiteX0" fmla="*/ 3101 w 3101"/>
              <a:gd name="connsiteY0" fmla="*/ 1072 h 11324"/>
              <a:gd name="connsiteX1" fmla="*/ 2364 w 3101"/>
              <a:gd name="connsiteY1" fmla="*/ 11324 h 11324"/>
              <a:gd name="connsiteX2" fmla="*/ 0 w 3101"/>
              <a:gd name="connsiteY2" fmla="*/ 9757 h 11324"/>
              <a:gd name="connsiteX3" fmla="*/ 449 w 3101"/>
              <a:gd name="connsiteY3" fmla="*/ 0 h 11324"/>
              <a:gd name="connsiteX4" fmla="*/ 3101 w 3101"/>
              <a:gd name="connsiteY4" fmla="*/ 1072 h 1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" h="11324">
                <a:moveTo>
                  <a:pt x="3101" y="1072"/>
                </a:moveTo>
                <a:lnTo>
                  <a:pt x="2364" y="11324"/>
                </a:lnTo>
                <a:lnTo>
                  <a:pt x="0" y="9757"/>
                </a:lnTo>
                <a:lnTo>
                  <a:pt x="449" y="0"/>
                </a:lnTo>
                <a:lnTo>
                  <a:pt x="3101" y="107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7474072">
            <a:off x="7256029" y="2199985"/>
            <a:ext cx="1969135" cy="7190740"/>
          </a:xfrm>
          <a:custGeom>
            <a:avLst/>
            <a:gdLst>
              <a:gd name="connsiteX0" fmla="*/ 3101 w 3101"/>
              <a:gd name="connsiteY0" fmla="*/ 1072 h 11324"/>
              <a:gd name="connsiteX1" fmla="*/ 2364 w 3101"/>
              <a:gd name="connsiteY1" fmla="*/ 11324 h 11324"/>
              <a:gd name="connsiteX2" fmla="*/ 0 w 3101"/>
              <a:gd name="connsiteY2" fmla="*/ 9757 h 11324"/>
              <a:gd name="connsiteX3" fmla="*/ 449 w 3101"/>
              <a:gd name="connsiteY3" fmla="*/ 0 h 11324"/>
              <a:gd name="connsiteX4" fmla="*/ 3101 w 3101"/>
              <a:gd name="connsiteY4" fmla="*/ 1072 h 1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" h="11324">
                <a:moveTo>
                  <a:pt x="3101" y="1072"/>
                </a:moveTo>
                <a:lnTo>
                  <a:pt x="2364" y="11324"/>
                </a:lnTo>
                <a:lnTo>
                  <a:pt x="0" y="9757"/>
                </a:lnTo>
                <a:lnTo>
                  <a:pt x="449" y="0"/>
                </a:lnTo>
                <a:lnTo>
                  <a:pt x="3101" y="107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rot="17474072">
            <a:off x="8952749" y="2159345"/>
            <a:ext cx="1969135" cy="7190740"/>
          </a:xfrm>
          <a:custGeom>
            <a:avLst/>
            <a:gdLst>
              <a:gd name="connsiteX0" fmla="*/ 3101 w 3101"/>
              <a:gd name="connsiteY0" fmla="*/ 1072 h 11324"/>
              <a:gd name="connsiteX1" fmla="*/ 2364 w 3101"/>
              <a:gd name="connsiteY1" fmla="*/ 11324 h 11324"/>
              <a:gd name="connsiteX2" fmla="*/ 0 w 3101"/>
              <a:gd name="connsiteY2" fmla="*/ 9757 h 11324"/>
              <a:gd name="connsiteX3" fmla="*/ 449 w 3101"/>
              <a:gd name="connsiteY3" fmla="*/ 0 h 11324"/>
              <a:gd name="connsiteX4" fmla="*/ 3101 w 3101"/>
              <a:gd name="connsiteY4" fmla="*/ 1072 h 1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01" h="11324">
                <a:moveTo>
                  <a:pt x="3101" y="1072"/>
                </a:moveTo>
                <a:lnTo>
                  <a:pt x="2364" y="11324"/>
                </a:lnTo>
                <a:lnTo>
                  <a:pt x="0" y="9757"/>
                </a:lnTo>
                <a:lnTo>
                  <a:pt x="449" y="0"/>
                </a:lnTo>
                <a:lnTo>
                  <a:pt x="3101" y="107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6"/>
          <p:cNvSpPr txBox="1"/>
          <p:nvPr/>
        </p:nvSpPr>
        <p:spPr>
          <a:xfrm>
            <a:off x="797395" y="1755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395" y="476747"/>
            <a:ext cx="2863579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Spring and autumn advertisement</a:t>
            </a:r>
          </a:p>
        </p:txBody>
      </p:sp>
      <p:sp>
        <p:nvSpPr>
          <p:cNvPr id="6" name="矩形 5"/>
          <p:cNvSpPr/>
          <p:nvPr/>
        </p:nvSpPr>
        <p:spPr>
          <a:xfrm>
            <a:off x="304737" y="0"/>
            <a:ext cx="353666" cy="719528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65745" y="258508"/>
            <a:ext cx="659567" cy="4603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2" name="椭圆 1"/>
          <p:cNvSpPr/>
          <p:nvPr/>
        </p:nvSpPr>
        <p:spPr>
          <a:xfrm>
            <a:off x="4071967" y="2743680"/>
            <a:ext cx="4048065" cy="1833623"/>
          </a:xfrm>
          <a:prstGeom prst="ellipse">
            <a:avLst/>
          </a:prstGeom>
          <a:noFill/>
          <a:ln w="25400" cap="rnd">
            <a:solidFill>
              <a:srgbClr val="48486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rot="5400000">
            <a:off x="4067272" y="2743680"/>
            <a:ext cx="4048065" cy="1833623"/>
          </a:xfrm>
          <a:prstGeom prst="ellipse">
            <a:avLst/>
          </a:prstGeom>
          <a:noFill/>
          <a:ln w="25400" cap="rnd">
            <a:solidFill>
              <a:srgbClr val="1B2F47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srgbClr val="F4F5F7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566861" y="2142576"/>
            <a:ext cx="1398111" cy="1398111"/>
          </a:xfrm>
          <a:prstGeom prst="round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rgbClr val="F4F5F7"/>
              </a:solidFill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291819" y="2142576"/>
            <a:ext cx="1398111" cy="1398111"/>
          </a:xfrm>
          <a:prstGeom prst="roundRect">
            <a:avLst/>
          </a:prstGeom>
          <a:solidFill>
            <a:srgbClr val="1B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rgbClr val="F4F5F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6291819" y="3809037"/>
            <a:ext cx="1398111" cy="1398111"/>
          </a:xfrm>
          <a:prstGeom prst="roundRect">
            <a:avLst/>
          </a:prstGeom>
          <a:solidFill>
            <a:srgbClr val="4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srgbClr val="F4F5F7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566861" y="3823388"/>
            <a:ext cx="1398111" cy="1398111"/>
          </a:xfrm>
          <a:prstGeom prst="roundRect">
            <a:avLst/>
          </a:prstGeom>
          <a:solidFill>
            <a:srgbClr val="1B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srgbClr val="F4F5F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77321" y="2474002"/>
            <a:ext cx="5636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4F5F7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zh-CN" altLang="en-US" sz="3600" b="1" dirty="0">
              <a:solidFill>
                <a:srgbClr val="F4F5F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648358" y="2496255"/>
            <a:ext cx="78754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4F5F7"/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  <a:endParaRPr lang="zh-CN" altLang="en-US" sz="3600" b="1" dirty="0">
              <a:solidFill>
                <a:srgbClr val="F4F5F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20178" y="4167875"/>
            <a:ext cx="7223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4F5F7"/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  <a:endParaRPr lang="zh-CN" altLang="en-US" sz="3600" b="1" dirty="0">
              <a:solidFill>
                <a:srgbClr val="F4F5F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89588" y="4167876"/>
            <a:ext cx="5208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rgbClr val="F4F5F7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endParaRPr lang="zh-CN" altLang="en-US" sz="3600" b="1" dirty="0">
              <a:solidFill>
                <a:srgbClr val="F4F5F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TextBox 76"/>
          <p:cNvSpPr txBox="1"/>
          <p:nvPr/>
        </p:nvSpPr>
        <p:spPr>
          <a:xfrm>
            <a:off x="8110642" y="1882082"/>
            <a:ext cx="13981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solidFill>
                  <a:srgbClr val="1B2F47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600" b="1" dirty="0">
              <a:solidFill>
                <a:srgbClr val="1B2F4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10642" y="2251414"/>
            <a:ext cx="3051344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8110642" y="4423246"/>
            <a:ext cx="12360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600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110642" y="4792578"/>
            <a:ext cx="3051344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2796009" y="1882082"/>
            <a:ext cx="12893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600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33998" y="2251414"/>
            <a:ext cx="3051344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4" name="TextBox 76"/>
          <p:cNvSpPr txBox="1"/>
          <p:nvPr/>
        </p:nvSpPr>
        <p:spPr>
          <a:xfrm>
            <a:off x="2876019" y="4423246"/>
            <a:ext cx="12093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>
                <a:solidFill>
                  <a:srgbClr val="1B2F47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600" b="1" dirty="0">
              <a:solidFill>
                <a:srgbClr val="1B2F4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33998" y="4792578"/>
            <a:ext cx="3051344" cy="1209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</p:spTree>
  </p:cSld>
  <p:clrMapOvr>
    <a:masterClrMapping/>
  </p:clrMapOvr>
  <p:transition advTm="154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3" grpId="0" bldLvl="0" animBg="1"/>
      <p:bldP spid="8" grpId="0" bldLvl="0" animBg="1"/>
      <p:bldP spid="26" grpId="0" bldLvl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6"/>
          <p:cNvSpPr txBox="1"/>
          <p:nvPr/>
        </p:nvSpPr>
        <p:spPr>
          <a:xfrm>
            <a:off x="797395" y="1755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395" y="476747"/>
            <a:ext cx="2863579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Spring and autumn advertisement</a:t>
            </a:r>
          </a:p>
        </p:txBody>
      </p:sp>
      <p:sp>
        <p:nvSpPr>
          <p:cNvPr id="6" name="矩形 5"/>
          <p:cNvSpPr/>
          <p:nvPr/>
        </p:nvSpPr>
        <p:spPr>
          <a:xfrm>
            <a:off x="304737" y="0"/>
            <a:ext cx="353666" cy="719528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65745" y="258508"/>
            <a:ext cx="659567" cy="4603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8" name="五边形 1"/>
          <p:cNvSpPr>
            <a:spLocks noChangeArrowheads="1"/>
          </p:cNvSpPr>
          <p:nvPr/>
        </p:nvSpPr>
        <p:spPr bwMode="auto">
          <a:xfrm>
            <a:off x="6598755" y="2219154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484860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9" name="五边形 3"/>
          <p:cNvSpPr>
            <a:spLocks noChangeArrowheads="1"/>
          </p:cNvSpPr>
          <p:nvPr/>
        </p:nvSpPr>
        <p:spPr bwMode="auto">
          <a:xfrm>
            <a:off x="6591940" y="4318162"/>
            <a:ext cx="989683" cy="675165"/>
          </a:xfrm>
          <a:prstGeom prst="homePlate">
            <a:avLst>
              <a:gd name="adj" fmla="val 50001"/>
            </a:avLst>
          </a:prstGeom>
          <a:solidFill>
            <a:srgbClr val="183048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Calibri" panose="020F0502020204030204" charset="0"/>
            </a:endParaRPr>
          </a:p>
        </p:txBody>
      </p:sp>
      <p:grpSp>
        <p:nvGrpSpPr>
          <p:cNvPr id="10" name="Group 42"/>
          <p:cNvGrpSpPr/>
          <p:nvPr/>
        </p:nvGrpSpPr>
        <p:grpSpPr>
          <a:xfrm>
            <a:off x="6792155" y="4498104"/>
            <a:ext cx="392830" cy="315281"/>
            <a:chOff x="10575925" y="5006975"/>
            <a:chExt cx="490538" cy="393701"/>
          </a:xfrm>
          <a:solidFill>
            <a:schemeClr val="bg1"/>
          </a:solidFill>
          <a:effectLst/>
        </p:grpSpPr>
        <p:sp>
          <p:nvSpPr>
            <p:cNvPr id="11" name="Freeform 43"/>
            <p:cNvSpPr/>
            <p:nvPr/>
          </p:nvSpPr>
          <p:spPr bwMode="auto">
            <a:xfrm>
              <a:off x="10579100" y="5186363"/>
              <a:ext cx="487363" cy="214313"/>
            </a:xfrm>
            <a:custGeom>
              <a:avLst/>
              <a:gdLst>
                <a:gd name="T0" fmla="*/ 116 w 130"/>
                <a:gd name="T1" fmla="*/ 18 h 57"/>
                <a:gd name="T2" fmla="*/ 102 w 130"/>
                <a:gd name="T3" fmla="*/ 25 h 57"/>
                <a:gd name="T4" fmla="*/ 87 w 130"/>
                <a:gd name="T5" fmla="*/ 33 h 57"/>
                <a:gd name="T6" fmla="*/ 59 w 130"/>
                <a:gd name="T7" fmla="*/ 29 h 57"/>
                <a:gd name="T8" fmla="*/ 53 w 130"/>
                <a:gd name="T9" fmla="*/ 22 h 57"/>
                <a:gd name="T10" fmla="*/ 53 w 130"/>
                <a:gd name="T11" fmla="*/ 19 h 57"/>
                <a:gd name="T12" fmla="*/ 57 w 130"/>
                <a:gd name="T13" fmla="*/ 18 h 57"/>
                <a:gd name="T14" fmla="*/ 82 w 130"/>
                <a:gd name="T15" fmla="*/ 22 h 57"/>
                <a:gd name="T16" fmla="*/ 82 w 130"/>
                <a:gd name="T17" fmla="*/ 22 h 57"/>
                <a:gd name="T18" fmla="*/ 88 w 130"/>
                <a:gd name="T19" fmla="*/ 21 h 57"/>
                <a:gd name="T20" fmla="*/ 90 w 130"/>
                <a:gd name="T21" fmla="*/ 19 h 57"/>
                <a:gd name="T22" fmla="*/ 90 w 130"/>
                <a:gd name="T23" fmla="*/ 17 h 57"/>
                <a:gd name="T24" fmla="*/ 85 w 130"/>
                <a:gd name="T25" fmla="*/ 10 h 57"/>
                <a:gd name="T26" fmla="*/ 75 w 130"/>
                <a:gd name="T27" fmla="*/ 8 h 57"/>
                <a:gd name="T28" fmla="*/ 45 w 130"/>
                <a:gd name="T29" fmla="*/ 2 h 57"/>
                <a:gd name="T30" fmla="*/ 34 w 130"/>
                <a:gd name="T31" fmla="*/ 4 h 57"/>
                <a:gd name="T32" fmla="*/ 0 w 130"/>
                <a:gd name="T33" fmla="*/ 22 h 57"/>
                <a:gd name="T34" fmla="*/ 18 w 130"/>
                <a:gd name="T35" fmla="*/ 57 h 57"/>
                <a:gd name="T36" fmla="*/ 29 w 130"/>
                <a:gd name="T37" fmla="*/ 51 h 57"/>
                <a:gd name="T38" fmla="*/ 39 w 130"/>
                <a:gd name="T39" fmla="*/ 50 h 57"/>
                <a:gd name="T40" fmla="*/ 65 w 130"/>
                <a:gd name="T41" fmla="*/ 54 h 57"/>
                <a:gd name="T42" fmla="*/ 84 w 130"/>
                <a:gd name="T43" fmla="*/ 54 h 57"/>
                <a:gd name="T44" fmla="*/ 124 w 130"/>
                <a:gd name="T45" fmla="*/ 33 h 57"/>
                <a:gd name="T46" fmla="*/ 128 w 130"/>
                <a:gd name="T47" fmla="*/ 21 h 57"/>
                <a:gd name="T48" fmla="*/ 116 w 130"/>
                <a:gd name="T49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57">
                  <a:moveTo>
                    <a:pt x="116" y="18"/>
                  </a:moveTo>
                  <a:cubicBezTo>
                    <a:pt x="102" y="25"/>
                    <a:pt x="102" y="25"/>
                    <a:pt x="102" y="25"/>
                  </a:cubicBezTo>
                  <a:cubicBezTo>
                    <a:pt x="87" y="33"/>
                    <a:pt x="87" y="33"/>
                    <a:pt x="87" y="33"/>
                  </a:cubicBezTo>
                  <a:cubicBezTo>
                    <a:pt x="87" y="33"/>
                    <a:pt x="66" y="31"/>
                    <a:pt x="59" y="29"/>
                  </a:cubicBezTo>
                  <a:cubicBezTo>
                    <a:pt x="57" y="28"/>
                    <a:pt x="54" y="26"/>
                    <a:pt x="53" y="22"/>
                  </a:cubicBezTo>
                  <a:cubicBezTo>
                    <a:pt x="53" y="21"/>
                    <a:pt x="53" y="22"/>
                    <a:pt x="53" y="19"/>
                  </a:cubicBezTo>
                  <a:cubicBezTo>
                    <a:pt x="53" y="16"/>
                    <a:pt x="57" y="18"/>
                    <a:pt x="57" y="18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3"/>
                    <a:pt x="86" y="22"/>
                    <a:pt x="88" y="21"/>
                  </a:cubicBezTo>
                  <a:cubicBezTo>
                    <a:pt x="89" y="20"/>
                    <a:pt x="89" y="20"/>
                    <a:pt x="90" y="19"/>
                  </a:cubicBezTo>
                  <a:cubicBezTo>
                    <a:pt x="90" y="18"/>
                    <a:pt x="90" y="18"/>
                    <a:pt x="90" y="17"/>
                  </a:cubicBezTo>
                  <a:cubicBezTo>
                    <a:pt x="91" y="14"/>
                    <a:pt x="89" y="10"/>
                    <a:pt x="85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0"/>
                    <a:pt x="34" y="4"/>
                    <a:pt x="34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33" y="49"/>
                    <a:pt x="39" y="50"/>
                    <a:pt x="39" y="50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80" y="56"/>
                    <a:pt x="84" y="54"/>
                    <a:pt x="84" y="54"/>
                  </a:cubicBezTo>
                  <a:cubicBezTo>
                    <a:pt x="124" y="33"/>
                    <a:pt x="124" y="33"/>
                    <a:pt x="124" y="33"/>
                  </a:cubicBezTo>
                  <a:cubicBezTo>
                    <a:pt x="128" y="30"/>
                    <a:pt x="130" y="25"/>
                    <a:pt x="128" y="21"/>
                  </a:cubicBezTo>
                  <a:cubicBezTo>
                    <a:pt x="126" y="17"/>
                    <a:pt x="120" y="15"/>
                    <a:pt x="1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2" name="Freeform 44"/>
            <p:cNvSpPr/>
            <p:nvPr/>
          </p:nvSpPr>
          <p:spPr bwMode="auto">
            <a:xfrm>
              <a:off x="10575925" y="5006975"/>
              <a:ext cx="490538" cy="206375"/>
            </a:xfrm>
            <a:custGeom>
              <a:avLst/>
              <a:gdLst>
                <a:gd name="T0" fmla="*/ 127 w 131"/>
                <a:gd name="T1" fmla="*/ 42 h 55"/>
                <a:gd name="T2" fmla="*/ 109 w 131"/>
                <a:gd name="T3" fmla="*/ 29 h 55"/>
                <a:gd name="T4" fmla="*/ 109 w 131"/>
                <a:gd name="T5" fmla="*/ 10 h 55"/>
                <a:gd name="T6" fmla="*/ 106 w 131"/>
                <a:gd name="T7" fmla="*/ 7 h 55"/>
                <a:gd name="T8" fmla="*/ 92 w 131"/>
                <a:gd name="T9" fmla="*/ 7 h 55"/>
                <a:gd name="T10" fmla="*/ 89 w 131"/>
                <a:gd name="T11" fmla="*/ 10 h 55"/>
                <a:gd name="T12" fmla="*/ 89 w 131"/>
                <a:gd name="T13" fmla="*/ 15 h 55"/>
                <a:gd name="T14" fmla="*/ 69 w 131"/>
                <a:gd name="T15" fmla="*/ 1 h 55"/>
                <a:gd name="T16" fmla="*/ 65 w 131"/>
                <a:gd name="T17" fmla="*/ 0 h 55"/>
                <a:gd name="T18" fmla="*/ 61 w 131"/>
                <a:gd name="T19" fmla="*/ 1 h 55"/>
                <a:gd name="T20" fmla="*/ 3 w 131"/>
                <a:gd name="T21" fmla="*/ 42 h 55"/>
                <a:gd name="T22" fmla="*/ 2 w 131"/>
                <a:gd name="T23" fmla="*/ 51 h 55"/>
                <a:gd name="T24" fmla="*/ 11 w 131"/>
                <a:gd name="T25" fmla="*/ 53 h 55"/>
                <a:gd name="T26" fmla="*/ 65 w 131"/>
                <a:gd name="T27" fmla="*/ 14 h 55"/>
                <a:gd name="T28" fmla="*/ 120 w 131"/>
                <a:gd name="T29" fmla="*/ 53 h 55"/>
                <a:gd name="T30" fmla="*/ 129 w 131"/>
                <a:gd name="T31" fmla="*/ 51 h 55"/>
                <a:gd name="T32" fmla="*/ 127 w 131"/>
                <a:gd name="T33" fmla="*/ 4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1" h="55">
                  <a:moveTo>
                    <a:pt x="127" y="42"/>
                  </a:moveTo>
                  <a:cubicBezTo>
                    <a:pt x="109" y="29"/>
                    <a:pt x="109" y="29"/>
                    <a:pt x="109" y="29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9" y="8"/>
                    <a:pt x="107" y="7"/>
                    <a:pt x="106" y="7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1" y="7"/>
                    <a:pt x="89" y="8"/>
                    <a:pt x="89" y="10"/>
                  </a:cubicBezTo>
                  <a:cubicBezTo>
                    <a:pt x="89" y="15"/>
                    <a:pt x="89" y="15"/>
                    <a:pt x="89" y="15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8" y="0"/>
                    <a:pt x="67" y="0"/>
                    <a:pt x="65" y="0"/>
                  </a:cubicBezTo>
                  <a:cubicBezTo>
                    <a:pt x="64" y="0"/>
                    <a:pt x="63" y="0"/>
                    <a:pt x="61" y="1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0" y="44"/>
                    <a:pt x="0" y="48"/>
                    <a:pt x="2" y="51"/>
                  </a:cubicBezTo>
                  <a:cubicBezTo>
                    <a:pt x="4" y="54"/>
                    <a:pt x="8" y="55"/>
                    <a:pt x="11" y="53"/>
                  </a:cubicBezTo>
                  <a:cubicBezTo>
                    <a:pt x="65" y="14"/>
                    <a:pt x="65" y="14"/>
                    <a:pt x="65" y="14"/>
                  </a:cubicBezTo>
                  <a:cubicBezTo>
                    <a:pt x="120" y="53"/>
                    <a:pt x="120" y="53"/>
                    <a:pt x="120" y="53"/>
                  </a:cubicBezTo>
                  <a:cubicBezTo>
                    <a:pt x="123" y="55"/>
                    <a:pt x="127" y="54"/>
                    <a:pt x="129" y="51"/>
                  </a:cubicBezTo>
                  <a:cubicBezTo>
                    <a:pt x="131" y="48"/>
                    <a:pt x="130" y="44"/>
                    <a:pt x="12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13" name="Group 39"/>
          <p:cNvGrpSpPr/>
          <p:nvPr/>
        </p:nvGrpSpPr>
        <p:grpSpPr>
          <a:xfrm>
            <a:off x="6802707" y="2360704"/>
            <a:ext cx="371726" cy="392064"/>
            <a:chOff x="8804275" y="3135313"/>
            <a:chExt cx="449263" cy="476250"/>
          </a:xfrm>
          <a:solidFill>
            <a:schemeClr val="bg1"/>
          </a:solidFill>
          <a:effectLst/>
        </p:grpSpPr>
        <p:sp>
          <p:nvSpPr>
            <p:cNvPr id="14" name="Freeform 40"/>
            <p:cNvSpPr>
              <a:spLocks noEditPoints="1"/>
            </p:cNvSpPr>
            <p:nvPr/>
          </p:nvSpPr>
          <p:spPr bwMode="auto">
            <a:xfrm>
              <a:off x="9040813" y="3322638"/>
              <a:ext cx="212725" cy="288925"/>
            </a:xfrm>
            <a:custGeom>
              <a:avLst/>
              <a:gdLst>
                <a:gd name="T0" fmla="*/ 43 w 57"/>
                <a:gd name="T1" fmla="*/ 0 h 77"/>
                <a:gd name="T2" fmla="*/ 14 w 57"/>
                <a:gd name="T3" fmla="*/ 0 h 77"/>
                <a:gd name="T4" fmla="*/ 0 w 57"/>
                <a:gd name="T5" fmla="*/ 13 h 77"/>
                <a:gd name="T6" fmla="*/ 0 w 57"/>
                <a:gd name="T7" fmla="*/ 63 h 77"/>
                <a:gd name="T8" fmla="*/ 14 w 57"/>
                <a:gd name="T9" fmla="*/ 77 h 77"/>
                <a:gd name="T10" fmla="*/ 43 w 57"/>
                <a:gd name="T11" fmla="*/ 77 h 77"/>
                <a:gd name="T12" fmla="*/ 57 w 57"/>
                <a:gd name="T13" fmla="*/ 63 h 77"/>
                <a:gd name="T14" fmla="*/ 57 w 57"/>
                <a:gd name="T15" fmla="*/ 13 h 77"/>
                <a:gd name="T16" fmla="*/ 43 w 57"/>
                <a:gd name="T17" fmla="*/ 0 h 77"/>
                <a:gd name="T18" fmla="*/ 28 w 57"/>
                <a:gd name="T19" fmla="*/ 72 h 77"/>
                <a:gd name="T20" fmla="*/ 25 w 57"/>
                <a:gd name="T21" fmla="*/ 69 h 77"/>
                <a:gd name="T22" fmla="*/ 28 w 57"/>
                <a:gd name="T23" fmla="*/ 66 h 77"/>
                <a:gd name="T24" fmla="*/ 31 w 57"/>
                <a:gd name="T25" fmla="*/ 69 h 77"/>
                <a:gd name="T26" fmla="*/ 28 w 57"/>
                <a:gd name="T27" fmla="*/ 72 h 77"/>
                <a:gd name="T28" fmla="*/ 46 w 57"/>
                <a:gd name="T29" fmla="*/ 61 h 77"/>
                <a:gd name="T30" fmla="*/ 11 w 57"/>
                <a:gd name="T31" fmla="*/ 61 h 77"/>
                <a:gd name="T32" fmla="*/ 11 w 57"/>
                <a:gd name="T33" fmla="*/ 10 h 77"/>
                <a:gd name="T34" fmla="*/ 46 w 57"/>
                <a:gd name="T35" fmla="*/ 10 h 77"/>
                <a:gd name="T36" fmla="*/ 46 w 57"/>
                <a:gd name="T37" fmla="*/ 6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7" h="77">
                  <a:moveTo>
                    <a:pt x="43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1"/>
                    <a:pt x="6" y="77"/>
                    <a:pt x="14" y="77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51" y="77"/>
                    <a:pt x="57" y="71"/>
                    <a:pt x="57" y="6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6"/>
                    <a:pt x="51" y="0"/>
                    <a:pt x="43" y="0"/>
                  </a:cubicBezTo>
                  <a:close/>
                  <a:moveTo>
                    <a:pt x="28" y="72"/>
                  </a:moveTo>
                  <a:cubicBezTo>
                    <a:pt x="27" y="72"/>
                    <a:pt x="25" y="70"/>
                    <a:pt x="25" y="69"/>
                  </a:cubicBezTo>
                  <a:cubicBezTo>
                    <a:pt x="25" y="67"/>
                    <a:pt x="27" y="66"/>
                    <a:pt x="28" y="66"/>
                  </a:cubicBezTo>
                  <a:cubicBezTo>
                    <a:pt x="30" y="66"/>
                    <a:pt x="31" y="67"/>
                    <a:pt x="31" y="69"/>
                  </a:cubicBezTo>
                  <a:cubicBezTo>
                    <a:pt x="31" y="70"/>
                    <a:pt x="30" y="72"/>
                    <a:pt x="28" y="72"/>
                  </a:cubicBezTo>
                  <a:close/>
                  <a:moveTo>
                    <a:pt x="46" y="61"/>
                  </a:moveTo>
                  <a:cubicBezTo>
                    <a:pt x="11" y="61"/>
                    <a:pt x="11" y="61"/>
                    <a:pt x="11" y="6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46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5" name="Freeform 41"/>
            <p:cNvSpPr/>
            <p:nvPr/>
          </p:nvSpPr>
          <p:spPr bwMode="auto">
            <a:xfrm>
              <a:off x="8804275" y="3135313"/>
              <a:ext cx="412750" cy="461963"/>
            </a:xfrm>
            <a:custGeom>
              <a:avLst/>
              <a:gdLst>
                <a:gd name="T0" fmla="*/ 37 w 110"/>
                <a:gd name="T1" fmla="*/ 61 h 123"/>
                <a:gd name="T2" fmla="*/ 76 w 110"/>
                <a:gd name="T3" fmla="*/ 42 h 123"/>
                <a:gd name="T4" fmla="*/ 100 w 110"/>
                <a:gd name="T5" fmla="*/ 42 h 123"/>
                <a:gd name="T6" fmla="*/ 102 w 110"/>
                <a:gd name="T7" fmla="*/ 37 h 123"/>
                <a:gd name="T8" fmla="*/ 106 w 110"/>
                <a:gd name="T9" fmla="*/ 33 h 123"/>
                <a:gd name="T10" fmla="*/ 107 w 110"/>
                <a:gd name="T11" fmla="*/ 20 h 123"/>
                <a:gd name="T12" fmla="*/ 91 w 110"/>
                <a:gd name="T13" fmla="*/ 15 h 123"/>
                <a:gd name="T14" fmla="*/ 85 w 110"/>
                <a:gd name="T15" fmla="*/ 21 h 123"/>
                <a:gd name="T16" fmla="*/ 85 w 110"/>
                <a:gd name="T17" fmla="*/ 21 h 123"/>
                <a:gd name="T18" fmla="*/ 75 w 110"/>
                <a:gd name="T19" fmla="*/ 21 h 123"/>
                <a:gd name="T20" fmla="*/ 73 w 110"/>
                <a:gd name="T21" fmla="*/ 14 h 123"/>
                <a:gd name="T22" fmla="*/ 73 w 110"/>
                <a:gd name="T23" fmla="*/ 8 h 123"/>
                <a:gd name="T24" fmla="*/ 58 w 110"/>
                <a:gd name="T25" fmla="*/ 0 h 123"/>
                <a:gd name="T26" fmla="*/ 50 w 110"/>
                <a:gd name="T27" fmla="*/ 10 h 123"/>
                <a:gd name="T28" fmla="*/ 50 w 110"/>
                <a:gd name="T29" fmla="*/ 16 h 123"/>
                <a:gd name="T30" fmla="*/ 50 w 110"/>
                <a:gd name="T31" fmla="*/ 16 h 123"/>
                <a:gd name="T32" fmla="*/ 50 w 110"/>
                <a:gd name="T33" fmla="*/ 17 h 123"/>
                <a:gd name="T34" fmla="*/ 50 w 110"/>
                <a:gd name="T35" fmla="*/ 17 h 123"/>
                <a:gd name="T36" fmla="*/ 49 w 110"/>
                <a:gd name="T37" fmla="*/ 18 h 123"/>
                <a:gd name="T38" fmla="*/ 49 w 110"/>
                <a:gd name="T39" fmla="*/ 19 h 123"/>
                <a:gd name="T40" fmla="*/ 42 w 110"/>
                <a:gd name="T41" fmla="*/ 23 h 123"/>
                <a:gd name="T42" fmla="*/ 36 w 110"/>
                <a:gd name="T43" fmla="*/ 20 h 123"/>
                <a:gd name="T44" fmla="*/ 32 w 110"/>
                <a:gd name="T45" fmla="*/ 15 h 123"/>
                <a:gd name="T46" fmla="*/ 15 w 110"/>
                <a:gd name="T47" fmla="*/ 20 h 123"/>
                <a:gd name="T48" fmla="*/ 17 w 110"/>
                <a:gd name="T49" fmla="*/ 33 h 123"/>
                <a:gd name="T50" fmla="*/ 21 w 110"/>
                <a:gd name="T51" fmla="*/ 37 h 123"/>
                <a:gd name="T52" fmla="*/ 22 w 110"/>
                <a:gd name="T53" fmla="*/ 38 h 123"/>
                <a:gd name="T54" fmla="*/ 22 w 110"/>
                <a:gd name="T55" fmla="*/ 39 h 123"/>
                <a:gd name="T56" fmla="*/ 22 w 110"/>
                <a:gd name="T57" fmla="*/ 39 h 123"/>
                <a:gd name="T58" fmla="*/ 22 w 110"/>
                <a:gd name="T59" fmla="*/ 40 h 123"/>
                <a:gd name="T60" fmla="*/ 23 w 110"/>
                <a:gd name="T61" fmla="*/ 41 h 123"/>
                <a:gd name="T62" fmla="*/ 23 w 110"/>
                <a:gd name="T63" fmla="*/ 41 h 123"/>
                <a:gd name="T64" fmla="*/ 21 w 110"/>
                <a:gd name="T65" fmla="*/ 48 h 123"/>
                <a:gd name="T66" fmla="*/ 14 w 110"/>
                <a:gd name="T67" fmla="*/ 50 h 123"/>
                <a:gd name="T68" fmla="*/ 8 w 110"/>
                <a:gd name="T69" fmla="*/ 50 h 123"/>
                <a:gd name="T70" fmla="*/ 0 w 110"/>
                <a:gd name="T71" fmla="*/ 65 h 123"/>
                <a:gd name="T72" fmla="*/ 10 w 110"/>
                <a:gd name="T73" fmla="*/ 73 h 123"/>
                <a:gd name="T74" fmla="*/ 17 w 110"/>
                <a:gd name="T75" fmla="*/ 73 h 123"/>
                <a:gd name="T76" fmla="*/ 17 w 110"/>
                <a:gd name="T77" fmla="*/ 73 h 123"/>
                <a:gd name="T78" fmla="*/ 23 w 110"/>
                <a:gd name="T79" fmla="*/ 81 h 123"/>
                <a:gd name="T80" fmla="*/ 20 w 110"/>
                <a:gd name="T81" fmla="*/ 87 h 123"/>
                <a:gd name="T82" fmla="*/ 17 w 110"/>
                <a:gd name="T83" fmla="*/ 89 h 123"/>
                <a:gd name="T84" fmla="*/ 15 w 110"/>
                <a:gd name="T85" fmla="*/ 102 h 123"/>
                <a:gd name="T86" fmla="*/ 32 w 110"/>
                <a:gd name="T87" fmla="*/ 107 h 123"/>
                <a:gd name="T88" fmla="*/ 37 w 110"/>
                <a:gd name="T89" fmla="*/ 102 h 123"/>
                <a:gd name="T90" fmla="*/ 38 w 110"/>
                <a:gd name="T91" fmla="*/ 102 h 123"/>
                <a:gd name="T92" fmla="*/ 38 w 110"/>
                <a:gd name="T93" fmla="*/ 101 h 123"/>
                <a:gd name="T94" fmla="*/ 39 w 110"/>
                <a:gd name="T95" fmla="*/ 101 h 123"/>
                <a:gd name="T96" fmla="*/ 40 w 110"/>
                <a:gd name="T97" fmla="*/ 100 h 123"/>
                <a:gd name="T98" fmla="*/ 40 w 110"/>
                <a:gd name="T99" fmla="*/ 100 h 123"/>
                <a:gd name="T100" fmla="*/ 41 w 110"/>
                <a:gd name="T101" fmla="*/ 100 h 123"/>
                <a:gd name="T102" fmla="*/ 41 w 110"/>
                <a:gd name="T103" fmla="*/ 100 h 123"/>
                <a:gd name="T104" fmla="*/ 48 w 110"/>
                <a:gd name="T105" fmla="*/ 102 h 123"/>
                <a:gd name="T106" fmla="*/ 50 w 110"/>
                <a:gd name="T107" fmla="*/ 109 h 123"/>
                <a:gd name="T108" fmla="*/ 50 w 110"/>
                <a:gd name="T109" fmla="*/ 115 h 123"/>
                <a:gd name="T110" fmla="*/ 58 w 110"/>
                <a:gd name="T111" fmla="*/ 123 h 123"/>
                <a:gd name="T112" fmla="*/ 56 w 110"/>
                <a:gd name="T113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10" h="123">
                  <a:moveTo>
                    <a:pt x="56" y="85"/>
                  </a:moveTo>
                  <a:cubicBezTo>
                    <a:pt x="45" y="82"/>
                    <a:pt x="37" y="73"/>
                    <a:pt x="37" y="61"/>
                  </a:cubicBezTo>
                  <a:cubicBezTo>
                    <a:pt x="37" y="48"/>
                    <a:pt x="48" y="37"/>
                    <a:pt x="61" y="37"/>
                  </a:cubicBezTo>
                  <a:cubicBezTo>
                    <a:pt x="67" y="37"/>
                    <a:pt x="72" y="39"/>
                    <a:pt x="76" y="42"/>
                  </a:cubicBezTo>
                  <a:cubicBezTo>
                    <a:pt x="76" y="42"/>
                    <a:pt x="77" y="42"/>
                    <a:pt x="77" y="42"/>
                  </a:cubicBezTo>
                  <a:cubicBezTo>
                    <a:pt x="100" y="42"/>
                    <a:pt x="100" y="42"/>
                    <a:pt x="100" y="42"/>
                  </a:cubicBezTo>
                  <a:cubicBezTo>
                    <a:pt x="100" y="41"/>
                    <a:pt x="100" y="40"/>
                    <a:pt x="100" y="40"/>
                  </a:cubicBezTo>
                  <a:cubicBezTo>
                    <a:pt x="101" y="39"/>
                    <a:pt x="101" y="38"/>
                    <a:pt x="102" y="37"/>
                  </a:cubicBezTo>
                  <a:cubicBezTo>
                    <a:pt x="103" y="36"/>
                    <a:pt x="103" y="36"/>
                    <a:pt x="103" y="36"/>
                  </a:cubicBezTo>
                  <a:cubicBezTo>
                    <a:pt x="106" y="33"/>
                    <a:pt x="106" y="33"/>
                    <a:pt x="106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10" y="28"/>
                    <a:pt x="110" y="24"/>
                    <a:pt x="107" y="20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99" y="13"/>
                    <a:pt x="95" y="13"/>
                    <a:pt x="91" y="15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3"/>
                    <a:pt x="80" y="23"/>
                    <a:pt x="77" y="22"/>
                  </a:cubicBezTo>
                  <a:cubicBezTo>
                    <a:pt x="77" y="22"/>
                    <a:pt x="76" y="21"/>
                    <a:pt x="75" y="21"/>
                  </a:cubicBezTo>
                  <a:cubicBezTo>
                    <a:pt x="74" y="19"/>
                    <a:pt x="73" y="18"/>
                    <a:pt x="73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2" y="4"/>
                    <a:pt x="69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4" y="0"/>
                    <a:pt x="50" y="4"/>
                    <a:pt x="50" y="8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50" y="16"/>
                    <a:pt x="50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8"/>
                    <a:pt x="49" y="18"/>
                    <a:pt x="49" y="19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0"/>
                    <a:pt x="48" y="20"/>
                    <a:pt x="47" y="21"/>
                  </a:cubicBezTo>
                  <a:cubicBezTo>
                    <a:pt x="46" y="22"/>
                    <a:pt x="44" y="23"/>
                    <a:pt x="42" y="23"/>
                  </a:cubicBezTo>
                  <a:cubicBezTo>
                    <a:pt x="40" y="23"/>
                    <a:pt x="39" y="22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8" y="13"/>
                    <a:pt x="24" y="13"/>
                    <a:pt x="20" y="15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3" y="24"/>
                    <a:pt x="13" y="28"/>
                    <a:pt x="15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38"/>
                    <a:pt x="22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3" y="40"/>
                    <a:pt x="23" y="40"/>
                  </a:cubicBezTo>
                  <a:cubicBezTo>
                    <a:pt x="23" y="40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4"/>
                    <a:pt x="22" y="46"/>
                    <a:pt x="21" y="48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9" y="49"/>
                    <a:pt x="18" y="50"/>
                    <a:pt x="16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4" y="50"/>
                    <a:pt x="0" y="54"/>
                    <a:pt x="0" y="5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9"/>
                    <a:pt x="4" y="72"/>
                    <a:pt x="8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6" y="73"/>
                    <a:pt x="16" y="73"/>
                    <a:pt x="16" y="73"/>
                  </a:cubicBezTo>
                  <a:cubicBezTo>
                    <a:pt x="16" y="73"/>
                    <a:pt x="16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1" y="74"/>
                    <a:pt x="23" y="77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2"/>
                    <a:pt x="22" y="84"/>
                    <a:pt x="21" y="85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5" y="91"/>
                    <a:pt x="15" y="91"/>
                    <a:pt x="15" y="91"/>
                  </a:cubicBezTo>
                  <a:cubicBezTo>
                    <a:pt x="13" y="94"/>
                    <a:pt x="13" y="99"/>
                    <a:pt x="15" y="102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4" y="110"/>
                    <a:pt x="28" y="110"/>
                    <a:pt x="32" y="107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1"/>
                    <a:pt x="38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9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0" y="100"/>
                  </a:cubicBezTo>
                  <a:cubicBezTo>
                    <a:pt x="40" y="100"/>
                    <a:pt x="40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41" y="100"/>
                    <a:pt x="42" y="100"/>
                    <a:pt x="42" y="100"/>
                  </a:cubicBezTo>
                  <a:cubicBezTo>
                    <a:pt x="44" y="100"/>
                    <a:pt x="46" y="101"/>
                    <a:pt x="48" y="102"/>
                  </a:cubicBezTo>
                  <a:cubicBezTo>
                    <a:pt x="49" y="103"/>
                    <a:pt x="50" y="105"/>
                    <a:pt x="50" y="107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0" y="113"/>
                    <a:pt x="50" y="113"/>
                    <a:pt x="50" y="113"/>
                  </a:cubicBezTo>
                  <a:cubicBezTo>
                    <a:pt x="50" y="115"/>
                    <a:pt x="50" y="115"/>
                    <a:pt x="50" y="115"/>
                  </a:cubicBezTo>
                  <a:cubicBezTo>
                    <a:pt x="50" y="119"/>
                    <a:pt x="54" y="122"/>
                    <a:pt x="58" y="123"/>
                  </a:cubicBezTo>
                  <a:cubicBezTo>
                    <a:pt x="58" y="123"/>
                    <a:pt x="58" y="123"/>
                    <a:pt x="58" y="123"/>
                  </a:cubicBezTo>
                  <a:cubicBezTo>
                    <a:pt x="56" y="120"/>
                    <a:pt x="56" y="117"/>
                    <a:pt x="56" y="113"/>
                  </a:cubicBezTo>
                  <a:lnTo>
                    <a:pt x="56" y="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592766" y="2389182"/>
            <a:ext cx="3041467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7" name="TextBox 76"/>
          <p:cNvSpPr txBox="1"/>
          <p:nvPr/>
        </p:nvSpPr>
        <p:spPr>
          <a:xfrm>
            <a:off x="7592766" y="2039551"/>
            <a:ext cx="141616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zh-CN" altLang="en-US">
                <a:solidFill>
                  <a:srgbClr val="183048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rgbClr val="18304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92766" y="4426407"/>
            <a:ext cx="3041467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9" name="TextBox 76"/>
          <p:cNvSpPr txBox="1"/>
          <p:nvPr/>
        </p:nvSpPr>
        <p:spPr>
          <a:xfrm>
            <a:off x="7592766" y="4076776"/>
            <a:ext cx="141616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/>
            <a:r>
              <a:rPr lang="zh-CN" altLang="en-US">
                <a:solidFill>
                  <a:srgbClr val="183048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rgbClr val="18304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五边形 2"/>
          <p:cNvSpPr>
            <a:spLocks noChangeArrowheads="1"/>
          </p:cNvSpPr>
          <p:nvPr/>
        </p:nvSpPr>
        <p:spPr bwMode="auto">
          <a:xfrm flipH="1">
            <a:off x="4768958" y="4318162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484860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Calibri" panose="020F0502020204030204" charset="0"/>
            </a:endParaRPr>
          </a:p>
        </p:txBody>
      </p:sp>
      <p:sp>
        <p:nvSpPr>
          <p:cNvPr id="21" name="五边形 4"/>
          <p:cNvSpPr>
            <a:spLocks noChangeArrowheads="1"/>
          </p:cNvSpPr>
          <p:nvPr/>
        </p:nvSpPr>
        <p:spPr bwMode="auto">
          <a:xfrm flipH="1">
            <a:off x="4768958" y="2219154"/>
            <a:ext cx="976053" cy="675165"/>
          </a:xfrm>
          <a:prstGeom prst="homePlate">
            <a:avLst>
              <a:gd name="adj" fmla="val 50002"/>
            </a:avLst>
          </a:prstGeom>
          <a:solidFill>
            <a:srgbClr val="183048"/>
          </a:solidFill>
          <a:ln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2">
                  <a:lumMod val="25000"/>
                </a:schemeClr>
              </a:solidFill>
              <a:latin typeface="Calibri" panose="020F0502020204030204" charset="0"/>
            </a:endParaRPr>
          </a:p>
        </p:txBody>
      </p:sp>
      <p:grpSp>
        <p:nvGrpSpPr>
          <p:cNvPr id="22" name="Group 34"/>
          <p:cNvGrpSpPr/>
          <p:nvPr/>
        </p:nvGrpSpPr>
        <p:grpSpPr>
          <a:xfrm>
            <a:off x="5192041" y="4480587"/>
            <a:ext cx="369632" cy="350314"/>
            <a:chOff x="9112250" y="4754562"/>
            <a:chExt cx="455613" cy="431801"/>
          </a:xfrm>
          <a:solidFill>
            <a:schemeClr val="bg1"/>
          </a:solidFill>
          <a:effectLst/>
        </p:grpSpPr>
        <p:sp>
          <p:nvSpPr>
            <p:cNvPr id="23" name="Freeform 35"/>
            <p:cNvSpPr>
              <a:spLocks noEditPoints="1"/>
            </p:cNvSpPr>
            <p:nvPr/>
          </p:nvSpPr>
          <p:spPr bwMode="auto">
            <a:xfrm>
              <a:off x="9291638" y="4754562"/>
              <a:ext cx="107950" cy="146050"/>
            </a:xfrm>
            <a:custGeom>
              <a:avLst/>
              <a:gdLst>
                <a:gd name="T0" fmla="*/ 21 w 29"/>
                <a:gd name="T1" fmla="*/ 2 h 39"/>
                <a:gd name="T2" fmla="*/ 15 w 29"/>
                <a:gd name="T3" fmla="*/ 1 h 39"/>
                <a:gd name="T4" fmla="*/ 3 w 29"/>
                <a:gd name="T5" fmla="*/ 8 h 39"/>
                <a:gd name="T6" fmla="*/ 1 w 29"/>
                <a:gd name="T7" fmla="*/ 27 h 39"/>
                <a:gd name="T8" fmla="*/ 7 w 29"/>
                <a:gd name="T9" fmla="*/ 37 h 39"/>
                <a:gd name="T10" fmla="*/ 12 w 29"/>
                <a:gd name="T11" fmla="*/ 38 h 39"/>
                <a:gd name="T12" fmla="*/ 22 w 29"/>
                <a:gd name="T13" fmla="*/ 32 h 39"/>
                <a:gd name="T14" fmla="*/ 28 w 29"/>
                <a:gd name="T15" fmla="*/ 14 h 39"/>
                <a:gd name="T16" fmla="*/ 21 w 29"/>
                <a:gd name="T17" fmla="*/ 2 h 39"/>
                <a:gd name="T18" fmla="*/ 14 w 29"/>
                <a:gd name="T19" fmla="*/ 18 h 39"/>
                <a:gd name="T20" fmla="*/ 9 w 29"/>
                <a:gd name="T21" fmla="*/ 11 h 39"/>
                <a:gd name="T22" fmla="*/ 17 w 29"/>
                <a:gd name="T23" fmla="*/ 7 h 39"/>
                <a:gd name="T24" fmla="*/ 21 w 29"/>
                <a:gd name="T25" fmla="*/ 14 h 39"/>
                <a:gd name="T26" fmla="*/ 14 w 29"/>
                <a:gd name="T27" fmla="*/ 1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39">
                  <a:moveTo>
                    <a:pt x="21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0" y="0"/>
                    <a:pt x="4" y="3"/>
                    <a:pt x="3" y="8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3" y="36"/>
                    <a:pt x="7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6" y="39"/>
                    <a:pt x="21" y="36"/>
                    <a:pt x="22" y="3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9"/>
                    <a:pt x="26" y="3"/>
                    <a:pt x="21" y="2"/>
                  </a:cubicBezTo>
                  <a:close/>
                  <a:moveTo>
                    <a:pt x="14" y="18"/>
                  </a:moveTo>
                  <a:cubicBezTo>
                    <a:pt x="11" y="18"/>
                    <a:pt x="9" y="14"/>
                    <a:pt x="9" y="11"/>
                  </a:cubicBezTo>
                  <a:cubicBezTo>
                    <a:pt x="10" y="8"/>
                    <a:pt x="13" y="6"/>
                    <a:pt x="17" y="7"/>
                  </a:cubicBezTo>
                  <a:cubicBezTo>
                    <a:pt x="20" y="8"/>
                    <a:pt x="22" y="11"/>
                    <a:pt x="21" y="14"/>
                  </a:cubicBezTo>
                  <a:cubicBezTo>
                    <a:pt x="20" y="17"/>
                    <a:pt x="17" y="19"/>
                    <a:pt x="1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 bwMode="auto">
            <a:xfrm>
              <a:off x="9112250" y="4852988"/>
              <a:ext cx="455613" cy="333375"/>
            </a:xfrm>
            <a:custGeom>
              <a:avLst/>
              <a:gdLst>
                <a:gd name="T0" fmla="*/ 102 w 122"/>
                <a:gd name="T1" fmla="*/ 0 h 89"/>
                <a:gd name="T2" fmla="*/ 20 w 122"/>
                <a:gd name="T3" fmla="*/ 0 h 89"/>
                <a:gd name="T4" fmla="*/ 0 w 122"/>
                <a:gd name="T5" fmla="*/ 20 h 89"/>
                <a:gd name="T6" fmla="*/ 0 w 122"/>
                <a:gd name="T7" fmla="*/ 69 h 89"/>
                <a:gd name="T8" fmla="*/ 20 w 122"/>
                <a:gd name="T9" fmla="*/ 89 h 89"/>
                <a:gd name="T10" fmla="*/ 102 w 122"/>
                <a:gd name="T11" fmla="*/ 89 h 89"/>
                <a:gd name="T12" fmla="*/ 122 w 122"/>
                <a:gd name="T13" fmla="*/ 69 h 89"/>
                <a:gd name="T14" fmla="*/ 122 w 122"/>
                <a:gd name="T15" fmla="*/ 20 h 89"/>
                <a:gd name="T16" fmla="*/ 102 w 122"/>
                <a:gd name="T17" fmla="*/ 0 h 89"/>
                <a:gd name="T18" fmla="*/ 63 w 122"/>
                <a:gd name="T19" fmla="*/ 73 h 89"/>
                <a:gd name="T20" fmla="*/ 14 w 122"/>
                <a:gd name="T21" fmla="*/ 73 h 89"/>
                <a:gd name="T22" fmla="*/ 14 w 122"/>
                <a:gd name="T23" fmla="*/ 16 h 89"/>
                <a:gd name="T24" fmla="*/ 63 w 122"/>
                <a:gd name="T25" fmla="*/ 16 h 89"/>
                <a:gd name="T26" fmla="*/ 63 w 122"/>
                <a:gd name="T27" fmla="*/ 73 h 89"/>
                <a:gd name="T28" fmla="*/ 95 w 122"/>
                <a:gd name="T29" fmla="*/ 28 h 89"/>
                <a:gd name="T30" fmla="*/ 73 w 122"/>
                <a:gd name="T31" fmla="*/ 28 h 89"/>
                <a:gd name="T32" fmla="*/ 69 w 122"/>
                <a:gd name="T33" fmla="*/ 23 h 89"/>
                <a:gd name="T34" fmla="*/ 73 w 122"/>
                <a:gd name="T35" fmla="*/ 19 h 89"/>
                <a:gd name="T36" fmla="*/ 95 w 122"/>
                <a:gd name="T37" fmla="*/ 19 h 89"/>
                <a:gd name="T38" fmla="*/ 99 w 122"/>
                <a:gd name="T39" fmla="*/ 23 h 89"/>
                <a:gd name="T40" fmla="*/ 95 w 122"/>
                <a:gd name="T41" fmla="*/ 28 h 89"/>
                <a:gd name="T42" fmla="*/ 115 w 122"/>
                <a:gd name="T43" fmla="*/ 47 h 89"/>
                <a:gd name="T44" fmla="*/ 111 w 122"/>
                <a:gd name="T45" fmla="*/ 51 h 89"/>
                <a:gd name="T46" fmla="*/ 73 w 122"/>
                <a:gd name="T47" fmla="*/ 51 h 89"/>
                <a:gd name="T48" fmla="*/ 69 w 122"/>
                <a:gd name="T49" fmla="*/ 47 h 89"/>
                <a:gd name="T50" fmla="*/ 69 w 122"/>
                <a:gd name="T51" fmla="*/ 47 h 89"/>
                <a:gd name="T52" fmla="*/ 73 w 122"/>
                <a:gd name="T53" fmla="*/ 43 h 89"/>
                <a:gd name="T54" fmla="*/ 111 w 122"/>
                <a:gd name="T55" fmla="*/ 43 h 89"/>
                <a:gd name="T56" fmla="*/ 115 w 122"/>
                <a:gd name="T57" fmla="*/ 47 h 89"/>
                <a:gd name="T58" fmla="*/ 115 w 122"/>
                <a:gd name="T59" fmla="*/ 62 h 89"/>
                <a:gd name="T60" fmla="*/ 111 w 122"/>
                <a:gd name="T61" fmla="*/ 66 h 89"/>
                <a:gd name="T62" fmla="*/ 73 w 122"/>
                <a:gd name="T63" fmla="*/ 66 h 89"/>
                <a:gd name="T64" fmla="*/ 69 w 122"/>
                <a:gd name="T65" fmla="*/ 62 h 89"/>
                <a:gd name="T66" fmla="*/ 69 w 122"/>
                <a:gd name="T67" fmla="*/ 62 h 89"/>
                <a:gd name="T68" fmla="*/ 73 w 122"/>
                <a:gd name="T69" fmla="*/ 59 h 89"/>
                <a:gd name="T70" fmla="*/ 111 w 122"/>
                <a:gd name="T71" fmla="*/ 59 h 89"/>
                <a:gd name="T72" fmla="*/ 115 w 122"/>
                <a:gd name="T73" fmla="*/ 6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2" h="89">
                  <a:moveTo>
                    <a:pt x="10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0"/>
                    <a:pt x="9" y="89"/>
                    <a:pt x="20" y="89"/>
                  </a:cubicBezTo>
                  <a:cubicBezTo>
                    <a:pt x="102" y="89"/>
                    <a:pt x="102" y="89"/>
                    <a:pt x="102" y="89"/>
                  </a:cubicBezTo>
                  <a:cubicBezTo>
                    <a:pt x="113" y="89"/>
                    <a:pt x="122" y="80"/>
                    <a:pt x="122" y="69"/>
                  </a:cubicBezTo>
                  <a:cubicBezTo>
                    <a:pt x="122" y="20"/>
                    <a:pt x="122" y="20"/>
                    <a:pt x="122" y="20"/>
                  </a:cubicBezTo>
                  <a:cubicBezTo>
                    <a:pt x="122" y="9"/>
                    <a:pt x="113" y="0"/>
                    <a:pt x="102" y="0"/>
                  </a:cubicBezTo>
                  <a:close/>
                  <a:moveTo>
                    <a:pt x="63" y="73"/>
                  </a:moveTo>
                  <a:cubicBezTo>
                    <a:pt x="14" y="73"/>
                    <a:pt x="14" y="73"/>
                    <a:pt x="14" y="7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63" y="16"/>
                    <a:pt x="63" y="16"/>
                    <a:pt x="63" y="16"/>
                  </a:cubicBezTo>
                  <a:lnTo>
                    <a:pt x="63" y="73"/>
                  </a:lnTo>
                  <a:close/>
                  <a:moveTo>
                    <a:pt x="95" y="28"/>
                  </a:moveTo>
                  <a:cubicBezTo>
                    <a:pt x="73" y="28"/>
                    <a:pt x="73" y="28"/>
                    <a:pt x="73" y="28"/>
                  </a:cubicBezTo>
                  <a:cubicBezTo>
                    <a:pt x="71" y="28"/>
                    <a:pt x="69" y="26"/>
                    <a:pt x="69" y="23"/>
                  </a:cubicBezTo>
                  <a:cubicBezTo>
                    <a:pt x="69" y="21"/>
                    <a:pt x="71" y="19"/>
                    <a:pt x="73" y="19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7" y="19"/>
                    <a:pt x="99" y="21"/>
                    <a:pt x="99" y="23"/>
                  </a:cubicBezTo>
                  <a:cubicBezTo>
                    <a:pt x="99" y="26"/>
                    <a:pt x="97" y="28"/>
                    <a:pt x="95" y="28"/>
                  </a:cubicBezTo>
                  <a:close/>
                  <a:moveTo>
                    <a:pt x="115" y="47"/>
                  </a:moveTo>
                  <a:cubicBezTo>
                    <a:pt x="115" y="49"/>
                    <a:pt x="113" y="51"/>
                    <a:pt x="111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70" y="51"/>
                    <a:pt x="69" y="49"/>
                    <a:pt x="69" y="47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5"/>
                    <a:pt x="70" y="43"/>
                    <a:pt x="73" y="43"/>
                  </a:cubicBezTo>
                  <a:cubicBezTo>
                    <a:pt x="111" y="43"/>
                    <a:pt x="111" y="43"/>
                    <a:pt x="111" y="43"/>
                  </a:cubicBezTo>
                  <a:cubicBezTo>
                    <a:pt x="113" y="43"/>
                    <a:pt x="115" y="45"/>
                    <a:pt x="115" y="47"/>
                  </a:cubicBezTo>
                  <a:close/>
                  <a:moveTo>
                    <a:pt x="115" y="62"/>
                  </a:moveTo>
                  <a:cubicBezTo>
                    <a:pt x="115" y="65"/>
                    <a:pt x="113" y="66"/>
                    <a:pt x="111" y="66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70" y="66"/>
                    <a:pt x="69" y="65"/>
                    <a:pt x="69" y="62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9" y="60"/>
                    <a:pt x="70" y="59"/>
                    <a:pt x="73" y="59"/>
                  </a:cubicBezTo>
                  <a:cubicBezTo>
                    <a:pt x="111" y="59"/>
                    <a:pt x="111" y="59"/>
                    <a:pt x="111" y="59"/>
                  </a:cubicBezTo>
                  <a:cubicBezTo>
                    <a:pt x="113" y="59"/>
                    <a:pt x="115" y="60"/>
                    <a:pt x="115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9190038" y="5010150"/>
              <a:ext cx="127000" cy="93663"/>
            </a:xfrm>
            <a:custGeom>
              <a:avLst/>
              <a:gdLst>
                <a:gd name="T0" fmla="*/ 33 w 34"/>
                <a:gd name="T1" fmla="*/ 22 h 25"/>
                <a:gd name="T2" fmla="*/ 34 w 34"/>
                <a:gd name="T3" fmla="*/ 7 h 25"/>
                <a:gd name="T4" fmla="*/ 25 w 34"/>
                <a:gd name="T5" fmla="*/ 0 h 25"/>
                <a:gd name="T6" fmla="*/ 20 w 34"/>
                <a:gd name="T7" fmla="*/ 0 h 25"/>
                <a:gd name="T8" fmla="*/ 19 w 34"/>
                <a:gd name="T9" fmla="*/ 3 h 25"/>
                <a:gd name="T10" fmla="*/ 20 w 34"/>
                <a:gd name="T11" fmla="*/ 16 h 25"/>
                <a:gd name="T12" fmla="*/ 17 w 34"/>
                <a:gd name="T13" fmla="*/ 20 h 25"/>
                <a:gd name="T14" fmla="*/ 14 w 34"/>
                <a:gd name="T15" fmla="*/ 16 h 25"/>
                <a:gd name="T16" fmla="*/ 16 w 34"/>
                <a:gd name="T17" fmla="*/ 3 h 25"/>
                <a:gd name="T18" fmla="*/ 15 w 34"/>
                <a:gd name="T19" fmla="*/ 0 h 25"/>
                <a:gd name="T20" fmla="*/ 9 w 34"/>
                <a:gd name="T21" fmla="*/ 0 h 25"/>
                <a:gd name="T22" fmla="*/ 9 w 34"/>
                <a:gd name="T23" fmla="*/ 0 h 25"/>
                <a:gd name="T24" fmla="*/ 1 w 34"/>
                <a:gd name="T25" fmla="*/ 7 h 25"/>
                <a:gd name="T26" fmla="*/ 2 w 34"/>
                <a:gd name="T27" fmla="*/ 22 h 25"/>
                <a:gd name="T28" fmla="*/ 17 w 34"/>
                <a:gd name="T29" fmla="*/ 25 h 25"/>
                <a:gd name="T30" fmla="*/ 33 w 34"/>
                <a:gd name="T31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" h="25">
                  <a:moveTo>
                    <a:pt x="33" y="22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34" y="3"/>
                    <a:pt x="30" y="0"/>
                    <a:pt x="2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2"/>
                    <a:pt x="19" y="3"/>
                  </a:cubicBezTo>
                  <a:cubicBezTo>
                    <a:pt x="19" y="3"/>
                    <a:pt x="21" y="13"/>
                    <a:pt x="20" y="16"/>
                  </a:cubicBezTo>
                  <a:cubicBezTo>
                    <a:pt x="20" y="17"/>
                    <a:pt x="19" y="21"/>
                    <a:pt x="17" y="20"/>
                  </a:cubicBezTo>
                  <a:cubicBezTo>
                    <a:pt x="16" y="20"/>
                    <a:pt x="14" y="17"/>
                    <a:pt x="14" y="16"/>
                  </a:cubicBezTo>
                  <a:cubicBezTo>
                    <a:pt x="13" y="13"/>
                    <a:pt x="16" y="3"/>
                    <a:pt x="16" y="3"/>
                  </a:cubicBezTo>
                  <a:cubicBezTo>
                    <a:pt x="15" y="3"/>
                    <a:pt x="15" y="2"/>
                    <a:pt x="1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0" y="3"/>
                    <a:pt x="1" y="7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6" y="25"/>
                    <a:pt x="12" y="25"/>
                    <a:pt x="17" y="25"/>
                  </a:cubicBezTo>
                  <a:cubicBezTo>
                    <a:pt x="23" y="25"/>
                    <a:pt x="29" y="25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6" name="Oval 38"/>
            <p:cNvSpPr>
              <a:spLocks noChangeArrowheads="1"/>
            </p:cNvSpPr>
            <p:nvPr/>
          </p:nvSpPr>
          <p:spPr bwMode="auto">
            <a:xfrm>
              <a:off x="9220200" y="4930775"/>
              <a:ext cx="68263" cy="68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grpSp>
        <p:nvGrpSpPr>
          <p:cNvPr id="27" name="Group 31"/>
          <p:cNvGrpSpPr/>
          <p:nvPr/>
        </p:nvGrpSpPr>
        <p:grpSpPr>
          <a:xfrm>
            <a:off x="5209492" y="2329727"/>
            <a:ext cx="334731" cy="454019"/>
            <a:chOff x="6943725" y="4087813"/>
            <a:chExt cx="371475" cy="506412"/>
          </a:xfrm>
          <a:solidFill>
            <a:schemeClr val="bg1"/>
          </a:solidFill>
          <a:effectLst/>
        </p:grpSpPr>
        <p:sp>
          <p:nvSpPr>
            <p:cNvPr id="28" name="Freeform 32"/>
            <p:cNvSpPr>
              <a:spLocks noEditPoints="1"/>
            </p:cNvSpPr>
            <p:nvPr/>
          </p:nvSpPr>
          <p:spPr bwMode="auto">
            <a:xfrm>
              <a:off x="6943725" y="4087813"/>
              <a:ext cx="371475" cy="506412"/>
            </a:xfrm>
            <a:custGeom>
              <a:avLst/>
              <a:gdLst>
                <a:gd name="T0" fmla="*/ 75 w 99"/>
                <a:gd name="T1" fmla="*/ 0 h 135"/>
                <a:gd name="T2" fmla="*/ 24 w 99"/>
                <a:gd name="T3" fmla="*/ 0 h 135"/>
                <a:gd name="T4" fmla="*/ 0 w 99"/>
                <a:gd name="T5" fmla="*/ 23 h 135"/>
                <a:gd name="T6" fmla="*/ 0 w 99"/>
                <a:gd name="T7" fmla="*/ 111 h 135"/>
                <a:gd name="T8" fmla="*/ 24 w 99"/>
                <a:gd name="T9" fmla="*/ 135 h 135"/>
                <a:gd name="T10" fmla="*/ 75 w 99"/>
                <a:gd name="T11" fmla="*/ 135 h 135"/>
                <a:gd name="T12" fmla="*/ 99 w 99"/>
                <a:gd name="T13" fmla="*/ 111 h 135"/>
                <a:gd name="T14" fmla="*/ 99 w 99"/>
                <a:gd name="T15" fmla="*/ 23 h 135"/>
                <a:gd name="T16" fmla="*/ 75 w 99"/>
                <a:gd name="T17" fmla="*/ 0 h 135"/>
                <a:gd name="T18" fmla="*/ 49 w 99"/>
                <a:gd name="T19" fmla="*/ 126 h 135"/>
                <a:gd name="T20" fmla="*/ 44 w 99"/>
                <a:gd name="T21" fmla="*/ 121 h 135"/>
                <a:gd name="T22" fmla="*/ 49 w 99"/>
                <a:gd name="T23" fmla="*/ 115 h 135"/>
                <a:gd name="T24" fmla="*/ 55 w 99"/>
                <a:gd name="T25" fmla="*/ 121 h 135"/>
                <a:gd name="T26" fmla="*/ 49 w 99"/>
                <a:gd name="T27" fmla="*/ 126 h 135"/>
                <a:gd name="T28" fmla="*/ 81 w 99"/>
                <a:gd name="T29" fmla="*/ 108 h 135"/>
                <a:gd name="T30" fmla="*/ 18 w 99"/>
                <a:gd name="T31" fmla="*/ 108 h 135"/>
                <a:gd name="T32" fmla="*/ 18 w 99"/>
                <a:gd name="T33" fmla="*/ 18 h 135"/>
                <a:gd name="T34" fmla="*/ 81 w 99"/>
                <a:gd name="T35" fmla="*/ 18 h 135"/>
                <a:gd name="T36" fmla="*/ 81 w 99"/>
                <a:gd name="T37" fmla="*/ 10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135">
                  <a:moveTo>
                    <a:pt x="7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24"/>
                    <a:pt x="11" y="135"/>
                    <a:pt x="24" y="135"/>
                  </a:cubicBezTo>
                  <a:cubicBezTo>
                    <a:pt x="75" y="135"/>
                    <a:pt x="75" y="135"/>
                    <a:pt x="75" y="135"/>
                  </a:cubicBezTo>
                  <a:cubicBezTo>
                    <a:pt x="88" y="135"/>
                    <a:pt x="99" y="124"/>
                    <a:pt x="99" y="111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9" y="10"/>
                    <a:pt x="88" y="0"/>
                    <a:pt x="75" y="0"/>
                  </a:cubicBezTo>
                  <a:close/>
                  <a:moveTo>
                    <a:pt x="49" y="126"/>
                  </a:moveTo>
                  <a:cubicBezTo>
                    <a:pt x="47" y="126"/>
                    <a:pt x="44" y="124"/>
                    <a:pt x="44" y="121"/>
                  </a:cubicBezTo>
                  <a:cubicBezTo>
                    <a:pt x="44" y="118"/>
                    <a:pt x="47" y="115"/>
                    <a:pt x="49" y="115"/>
                  </a:cubicBezTo>
                  <a:cubicBezTo>
                    <a:pt x="52" y="115"/>
                    <a:pt x="55" y="118"/>
                    <a:pt x="55" y="121"/>
                  </a:cubicBezTo>
                  <a:cubicBezTo>
                    <a:pt x="55" y="124"/>
                    <a:pt x="52" y="126"/>
                    <a:pt x="49" y="126"/>
                  </a:cubicBezTo>
                  <a:close/>
                  <a:moveTo>
                    <a:pt x="81" y="108"/>
                  </a:moveTo>
                  <a:cubicBezTo>
                    <a:pt x="18" y="108"/>
                    <a:pt x="18" y="108"/>
                    <a:pt x="18" y="10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81" y="18"/>
                    <a:pt x="81" y="18"/>
                    <a:pt x="81" y="18"/>
                  </a:cubicBezTo>
                  <a:lnTo>
                    <a:pt x="81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9" name="Freeform 33"/>
            <p:cNvSpPr>
              <a:spLocks noEditPoints="1"/>
            </p:cNvSpPr>
            <p:nvPr/>
          </p:nvSpPr>
          <p:spPr bwMode="auto">
            <a:xfrm>
              <a:off x="7097713" y="4200525"/>
              <a:ext cx="63500" cy="242887"/>
            </a:xfrm>
            <a:custGeom>
              <a:avLst/>
              <a:gdLst>
                <a:gd name="T0" fmla="*/ 8 w 17"/>
                <a:gd name="T1" fmla="*/ 65 h 65"/>
                <a:gd name="T2" fmla="*/ 0 w 17"/>
                <a:gd name="T3" fmla="*/ 56 h 65"/>
                <a:gd name="T4" fmla="*/ 9 w 17"/>
                <a:gd name="T5" fmla="*/ 48 h 65"/>
                <a:gd name="T6" fmla="*/ 17 w 17"/>
                <a:gd name="T7" fmla="*/ 56 h 65"/>
                <a:gd name="T8" fmla="*/ 9 w 17"/>
                <a:gd name="T9" fmla="*/ 65 h 65"/>
                <a:gd name="T10" fmla="*/ 8 w 17"/>
                <a:gd name="T11" fmla="*/ 65 h 65"/>
                <a:gd name="T12" fmla="*/ 3 w 17"/>
                <a:gd name="T13" fmla="*/ 43 h 65"/>
                <a:gd name="T14" fmla="*/ 1 w 17"/>
                <a:gd name="T15" fmla="*/ 0 h 65"/>
                <a:gd name="T16" fmla="*/ 16 w 17"/>
                <a:gd name="T17" fmla="*/ 0 h 65"/>
                <a:gd name="T18" fmla="*/ 14 w 17"/>
                <a:gd name="T19" fmla="*/ 43 h 65"/>
                <a:gd name="T20" fmla="*/ 3 w 17"/>
                <a:gd name="T21" fmla="*/ 4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65">
                  <a:moveTo>
                    <a:pt x="8" y="65"/>
                  </a:moveTo>
                  <a:cubicBezTo>
                    <a:pt x="3" y="65"/>
                    <a:pt x="0" y="61"/>
                    <a:pt x="0" y="56"/>
                  </a:cubicBezTo>
                  <a:cubicBezTo>
                    <a:pt x="0" y="51"/>
                    <a:pt x="4" y="48"/>
                    <a:pt x="9" y="48"/>
                  </a:cubicBezTo>
                  <a:cubicBezTo>
                    <a:pt x="14" y="48"/>
                    <a:pt x="17" y="51"/>
                    <a:pt x="17" y="56"/>
                  </a:cubicBezTo>
                  <a:cubicBezTo>
                    <a:pt x="17" y="61"/>
                    <a:pt x="14" y="65"/>
                    <a:pt x="9" y="65"/>
                  </a:cubicBezTo>
                  <a:lnTo>
                    <a:pt x="8" y="65"/>
                  </a:lnTo>
                  <a:close/>
                  <a:moveTo>
                    <a:pt x="3" y="4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43"/>
                    <a:pt x="14" y="43"/>
                    <a:pt x="14" y="43"/>
                  </a:cubicBezTo>
                  <a:lnTo>
                    <a:pt x="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557764" y="2389182"/>
            <a:ext cx="3041467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1" name="TextBox 76"/>
          <p:cNvSpPr txBox="1"/>
          <p:nvPr/>
        </p:nvSpPr>
        <p:spPr>
          <a:xfrm>
            <a:off x="3183066" y="2039551"/>
            <a:ext cx="141616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>
                <a:solidFill>
                  <a:srgbClr val="183048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rgbClr val="18304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57764" y="4426407"/>
            <a:ext cx="3041467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3183066" y="4076776"/>
            <a:ext cx="141616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lvl="0" algn="r"/>
            <a:r>
              <a:rPr lang="zh-CN" altLang="en-US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42"/>
          <p:cNvSpPr/>
          <p:nvPr/>
        </p:nvSpPr>
        <p:spPr>
          <a:xfrm rot="17474072">
            <a:off x="7194838" y="859663"/>
            <a:ext cx="1090930" cy="5401945"/>
          </a:xfrm>
          <a:custGeom>
            <a:avLst/>
            <a:gdLst>
              <a:gd name="connsiteX0" fmla="*/ 1718 w 1718"/>
              <a:gd name="connsiteY0" fmla="*/ 447 h 8507"/>
              <a:gd name="connsiteX1" fmla="*/ 1016 w 1718"/>
              <a:gd name="connsiteY1" fmla="*/ 8507 h 8507"/>
              <a:gd name="connsiteX2" fmla="*/ 0 w 1718"/>
              <a:gd name="connsiteY2" fmla="*/ 6324 h 8507"/>
              <a:gd name="connsiteX3" fmla="*/ 349 w 1718"/>
              <a:gd name="connsiteY3" fmla="*/ 0 h 8507"/>
              <a:gd name="connsiteX4" fmla="*/ 1718 w 1718"/>
              <a:gd name="connsiteY4" fmla="*/ 447 h 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8" h="8507">
                <a:moveTo>
                  <a:pt x="1718" y="447"/>
                </a:moveTo>
                <a:lnTo>
                  <a:pt x="1016" y="8507"/>
                </a:lnTo>
                <a:lnTo>
                  <a:pt x="0" y="6324"/>
                </a:lnTo>
                <a:lnTo>
                  <a:pt x="349" y="0"/>
                </a:lnTo>
                <a:lnTo>
                  <a:pt x="1718" y="447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rot="17474072">
            <a:off x="8736181" y="843541"/>
            <a:ext cx="930275" cy="5290820"/>
          </a:xfrm>
          <a:custGeom>
            <a:avLst/>
            <a:gdLst>
              <a:gd name="connsiteX0" fmla="*/ 1465 w 1465"/>
              <a:gd name="connsiteY0" fmla="*/ 497 h 8332"/>
              <a:gd name="connsiteX1" fmla="*/ 1044 w 1465"/>
              <a:gd name="connsiteY1" fmla="*/ 8332 h 8332"/>
              <a:gd name="connsiteX2" fmla="*/ 0 w 1465"/>
              <a:gd name="connsiteY2" fmla="*/ 6444 h 8332"/>
              <a:gd name="connsiteX3" fmla="*/ 100 w 1465"/>
              <a:gd name="connsiteY3" fmla="*/ 0 h 8332"/>
              <a:gd name="connsiteX4" fmla="*/ 1465 w 1465"/>
              <a:gd name="connsiteY4" fmla="*/ 497 h 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5" h="8332">
                <a:moveTo>
                  <a:pt x="1465" y="497"/>
                </a:moveTo>
                <a:lnTo>
                  <a:pt x="1044" y="8332"/>
                </a:lnTo>
                <a:lnTo>
                  <a:pt x="0" y="6444"/>
                </a:lnTo>
                <a:lnTo>
                  <a:pt x="100" y="0"/>
                </a:lnTo>
                <a:lnTo>
                  <a:pt x="1465" y="497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17474072">
            <a:off x="7194838" y="2980563"/>
            <a:ext cx="1090930" cy="5401945"/>
          </a:xfrm>
          <a:custGeom>
            <a:avLst/>
            <a:gdLst>
              <a:gd name="connsiteX0" fmla="*/ 1718 w 1718"/>
              <a:gd name="connsiteY0" fmla="*/ 447 h 8507"/>
              <a:gd name="connsiteX1" fmla="*/ 1016 w 1718"/>
              <a:gd name="connsiteY1" fmla="*/ 8507 h 8507"/>
              <a:gd name="connsiteX2" fmla="*/ 0 w 1718"/>
              <a:gd name="connsiteY2" fmla="*/ 6324 h 8507"/>
              <a:gd name="connsiteX3" fmla="*/ 349 w 1718"/>
              <a:gd name="connsiteY3" fmla="*/ 0 h 8507"/>
              <a:gd name="connsiteX4" fmla="*/ 1718 w 1718"/>
              <a:gd name="connsiteY4" fmla="*/ 447 h 8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18" h="8507">
                <a:moveTo>
                  <a:pt x="1718" y="447"/>
                </a:moveTo>
                <a:lnTo>
                  <a:pt x="1016" y="8507"/>
                </a:lnTo>
                <a:lnTo>
                  <a:pt x="0" y="6324"/>
                </a:lnTo>
                <a:lnTo>
                  <a:pt x="349" y="0"/>
                </a:lnTo>
                <a:lnTo>
                  <a:pt x="1718" y="447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17474072">
            <a:off x="8736181" y="2964441"/>
            <a:ext cx="930275" cy="5290820"/>
          </a:xfrm>
          <a:custGeom>
            <a:avLst/>
            <a:gdLst>
              <a:gd name="connsiteX0" fmla="*/ 1465 w 1465"/>
              <a:gd name="connsiteY0" fmla="*/ 497 h 8332"/>
              <a:gd name="connsiteX1" fmla="*/ 1044 w 1465"/>
              <a:gd name="connsiteY1" fmla="*/ 8332 h 8332"/>
              <a:gd name="connsiteX2" fmla="*/ 0 w 1465"/>
              <a:gd name="connsiteY2" fmla="*/ 6444 h 8332"/>
              <a:gd name="connsiteX3" fmla="*/ 100 w 1465"/>
              <a:gd name="connsiteY3" fmla="*/ 0 h 8332"/>
              <a:gd name="connsiteX4" fmla="*/ 1465 w 1465"/>
              <a:gd name="connsiteY4" fmla="*/ 497 h 8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65" h="8332">
                <a:moveTo>
                  <a:pt x="1465" y="497"/>
                </a:moveTo>
                <a:lnTo>
                  <a:pt x="1044" y="8332"/>
                </a:lnTo>
                <a:lnTo>
                  <a:pt x="0" y="6444"/>
                </a:lnTo>
                <a:lnTo>
                  <a:pt x="100" y="0"/>
                </a:lnTo>
                <a:lnTo>
                  <a:pt x="1465" y="497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154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bldLvl="0" animBg="1"/>
      <p:bldP spid="17" grpId="0" animBg="1"/>
      <p:bldP spid="18" grpId="0" bldLvl="0" animBg="1"/>
      <p:bldP spid="19" grpId="0" animBg="1"/>
      <p:bldP spid="20" grpId="0" animBg="1"/>
      <p:bldP spid="21" grpId="0" animBg="1"/>
      <p:bldP spid="30" grpId="0" bldLvl="0" animBg="1"/>
      <p:bldP spid="31" grpId="0" animBg="1"/>
      <p:bldP spid="32" grpId="0" bldLvl="0" animBg="1"/>
      <p:bldP spid="33" grpId="0"/>
      <p:bldP spid="43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自然, 户外, 天空, 雪花&#10;&#10;已生成极高可信度的说明">
            <a:extLst>
              <a:ext uri="{FF2B5EF4-FFF2-40B4-BE49-F238E27FC236}">
                <a16:creationId xmlns:a16="http://schemas.microsoft.com/office/drawing/2014/main" xmlns="" id="{C80C2C2F-7D45-4550-8A97-49A598DFD1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1429667"/>
            <a:ext cx="12192000" cy="3855563"/>
          </a:xfrm>
          <a:prstGeom prst="rect">
            <a:avLst/>
          </a:prstGeom>
          <a:solidFill>
            <a:srgbClr val="D8D8D8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DD2B113E-FE45-4DBC-8827-23C123DCA6FD}"/>
              </a:ext>
            </a:extLst>
          </p:cNvPr>
          <p:cNvSpPr txBox="1"/>
          <p:nvPr/>
        </p:nvSpPr>
        <p:spPr>
          <a:xfrm>
            <a:off x="1816098" y="1572770"/>
            <a:ext cx="85598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9900" i="1">
                <a:solidFill>
                  <a:schemeClr val="tx2">
                    <a:alpha val="27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</a:t>
            </a:r>
            <a:endParaRPr lang="zh-CN" altLang="en-US" sz="19900" i="1">
              <a:solidFill>
                <a:schemeClr val="tx2">
                  <a:alpha val="27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68439" y="2725854"/>
            <a:ext cx="72551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感谢大家的下载与关注</a:t>
            </a:r>
            <a:endParaRPr lang="zh-CN" altLang="en-US" sz="4800" b="1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68437" y="3851652"/>
            <a:ext cx="725512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Fresh business general template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Applicable to enterprise introduction, summary report, sales marketing, chart data</a:t>
            </a:r>
            <a:endParaRPr lang="zh-CN" altLang="en-US" sz="12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 rot="17474072">
            <a:off x="8641782" y="51926"/>
            <a:ext cx="838200" cy="6760845"/>
          </a:xfrm>
          <a:custGeom>
            <a:avLst/>
            <a:gdLst>
              <a:gd name="connsiteX0" fmla="*/ 1320 w 1320"/>
              <a:gd name="connsiteY0" fmla="*/ 487 h 10647"/>
              <a:gd name="connsiteX1" fmla="*/ 1242 w 1320"/>
              <a:gd name="connsiteY1" fmla="*/ 10647 h 10647"/>
              <a:gd name="connsiteX2" fmla="*/ 0 w 1320"/>
              <a:gd name="connsiteY2" fmla="*/ 9116 h 10647"/>
              <a:gd name="connsiteX3" fmla="*/ 175 w 1320"/>
              <a:gd name="connsiteY3" fmla="*/ 0 h 10647"/>
              <a:gd name="connsiteX4" fmla="*/ 1320 w 1320"/>
              <a:gd name="connsiteY4" fmla="*/ 487 h 10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20" h="10647">
                <a:moveTo>
                  <a:pt x="1320" y="487"/>
                </a:moveTo>
                <a:lnTo>
                  <a:pt x="1242" y="10647"/>
                </a:lnTo>
                <a:lnTo>
                  <a:pt x="0" y="9116"/>
                </a:lnTo>
                <a:lnTo>
                  <a:pt x="175" y="0"/>
                </a:lnTo>
                <a:lnTo>
                  <a:pt x="1320" y="487"/>
                </a:lnTo>
                <a:close/>
              </a:path>
            </a:pathLst>
          </a:custGeom>
          <a:gradFill>
            <a:gsLst>
              <a:gs pos="71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4D283FF-C930-4D92-B001-B66DF6473B7E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31326" y="1671134"/>
            <a:ext cx="1129348" cy="843825"/>
          </a:xfrm>
          <a:prstGeom prst="rect">
            <a:avLst/>
          </a:prstGeom>
        </p:spPr>
      </p:pic>
    </p:spTree>
  </p:cSld>
  <p:clrMapOvr>
    <a:masterClrMapping/>
  </p:clrMapOvr>
  <p:transition advTm="3276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  <p:bldP spid="13" grpId="0"/>
      <p:bldP spid="1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1325625-DA5A-44AA-A338-939F526628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DF8173C-C68D-4745-B98A-9B66DF137B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A084FB6-2E4F-4DE7-9C8F-BD32E1245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794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39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83BDFE3-C4AF-4FD2-8552-18AF7C69AA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81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7BF02D8-0F02-42C1-9617-714D22BFC0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28A7225-CD8C-420B-9EF9-9D54DAD8FC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81" y="3428999"/>
            <a:ext cx="6141260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403661B-C589-4474-A095-3A89C40287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3428999"/>
            <a:ext cx="6095666" cy="342881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4E8B0E9B-279B-4FB8-9F62-621AD506A79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05" y="2997058"/>
            <a:ext cx="1591275" cy="156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75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82310F3-3252-445A-8B48-602382BF1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9"/>
            <a:ext cx="6095665" cy="34288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B22B55F-F3DB-4490-B0BA-971F8AA342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3429000"/>
            <a:ext cx="6095665" cy="342881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C99C7A6-24A5-4961-9FC1-C8DAAA4DA75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89"/>
            <a:ext cx="6095665" cy="34288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A3633FE2-C31B-4479-B548-A79484B16D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3428999"/>
            <a:ext cx="6095667" cy="3428813"/>
          </a:xfrm>
          <a:prstGeom prst="rect">
            <a:avLst/>
          </a:prstGeom>
        </p:spPr>
      </p:pic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0FD7A92A-961C-491E-9D2B-2D7967AB3B30}"/>
              </a:ext>
            </a:extLst>
          </p:cNvPr>
          <p:cNvSpPr/>
          <p:nvPr/>
        </p:nvSpPr>
        <p:spPr>
          <a:xfrm>
            <a:off x="6061863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9371B72B-3072-4F4D-A14C-664171607EF2}"/>
              </a:ext>
            </a:extLst>
          </p:cNvPr>
          <p:cNvSpPr/>
          <p:nvPr/>
        </p:nvSpPr>
        <p:spPr>
          <a:xfrm>
            <a:off x="0" y="188"/>
            <a:ext cx="68274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xmlns="" id="{92DD92B2-A426-4983-9EB6-3240BB42A6F0}"/>
              </a:ext>
            </a:extLst>
          </p:cNvPr>
          <p:cNvSpPr/>
          <p:nvPr/>
        </p:nvSpPr>
        <p:spPr>
          <a:xfrm>
            <a:off x="12104134" y="188"/>
            <a:ext cx="87866" cy="6857624"/>
          </a:xfrm>
          <a:custGeom>
            <a:avLst/>
            <a:gdLst>
              <a:gd name="connsiteX0" fmla="*/ 0 w 72008"/>
              <a:gd name="connsiteY0" fmla="*/ 0 h 7232650"/>
              <a:gd name="connsiteX1" fmla="*/ 72008 w 72008"/>
              <a:gd name="connsiteY1" fmla="*/ 0 h 7232650"/>
              <a:gd name="connsiteX2" fmla="*/ 72008 w 72008"/>
              <a:gd name="connsiteY2" fmla="*/ 7232650 h 7232650"/>
              <a:gd name="connsiteX3" fmla="*/ 0 w 72008"/>
              <a:gd name="connsiteY3" fmla="*/ 723265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008" h="7232650">
                <a:moveTo>
                  <a:pt x="0" y="0"/>
                </a:moveTo>
                <a:lnTo>
                  <a:pt x="72008" y="0"/>
                </a:lnTo>
                <a:lnTo>
                  <a:pt x="72008" y="7232650"/>
                </a:lnTo>
                <a:lnTo>
                  <a:pt x="0" y="72326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86699" tIns="43349" rIns="86699" bIns="4334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6694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0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151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B67311E-0727-4322-BC6A-8C7180B4A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1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1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0768C1C5-CC40-44B5-B9D9-817277DE3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9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0C83721-CA9B-4E5A-8443-567BCAEB1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0E5AF60C-E846-476F-A830-8FE9D07548FD}"/>
              </a:ext>
            </a:extLst>
          </p:cNvPr>
          <p:cNvSpPr txBox="1"/>
          <p:nvPr/>
        </p:nvSpPr>
        <p:spPr>
          <a:xfrm>
            <a:off x="-2315896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推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荐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2B6238F-2AF1-498F-A977-514AAB5C1183}"/>
              </a:ext>
            </a:extLst>
          </p:cNvPr>
          <p:cNvSpPr txBox="1"/>
          <p:nvPr/>
        </p:nvSpPr>
        <p:spPr>
          <a:xfrm>
            <a:off x="6944219" y="0"/>
            <a:ext cx="756367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有</a:t>
            </a:r>
            <a:endParaRPr kumimoji="0" lang="en-US" altLang="zh-CN" sz="13800" b="1" i="0" u="none" strike="noStrike" kern="1200" cap="none" spc="0" normalizeH="0" baseline="0" noProof="0">
              <a:ln>
                <a:noFill/>
              </a:ln>
              <a:solidFill>
                <a:srgbClr val="ED77C3">
                  <a:alpha val="30000"/>
                </a:srgbClr>
              </a:solidFill>
              <a:effectLst/>
              <a:uLnTx/>
              <a:uFillTx/>
              <a:latin typeface="造字工房尚雅体演示版常规体" pitchFamily="50" charset="-122"/>
              <a:ea typeface="造字工房尚雅体演示版常规体" pitchFamily="50" charset="-122"/>
              <a:cs typeface="+mn-cs"/>
            </a:endParaRPr>
          </a:p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800" b="1" i="0" u="none" strike="noStrike" kern="1200" cap="none" spc="0" normalizeH="0" baseline="0" noProof="0">
                <a:ln>
                  <a:noFill/>
                </a:ln>
                <a:solidFill>
                  <a:srgbClr val="ED77C3">
                    <a:alpha val="30000"/>
                  </a:srgbClr>
                </a:solidFill>
                <a:effectLst/>
                <a:uLnTx/>
                <a:uFillTx/>
                <a:latin typeface="造字工房尚雅体演示版常规体" pitchFamily="50" charset="-122"/>
                <a:ea typeface="造字工房尚雅体演示版常规体" pitchFamily="50" charset="-122"/>
                <a:cs typeface="+mn-cs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300418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B09E2A7-4C14-45D4-869F-BC85EA187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188"/>
            <a:ext cx="12191331" cy="6857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自然, 户外, 天空, 雪花&#10;&#10;已生成极高可信度的说明">
            <a:extLst>
              <a:ext uri="{FF2B5EF4-FFF2-40B4-BE49-F238E27FC236}">
                <a16:creationId xmlns:a16="http://schemas.microsoft.com/office/drawing/2014/main" xmlns="" id="{B89FAECC-6E47-4716-A09A-6A6562D9F73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24"/>
          <a:stretch/>
        </p:blipFill>
        <p:spPr>
          <a:xfrm>
            <a:off x="0" y="-18546"/>
            <a:ext cx="12192000" cy="3749675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 rot="17474072">
            <a:off x="10290947" y="3664460"/>
            <a:ext cx="1096010" cy="6995795"/>
          </a:xfrm>
          <a:custGeom>
            <a:avLst/>
            <a:gdLst>
              <a:gd name="connsiteX0" fmla="*/ 1673 w 1726"/>
              <a:gd name="connsiteY0" fmla="*/ 484 h 11017"/>
              <a:gd name="connsiteX1" fmla="*/ 1726 w 1726"/>
              <a:gd name="connsiteY1" fmla="*/ 11017 h 11017"/>
              <a:gd name="connsiteX2" fmla="*/ 0 w 1726"/>
              <a:gd name="connsiteY2" fmla="*/ 9896 h 11017"/>
              <a:gd name="connsiteX3" fmla="*/ 375 w 1726"/>
              <a:gd name="connsiteY3" fmla="*/ 0 h 11017"/>
              <a:gd name="connsiteX4" fmla="*/ 1673 w 1726"/>
              <a:gd name="connsiteY4" fmla="*/ 484 h 1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" h="11017">
                <a:moveTo>
                  <a:pt x="1673" y="484"/>
                </a:moveTo>
                <a:lnTo>
                  <a:pt x="1726" y="11017"/>
                </a:lnTo>
                <a:lnTo>
                  <a:pt x="0" y="9896"/>
                </a:lnTo>
                <a:lnTo>
                  <a:pt x="375" y="0"/>
                </a:lnTo>
                <a:lnTo>
                  <a:pt x="1673" y="484"/>
                </a:lnTo>
                <a:close/>
              </a:path>
            </a:pathLst>
          </a:custGeom>
          <a:gradFill>
            <a:gsLst>
              <a:gs pos="71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7474072">
            <a:off x="4238127" y="3664460"/>
            <a:ext cx="1096010" cy="6995795"/>
          </a:xfrm>
          <a:custGeom>
            <a:avLst/>
            <a:gdLst>
              <a:gd name="connsiteX0" fmla="*/ 1673 w 1726"/>
              <a:gd name="connsiteY0" fmla="*/ 484 h 11017"/>
              <a:gd name="connsiteX1" fmla="*/ 1726 w 1726"/>
              <a:gd name="connsiteY1" fmla="*/ 11017 h 11017"/>
              <a:gd name="connsiteX2" fmla="*/ 0 w 1726"/>
              <a:gd name="connsiteY2" fmla="*/ 9896 h 11017"/>
              <a:gd name="connsiteX3" fmla="*/ 375 w 1726"/>
              <a:gd name="connsiteY3" fmla="*/ 0 h 11017"/>
              <a:gd name="connsiteX4" fmla="*/ 1673 w 1726"/>
              <a:gd name="connsiteY4" fmla="*/ 484 h 1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" h="11017">
                <a:moveTo>
                  <a:pt x="1673" y="484"/>
                </a:moveTo>
                <a:lnTo>
                  <a:pt x="1726" y="11017"/>
                </a:lnTo>
                <a:lnTo>
                  <a:pt x="0" y="9896"/>
                </a:lnTo>
                <a:lnTo>
                  <a:pt x="375" y="0"/>
                </a:lnTo>
                <a:lnTo>
                  <a:pt x="1673" y="484"/>
                </a:lnTo>
                <a:close/>
              </a:path>
            </a:pathLst>
          </a:custGeom>
          <a:gradFill>
            <a:gsLst>
              <a:gs pos="71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7474072">
            <a:off x="4238127" y="2268730"/>
            <a:ext cx="1096010" cy="6995795"/>
          </a:xfrm>
          <a:custGeom>
            <a:avLst/>
            <a:gdLst>
              <a:gd name="connsiteX0" fmla="*/ 1648 w 1726"/>
              <a:gd name="connsiteY0" fmla="*/ 510 h 11017"/>
              <a:gd name="connsiteX1" fmla="*/ 1726 w 1726"/>
              <a:gd name="connsiteY1" fmla="*/ 11017 h 11017"/>
              <a:gd name="connsiteX2" fmla="*/ 0 w 1726"/>
              <a:gd name="connsiteY2" fmla="*/ 9896 h 11017"/>
              <a:gd name="connsiteX3" fmla="*/ 375 w 1726"/>
              <a:gd name="connsiteY3" fmla="*/ 0 h 11017"/>
              <a:gd name="connsiteX4" fmla="*/ 1648 w 1726"/>
              <a:gd name="connsiteY4" fmla="*/ 510 h 1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" h="11017">
                <a:moveTo>
                  <a:pt x="1648" y="510"/>
                </a:moveTo>
                <a:lnTo>
                  <a:pt x="1726" y="11017"/>
                </a:lnTo>
                <a:lnTo>
                  <a:pt x="0" y="9896"/>
                </a:lnTo>
                <a:lnTo>
                  <a:pt x="375" y="0"/>
                </a:lnTo>
                <a:lnTo>
                  <a:pt x="1648" y="510"/>
                </a:lnTo>
                <a:close/>
              </a:path>
            </a:pathLst>
          </a:custGeom>
          <a:gradFill>
            <a:gsLst>
              <a:gs pos="71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17474072">
            <a:off x="3787608" y="-2081106"/>
            <a:ext cx="4633595" cy="11503025"/>
          </a:xfrm>
          <a:custGeom>
            <a:avLst/>
            <a:gdLst>
              <a:gd name="connsiteX0" fmla="*/ 7297 w 7297"/>
              <a:gd name="connsiteY0" fmla="*/ 18115 h 18115"/>
              <a:gd name="connsiteX1" fmla="*/ 5010 w 7297"/>
              <a:gd name="connsiteY1" fmla="*/ 17436 h 18115"/>
              <a:gd name="connsiteX2" fmla="*/ 898 w 7297"/>
              <a:gd name="connsiteY2" fmla="*/ 17170 h 18115"/>
              <a:gd name="connsiteX3" fmla="*/ 0 w 7297"/>
              <a:gd name="connsiteY3" fmla="*/ 0 h 18115"/>
              <a:gd name="connsiteX4" fmla="*/ 7297 w 7297"/>
              <a:gd name="connsiteY4" fmla="*/ 18115 h 18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97" h="18115">
                <a:moveTo>
                  <a:pt x="7297" y="18115"/>
                </a:moveTo>
                <a:lnTo>
                  <a:pt x="5010" y="17436"/>
                </a:lnTo>
                <a:lnTo>
                  <a:pt x="898" y="17170"/>
                </a:lnTo>
                <a:lnTo>
                  <a:pt x="0" y="0"/>
                </a:lnTo>
                <a:cubicBezTo>
                  <a:pt x="1048" y="0"/>
                  <a:pt x="6249" y="18115"/>
                  <a:pt x="7297" y="18115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786632" y="659583"/>
            <a:ext cx="2618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目     录</a:t>
            </a:r>
            <a:endParaRPr lang="zh-CN" altLang="en-US" sz="4800" b="1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en-US" altLang="zh-CN" sz="3600" b="1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CONTENT</a:t>
            </a:r>
            <a:endParaRPr lang="zh-CN" altLang="en-US" sz="3600" b="1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椭圆 1"/>
          <p:cNvSpPr>
            <a:spLocks noChangeArrowheads="1"/>
          </p:cNvSpPr>
          <p:nvPr/>
        </p:nvSpPr>
        <p:spPr bwMode="auto">
          <a:xfrm>
            <a:off x="1397260" y="4154154"/>
            <a:ext cx="678005" cy="678005"/>
          </a:xfrm>
          <a:prstGeom prst="rect">
            <a:avLst/>
          </a:prstGeom>
          <a:solidFill>
            <a:srgbClr val="18486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TextBox 32"/>
          <p:cNvSpPr txBox="1">
            <a:spLocks noChangeArrowheads="1"/>
          </p:cNvSpPr>
          <p:nvPr/>
        </p:nvSpPr>
        <p:spPr bwMode="auto">
          <a:xfrm>
            <a:off x="1456128" y="4226977"/>
            <a:ext cx="55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81194" y="4545453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2281193" y="4111027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请关注公众号</a:t>
            </a:r>
            <a:endParaRPr lang="zh-CN" altLang="en-US" sz="28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椭圆 1"/>
          <p:cNvSpPr>
            <a:spLocks noChangeArrowheads="1"/>
          </p:cNvSpPr>
          <p:nvPr/>
        </p:nvSpPr>
        <p:spPr bwMode="auto">
          <a:xfrm>
            <a:off x="7439840" y="4154155"/>
            <a:ext cx="678005" cy="678005"/>
          </a:xfrm>
          <a:prstGeom prst="rect">
            <a:avLst/>
          </a:prstGeom>
          <a:solidFill>
            <a:srgbClr val="18486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TextBox 32"/>
          <p:cNvSpPr txBox="1">
            <a:spLocks noChangeArrowheads="1"/>
          </p:cNvSpPr>
          <p:nvPr/>
        </p:nvSpPr>
        <p:spPr bwMode="auto">
          <a:xfrm>
            <a:off x="7498708" y="4226978"/>
            <a:ext cx="55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323774" y="4545454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37" name="TextBox 76"/>
          <p:cNvSpPr txBox="1"/>
          <p:nvPr/>
        </p:nvSpPr>
        <p:spPr>
          <a:xfrm>
            <a:off x="8323773" y="4111028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请关注公众号</a:t>
            </a:r>
            <a:endParaRPr lang="zh-CN" altLang="en-US" sz="28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椭圆 1"/>
          <p:cNvSpPr>
            <a:spLocks noChangeArrowheads="1"/>
          </p:cNvSpPr>
          <p:nvPr/>
        </p:nvSpPr>
        <p:spPr bwMode="auto">
          <a:xfrm>
            <a:off x="1397261" y="5516611"/>
            <a:ext cx="678005" cy="678005"/>
          </a:xfrm>
          <a:prstGeom prst="rect">
            <a:avLst/>
          </a:prstGeom>
          <a:solidFill>
            <a:srgbClr val="18486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TextBox 32"/>
          <p:cNvSpPr txBox="1">
            <a:spLocks noChangeArrowheads="1"/>
          </p:cNvSpPr>
          <p:nvPr/>
        </p:nvSpPr>
        <p:spPr bwMode="auto">
          <a:xfrm>
            <a:off x="1456129" y="5589434"/>
            <a:ext cx="55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281195" y="5907910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1" name="TextBox 76"/>
          <p:cNvSpPr txBox="1"/>
          <p:nvPr/>
        </p:nvSpPr>
        <p:spPr>
          <a:xfrm>
            <a:off x="2281194" y="5473484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请关注公众号</a:t>
            </a:r>
            <a:endParaRPr lang="zh-CN" altLang="en-US" sz="28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椭圆 1"/>
          <p:cNvSpPr>
            <a:spLocks noChangeArrowheads="1"/>
          </p:cNvSpPr>
          <p:nvPr/>
        </p:nvSpPr>
        <p:spPr bwMode="auto">
          <a:xfrm>
            <a:off x="7439841" y="5516612"/>
            <a:ext cx="678005" cy="678005"/>
          </a:xfrm>
          <a:prstGeom prst="rect">
            <a:avLst/>
          </a:prstGeom>
          <a:solidFill>
            <a:srgbClr val="184860"/>
          </a:solidFill>
          <a:ln w="28575">
            <a:noFill/>
          </a:ln>
          <a:effec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TextBox 32"/>
          <p:cNvSpPr txBox="1">
            <a:spLocks noChangeArrowheads="1"/>
          </p:cNvSpPr>
          <p:nvPr/>
        </p:nvSpPr>
        <p:spPr bwMode="auto">
          <a:xfrm>
            <a:off x="7498709" y="5589435"/>
            <a:ext cx="5501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solidFill>
                  <a:schemeClr val="bg1"/>
                </a:solidFill>
                <a:ea typeface="微软雅黑" panose="020B0503020204020204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ea typeface="微软雅黑" panose="020B0503020204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323775" y="5907911"/>
            <a:ext cx="2269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5" name="TextBox 76"/>
          <p:cNvSpPr txBox="1"/>
          <p:nvPr/>
        </p:nvSpPr>
        <p:spPr>
          <a:xfrm>
            <a:off x="8323774" y="5473485"/>
            <a:ext cx="2698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请关注公众号</a:t>
            </a:r>
            <a:endParaRPr lang="zh-CN" altLang="en-US" sz="28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 rot="17474072">
            <a:off x="10272532" y="2293495"/>
            <a:ext cx="1096010" cy="6995795"/>
          </a:xfrm>
          <a:custGeom>
            <a:avLst/>
            <a:gdLst>
              <a:gd name="connsiteX0" fmla="*/ 1673 w 1726"/>
              <a:gd name="connsiteY0" fmla="*/ 484 h 11017"/>
              <a:gd name="connsiteX1" fmla="*/ 1726 w 1726"/>
              <a:gd name="connsiteY1" fmla="*/ 11017 h 11017"/>
              <a:gd name="connsiteX2" fmla="*/ 0 w 1726"/>
              <a:gd name="connsiteY2" fmla="*/ 9896 h 11017"/>
              <a:gd name="connsiteX3" fmla="*/ 375 w 1726"/>
              <a:gd name="connsiteY3" fmla="*/ 0 h 11017"/>
              <a:gd name="connsiteX4" fmla="*/ 1673 w 1726"/>
              <a:gd name="connsiteY4" fmla="*/ 484 h 11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6" h="11017">
                <a:moveTo>
                  <a:pt x="1673" y="484"/>
                </a:moveTo>
                <a:lnTo>
                  <a:pt x="1726" y="11017"/>
                </a:lnTo>
                <a:lnTo>
                  <a:pt x="0" y="9896"/>
                </a:lnTo>
                <a:lnTo>
                  <a:pt x="375" y="0"/>
                </a:lnTo>
                <a:lnTo>
                  <a:pt x="1673" y="484"/>
                </a:lnTo>
                <a:close/>
              </a:path>
            </a:pathLst>
          </a:custGeom>
          <a:gradFill>
            <a:gsLst>
              <a:gs pos="71000">
                <a:schemeClr val="bg1">
                  <a:lumMod val="95000"/>
                  <a:alpha val="0"/>
                </a:schemeClr>
              </a:gs>
              <a:gs pos="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159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8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800" decel="100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800" decel="10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 decel="100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800" decel="100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800" decel="100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800" decel="100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8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19" grpId="0" bldLvl="0" animBg="1"/>
      <p:bldP spid="12" grpId="0" bldLvl="0" animBg="1"/>
      <p:bldP spid="28" grpId="0"/>
      <p:bldP spid="30" grpId="0" animBg="1"/>
      <p:bldP spid="31" grpId="0"/>
      <p:bldP spid="32" grpId="0"/>
      <p:bldP spid="33" grpId="0"/>
      <p:bldP spid="34" grpId="0" animBg="1"/>
      <p:bldP spid="35" grpId="0"/>
      <p:bldP spid="36" grpId="0"/>
      <p:bldP spid="37" grpId="0"/>
      <p:bldP spid="38" grpId="0" animBg="1"/>
      <p:bldP spid="39" grpId="0"/>
      <p:bldP spid="40" grpId="0"/>
      <p:bldP spid="41" grpId="0"/>
      <p:bldP spid="42" grpId="0" animBg="1"/>
      <p:bldP spid="43" grpId="0"/>
      <p:bldP spid="44" grpId="0"/>
      <p:bldP spid="45" grpId="0"/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5314" y="2815771"/>
            <a:ext cx="496712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小白原创作品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7725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自然, 户外, 天空, 雪花&#10;&#10;已生成极高可信度的说明">
            <a:extLst>
              <a:ext uri="{FF2B5EF4-FFF2-40B4-BE49-F238E27FC236}">
                <a16:creationId xmlns:a16="http://schemas.microsoft.com/office/drawing/2014/main" xmlns="" id="{E65B4BA1-2F6A-4925-B642-055DC80FA0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任意多边形 18"/>
          <p:cNvSpPr/>
          <p:nvPr/>
        </p:nvSpPr>
        <p:spPr>
          <a:xfrm rot="17474072">
            <a:off x="7021338" y="553163"/>
            <a:ext cx="4891405" cy="9237345"/>
          </a:xfrm>
          <a:custGeom>
            <a:avLst/>
            <a:gdLst>
              <a:gd name="connsiteX0" fmla="*/ 7703 w 7703"/>
              <a:gd name="connsiteY0" fmla="*/ 0 h 14547"/>
              <a:gd name="connsiteX1" fmla="*/ 6997 w 7703"/>
              <a:gd name="connsiteY1" fmla="*/ 14547 h 14547"/>
              <a:gd name="connsiteX2" fmla="*/ 0 w 7703"/>
              <a:gd name="connsiteY2" fmla="*/ 11652 h 14547"/>
              <a:gd name="connsiteX3" fmla="*/ 576 w 7703"/>
              <a:gd name="connsiteY3" fmla="*/ 2922 h 14547"/>
              <a:gd name="connsiteX4" fmla="*/ 7703 w 7703"/>
              <a:gd name="connsiteY4" fmla="*/ 0 h 14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3" h="14547">
                <a:moveTo>
                  <a:pt x="7703" y="0"/>
                </a:moveTo>
                <a:lnTo>
                  <a:pt x="6997" y="14547"/>
                </a:lnTo>
                <a:lnTo>
                  <a:pt x="0" y="11652"/>
                </a:lnTo>
                <a:lnTo>
                  <a:pt x="576" y="2922"/>
                </a:lnTo>
                <a:lnTo>
                  <a:pt x="7703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0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 rot="2700000">
            <a:off x="4409147" y="1922015"/>
            <a:ext cx="3394425" cy="3394425"/>
          </a:xfrm>
          <a:prstGeom prst="rect">
            <a:avLst/>
          </a:prstGeom>
          <a:solidFill>
            <a:srgbClr val="18486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375689" y="2396886"/>
            <a:ext cx="14613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Open Sans" panose="020B0606030504020204" pitchFamily="34" charset="0"/>
              </a:rPr>
              <a:t>01</a:t>
            </a:r>
            <a:endParaRPr lang="zh-CN" altLang="en-US" sz="8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29506" y="3998877"/>
            <a:ext cx="2753707" cy="3385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Please add the title here</a:t>
            </a:r>
          </a:p>
        </p:txBody>
      </p:sp>
      <p:sp>
        <p:nvSpPr>
          <p:cNvPr id="47" name="TextBox 76"/>
          <p:cNvSpPr txBox="1"/>
          <p:nvPr/>
        </p:nvSpPr>
        <p:spPr>
          <a:xfrm>
            <a:off x="4845507" y="3577685"/>
            <a:ext cx="2521704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请关注公众号</a:t>
            </a:r>
          </a:p>
          <a:p>
            <a:pPr algn="ctr"/>
            <a:endParaRPr lang="zh-CN" altLang="en-US" sz="2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矩形 47"/>
          <p:cNvSpPr/>
          <p:nvPr/>
        </p:nvSpPr>
        <p:spPr>
          <a:xfrm rot="2700000">
            <a:off x="4856647" y="667127"/>
            <a:ext cx="960279" cy="960279"/>
          </a:xfrm>
          <a:prstGeom prst="rect">
            <a:avLst/>
          </a:prstGeom>
          <a:noFill/>
          <a:ln w="22225">
            <a:solidFill>
              <a:srgbClr val="184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2700000">
            <a:off x="6290657" y="5849178"/>
            <a:ext cx="452630" cy="452630"/>
          </a:xfrm>
          <a:prstGeom prst="rect">
            <a:avLst/>
          </a:prstGeom>
          <a:noFill/>
          <a:ln w="19050">
            <a:solidFill>
              <a:srgbClr val="4848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163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44" grpId="0" animBg="1"/>
      <p:bldP spid="45" grpId="0"/>
      <p:bldP spid="46" grpId="0" animBg="1"/>
      <p:bldP spid="47" grpId="0" animBg="1"/>
      <p:bldP spid="48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/>
        </p:nvSpPr>
        <p:spPr>
          <a:xfrm rot="17474072">
            <a:off x="6697482" y="1201540"/>
            <a:ext cx="3925570" cy="7202170"/>
          </a:xfrm>
          <a:custGeom>
            <a:avLst/>
            <a:gdLst>
              <a:gd name="connsiteX0" fmla="*/ 6182 w 6182"/>
              <a:gd name="connsiteY0" fmla="*/ 0 h 11342"/>
              <a:gd name="connsiteX1" fmla="*/ 5424 w 6182"/>
              <a:gd name="connsiteY1" fmla="*/ 11342 h 11342"/>
              <a:gd name="connsiteX2" fmla="*/ 0 w 6182"/>
              <a:gd name="connsiteY2" fmla="*/ 10941 h 11342"/>
              <a:gd name="connsiteX3" fmla="*/ 392 w 6182"/>
              <a:gd name="connsiteY3" fmla="*/ 2186 h 11342"/>
              <a:gd name="connsiteX4" fmla="*/ 6182 w 6182"/>
              <a:gd name="connsiteY4" fmla="*/ 0 h 11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82" h="11342">
                <a:moveTo>
                  <a:pt x="6182" y="0"/>
                </a:moveTo>
                <a:lnTo>
                  <a:pt x="5424" y="11342"/>
                </a:lnTo>
                <a:lnTo>
                  <a:pt x="0" y="10941"/>
                </a:lnTo>
                <a:lnTo>
                  <a:pt x="392" y="2186"/>
                </a:lnTo>
                <a:cubicBezTo>
                  <a:pt x="6197" y="4519"/>
                  <a:pt x="5134" y="0"/>
                  <a:pt x="6182" y="0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1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6"/>
          <p:cNvSpPr txBox="1"/>
          <p:nvPr/>
        </p:nvSpPr>
        <p:spPr>
          <a:xfrm>
            <a:off x="797395" y="1755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395" y="476747"/>
            <a:ext cx="2863579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Spring and autumn advertisement</a:t>
            </a:r>
          </a:p>
        </p:txBody>
      </p:sp>
      <p:sp>
        <p:nvSpPr>
          <p:cNvPr id="6" name="矩形 5"/>
          <p:cNvSpPr/>
          <p:nvPr/>
        </p:nvSpPr>
        <p:spPr>
          <a:xfrm>
            <a:off x="304737" y="0"/>
            <a:ext cx="353666" cy="719528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65745" y="258508"/>
            <a:ext cx="659567" cy="4603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" name="平行四边形 2"/>
          <p:cNvSpPr/>
          <p:nvPr/>
        </p:nvSpPr>
        <p:spPr>
          <a:xfrm rot="2353060">
            <a:off x="4542861" y="3896659"/>
            <a:ext cx="902694" cy="649287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  <a:gd name="connsiteX0-101" fmla="*/ 0 w 894278"/>
              <a:gd name="connsiteY0-102" fmla="*/ 612000 h 612000"/>
              <a:gd name="connsiteX1-103" fmla="*/ 143655 w 894278"/>
              <a:gd name="connsiteY1-104" fmla="*/ 0 h 612000"/>
              <a:gd name="connsiteX2-105" fmla="*/ 894278 w 894278"/>
              <a:gd name="connsiteY2-106" fmla="*/ 10138 h 612000"/>
              <a:gd name="connsiteX3-107" fmla="*/ 889602 w 894278"/>
              <a:gd name="connsiteY3-108" fmla="*/ 590004 h 612000"/>
              <a:gd name="connsiteX4-109" fmla="*/ 0 w 894278"/>
              <a:gd name="connsiteY4-110" fmla="*/ 612000 h 612000"/>
              <a:gd name="connsiteX0-111" fmla="*/ 0 w 901763"/>
              <a:gd name="connsiteY0-112" fmla="*/ 612000 h 612000"/>
              <a:gd name="connsiteX1-113" fmla="*/ 143655 w 901763"/>
              <a:gd name="connsiteY1-114" fmla="*/ 0 h 612000"/>
              <a:gd name="connsiteX2-115" fmla="*/ 894278 w 901763"/>
              <a:gd name="connsiteY2-116" fmla="*/ 10138 h 612000"/>
              <a:gd name="connsiteX3-117" fmla="*/ 901487 w 901763"/>
              <a:gd name="connsiteY3-118" fmla="*/ 589544 h 612000"/>
              <a:gd name="connsiteX4-119" fmla="*/ 0 w 901763"/>
              <a:gd name="connsiteY4-120" fmla="*/ 612000 h 612000"/>
              <a:gd name="connsiteX0-121" fmla="*/ 0 w 901770"/>
              <a:gd name="connsiteY0-122" fmla="*/ 612000 h 612000"/>
              <a:gd name="connsiteX1-123" fmla="*/ 143655 w 901770"/>
              <a:gd name="connsiteY1-124" fmla="*/ 0 h 612000"/>
              <a:gd name="connsiteX2-125" fmla="*/ 894617 w 901770"/>
              <a:gd name="connsiteY2-126" fmla="*/ 6980 h 612000"/>
              <a:gd name="connsiteX3-127" fmla="*/ 901487 w 901770"/>
              <a:gd name="connsiteY3-128" fmla="*/ 589544 h 612000"/>
              <a:gd name="connsiteX4-129" fmla="*/ 0 w 901770"/>
              <a:gd name="connsiteY4-13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01770" h="612000">
                <a:moveTo>
                  <a:pt x="0" y="612000"/>
                </a:moveTo>
                <a:lnTo>
                  <a:pt x="143655" y="0"/>
                </a:lnTo>
                <a:lnTo>
                  <a:pt x="894617" y="6980"/>
                </a:lnTo>
                <a:cubicBezTo>
                  <a:pt x="892431" y="197573"/>
                  <a:pt x="903673" y="398951"/>
                  <a:pt x="901487" y="58954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1B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平行四边形 2"/>
          <p:cNvSpPr/>
          <p:nvPr/>
        </p:nvSpPr>
        <p:spPr>
          <a:xfrm rot="8460000" flipV="1">
            <a:off x="6591697" y="3740150"/>
            <a:ext cx="1619250" cy="612775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平行四边形 2"/>
          <p:cNvSpPr/>
          <p:nvPr/>
        </p:nvSpPr>
        <p:spPr>
          <a:xfrm rot="7740000">
            <a:off x="5193110" y="2393950"/>
            <a:ext cx="920750" cy="647700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1B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平行四边形 2"/>
          <p:cNvSpPr/>
          <p:nvPr/>
        </p:nvSpPr>
        <p:spPr>
          <a:xfrm rot="13140000">
            <a:off x="6709172" y="3033713"/>
            <a:ext cx="920750" cy="647700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1B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平行四边形 2"/>
          <p:cNvSpPr/>
          <p:nvPr/>
        </p:nvSpPr>
        <p:spPr>
          <a:xfrm rot="18540000">
            <a:off x="6071791" y="4550569"/>
            <a:ext cx="920750" cy="649288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  <a:gd name="connsiteX0-11" fmla="*/ 0 w 1525434"/>
              <a:gd name="connsiteY0-12" fmla="*/ 613014 h 613095"/>
              <a:gd name="connsiteX1-13" fmla="*/ 143655 w 1525434"/>
              <a:gd name="connsiteY1-14" fmla="*/ 1014 h 613095"/>
              <a:gd name="connsiteX2-15" fmla="*/ 965458 w 1525434"/>
              <a:gd name="connsiteY2-16" fmla="*/ 0 h 613095"/>
              <a:gd name="connsiteX3-17" fmla="*/ 1525434 w 1525434"/>
              <a:gd name="connsiteY3-18" fmla="*/ 613095 h 613095"/>
              <a:gd name="connsiteX4-19" fmla="*/ 0 w 1525434"/>
              <a:gd name="connsiteY4-20" fmla="*/ 613014 h 613095"/>
              <a:gd name="connsiteX0-21" fmla="*/ 0 w 990402"/>
              <a:gd name="connsiteY0-22" fmla="*/ 613014 h 613285"/>
              <a:gd name="connsiteX1-23" fmla="*/ 143655 w 990402"/>
              <a:gd name="connsiteY1-24" fmla="*/ 1014 h 613285"/>
              <a:gd name="connsiteX2-25" fmla="*/ 965458 w 990402"/>
              <a:gd name="connsiteY2-26" fmla="*/ 0 h 613285"/>
              <a:gd name="connsiteX3-27" fmla="*/ 990402 w 990402"/>
              <a:gd name="connsiteY3-28" fmla="*/ 613285 h 613285"/>
              <a:gd name="connsiteX4-29" fmla="*/ 0 w 990402"/>
              <a:gd name="connsiteY4-30" fmla="*/ 613014 h 613285"/>
              <a:gd name="connsiteX0-31" fmla="*/ 0 w 965458"/>
              <a:gd name="connsiteY0-32" fmla="*/ 613014 h 613014"/>
              <a:gd name="connsiteX1-33" fmla="*/ 143655 w 965458"/>
              <a:gd name="connsiteY1-34" fmla="*/ 1014 h 613014"/>
              <a:gd name="connsiteX2-35" fmla="*/ 965458 w 965458"/>
              <a:gd name="connsiteY2-36" fmla="*/ 0 h 613014"/>
              <a:gd name="connsiteX3-37" fmla="*/ 892039 w 965458"/>
              <a:gd name="connsiteY3-38" fmla="*/ 584330 h 613014"/>
              <a:gd name="connsiteX4-39" fmla="*/ 0 w 965458"/>
              <a:gd name="connsiteY4-40" fmla="*/ 613014 h 613014"/>
              <a:gd name="connsiteX0-41" fmla="*/ 0 w 965458"/>
              <a:gd name="connsiteY0-42" fmla="*/ 613014 h 613014"/>
              <a:gd name="connsiteX1-43" fmla="*/ 143655 w 965458"/>
              <a:gd name="connsiteY1-44" fmla="*/ 1014 h 613014"/>
              <a:gd name="connsiteX2-45" fmla="*/ 965458 w 965458"/>
              <a:gd name="connsiteY2-46" fmla="*/ 0 h 613014"/>
              <a:gd name="connsiteX3-47" fmla="*/ 815065 w 965458"/>
              <a:gd name="connsiteY3-48" fmla="*/ 566027 h 613014"/>
              <a:gd name="connsiteX4-49" fmla="*/ 0 w 965458"/>
              <a:gd name="connsiteY4-50" fmla="*/ 613014 h 613014"/>
              <a:gd name="connsiteX0-51" fmla="*/ 0 w 965458"/>
              <a:gd name="connsiteY0-52" fmla="*/ 613014 h 613014"/>
              <a:gd name="connsiteX1-53" fmla="*/ 143655 w 965458"/>
              <a:gd name="connsiteY1-54" fmla="*/ 1014 h 613014"/>
              <a:gd name="connsiteX2-55" fmla="*/ 965458 w 965458"/>
              <a:gd name="connsiteY2-56" fmla="*/ 0 h 613014"/>
              <a:gd name="connsiteX3-57" fmla="*/ 889102 w 965458"/>
              <a:gd name="connsiteY3-58" fmla="*/ 590436 h 613014"/>
              <a:gd name="connsiteX4-59" fmla="*/ 0 w 965458"/>
              <a:gd name="connsiteY4-60" fmla="*/ 613014 h 613014"/>
              <a:gd name="connsiteX0-61" fmla="*/ 0 w 895659"/>
              <a:gd name="connsiteY0-62" fmla="*/ 612000 h 612000"/>
              <a:gd name="connsiteX1-63" fmla="*/ 143655 w 895659"/>
              <a:gd name="connsiteY1-64" fmla="*/ 0 h 612000"/>
              <a:gd name="connsiteX2-65" fmla="*/ 895659 w 895659"/>
              <a:gd name="connsiteY2-66" fmla="*/ 17644 h 612000"/>
              <a:gd name="connsiteX3-67" fmla="*/ 889102 w 895659"/>
              <a:gd name="connsiteY3-68" fmla="*/ 589422 h 612000"/>
              <a:gd name="connsiteX4-69" fmla="*/ 0 w 895659"/>
              <a:gd name="connsiteY4-70" fmla="*/ 612000 h 612000"/>
              <a:gd name="connsiteX0-71" fmla="*/ 0 w 921393"/>
              <a:gd name="connsiteY0-72" fmla="*/ 612000 h 612000"/>
              <a:gd name="connsiteX1-73" fmla="*/ 143655 w 921393"/>
              <a:gd name="connsiteY1-74" fmla="*/ 0 h 612000"/>
              <a:gd name="connsiteX2-75" fmla="*/ 921393 w 921393"/>
              <a:gd name="connsiteY2-76" fmla="*/ 9538 h 612000"/>
              <a:gd name="connsiteX3-77" fmla="*/ 889102 w 921393"/>
              <a:gd name="connsiteY3-78" fmla="*/ 589422 h 612000"/>
              <a:gd name="connsiteX4-79" fmla="*/ 0 w 921393"/>
              <a:gd name="connsiteY4-80" fmla="*/ 612000 h 612000"/>
              <a:gd name="connsiteX0-81" fmla="*/ 0 w 921393"/>
              <a:gd name="connsiteY0-82" fmla="*/ 612000 h 612000"/>
              <a:gd name="connsiteX1-83" fmla="*/ 143655 w 921393"/>
              <a:gd name="connsiteY1-84" fmla="*/ 0 h 612000"/>
              <a:gd name="connsiteX2-85" fmla="*/ 921393 w 921393"/>
              <a:gd name="connsiteY2-86" fmla="*/ 9538 h 612000"/>
              <a:gd name="connsiteX3-87" fmla="*/ 883698 w 921393"/>
              <a:gd name="connsiteY3-88" fmla="*/ 597414 h 612000"/>
              <a:gd name="connsiteX4-89" fmla="*/ 0 w 921393"/>
              <a:gd name="connsiteY4-90" fmla="*/ 612000 h 612000"/>
              <a:gd name="connsiteX0-91" fmla="*/ 0 w 921393"/>
              <a:gd name="connsiteY0-92" fmla="*/ 612000 h 612000"/>
              <a:gd name="connsiteX1-93" fmla="*/ 143655 w 921393"/>
              <a:gd name="connsiteY1-94" fmla="*/ 0 h 612000"/>
              <a:gd name="connsiteX2-95" fmla="*/ 921393 w 921393"/>
              <a:gd name="connsiteY2-96" fmla="*/ 9538 h 612000"/>
              <a:gd name="connsiteX3-97" fmla="*/ 889602 w 921393"/>
              <a:gd name="connsiteY3-98" fmla="*/ 590004 h 612000"/>
              <a:gd name="connsiteX4-99" fmla="*/ 0 w 921393"/>
              <a:gd name="connsiteY4-100" fmla="*/ 612000 h 612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1393" h="612000">
                <a:moveTo>
                  <a:pt x="0" y="612000"/>
                </a:moveTo>
                <a:lnTo>
                  <a:pt x="143655" y="0"/>
                </a:lnTo>
                <a:lnTo>
                  <a:pt x="921393" y="9538"/>
                </a:lnTo>
                <a:cubicBezTo>
                  <a:pt x="919207" y="200131"/>
                  <a:pt x="891788" y="399411"/>
                  <a:pt x="889602" y="590004"/>
                </a:cubicBezTo>
                <a:lnTo>
                  <a:pt x="0" y="612000"/>
                </a:lnTo>
                <a:close/>
              </a:path>
            </a:pathLst>
          </a:custGeom>
          <a:solidFill>
            <a:srgbClr val="1B2F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平行四边形 2"/>
          <p:cNvSpPr/>
          <p:nvPr/>
        </p:nvSpPr>
        <p:spPr>
          <a:xfrm rot="3060000" flipV="1">
            <a:off x="5532835" y="2184400"/>
            <a:ext cx="1619250" cy="612775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4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平行四边形 2"/>
          <p:cNvSpPr/>
          <p:nvPr/>
        </p:nvSpPr>
        <p:spPr bwMode="auto">
          <a:xfrm rot="3060000" flipV="1">
            <a:off x="4996260" y="4765675"/>
            <a:ext cx="1620838" cy="611187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4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5" name="平行四边形 2"/>
          <p:cNvSpPr/>
          <p:nvPr/>
        </p:nvSpPr>
        <p:spPr bwMode="auto">
          <a:xfrm rot="8460000" flipH="1">
            <a:off x="3981053" y="3240090"/>
            <a:ext cx="1620838" cy="611189"/>
          </a:xfrm>
          <a:custGeom>
            <a:avLst/>
            <a:gdLst>
              <a:gd name="connsiteX0" fmla="*/ 0 w 1620000"/>
              <a:gd name="connsiteY0" fmla="*/ 612000 h 612000"/>
              <a:gd name="connsiteX1" fmla="*/ 143655 w 1620000"/>
              <a:gd name="connsiteY1" fmla="*/ 0 h 612000"/>
              <a:gd name="connsiteX2" fmla="*/ 1620000 w 1620000"/>
              <a:gd name="connsiteY2" fmla="*/ 0 h 612000"/>
              <a:gd name="connsiteX3" fmla="*/ 1476345 w 1620000"/>
              <a:gd name="connsiteY3" fmla="*/ 612000 h 612000"/>
              <a:gd name="connsiteX4" fmla="*/ 0 w 1620000"/>
              <a:gd name="connsiteY4" fmla="*/ 612000 h 612000"/>
              <a:gd name="connsiteX0-1" fmla="*/ 0 w 1620000"/>
              <a:gd name="connsiteY0-2" fmla="*/ 612000 h 612081"/>
              <a:gd name="connsiteX1-3" fmla="*/ 143655 w 1620000"/>
              <a:gd name="connsiteY1-4" fmla="*/ 0 h 612081"/>
              <a:gd name="connsiteX2-5" fmla="*/ 1620000 w 1620000"/>
              <a:gd name="connsiteY2-6" fmla="*/ 0 h 612081"/>
              <a:gd name="connsiteX3-7" fmla="*/ 1525434 w 1620000"/>
              <a:gd name="connsiteY3-8" fmla="*/ 612081 h 612081"/>
              <a:gd name="connsiteX4-9" fmla="*/ 0 w 1620000"/>
              <a:gd name="connsiteY4-10" fmla="*/ 612000 h 6120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20000" h="612081">
                <a:moveTo>
                  <a:pt x="0" y="612000"/>
                </a:moveTo>
                <a:lnTo>
                  <a:pt x="143655" y="0"/>
                </a:lnTo>
                <a:lnTo>
                  <a:pt x="1620000" y="0"/>
                </a:lnTo>
                <a:lnTo>
                  <a:pt x="1525434" y="612081"/>
                </a:lnTo>
                <a:lnTo>
                  <a:pt x="0" y="612000"/>
                </a:lnTo>
                <a:close/>
              </a:path>
            </a:pathLst>
          </a:cu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769701" y="3490982"/>
            <a:ext cx="627651" cy="618522"/>
            <a:chOff x="3451225" y="3006725"/>
            <a:chExt cx="436563" cy="430213"/>
          </a:xfrm>
          <a:solidFill>
            <a:srgbClr val="184860"/>
          </a:solidFill>
        </p:grpSpPr>
        <p:sp>
          <p:nvSpPr>
            <p:cNvPr id="17" name="Freeform 828"/>
            <p:cNvSpPr>
              <a:spLocks noEditPoints="1"/>
            </p:cNvSpPr>
            <p:nvPr/>
          </p:nvSpPr>
          <p:spPr bwMode="auto">
            <a:xfrm>
              <a:off x="3451225" y="3006725"/>
              <a:ext cx="376238" cy="430213"/>
            </a:xfrm>
            <a:custGeom>
              <a:avLst/>
              <a:gdLst>
                <a:gd name="T0" fmla="*/ 0 w 147"/>
                <a:gd name="T1" fmla="*/ 10 h 168"/>
                <a:gd name="T2" fmla="*/ 0 w 147"/>
                <a:gd name="T3" fmla="*/ 158 h 168"/>
                <a:gd name="T4" fmla="*/ 10 w 147"/>
                <a:gd name="T5" fmla="*/ 168 h 168"/>
                <a:gd name="T6" fmla="*/ 22 w 147"/>
                <a:gd name="T7" fmla="*/ 168 h 168"/>
                <a:gd name="T8" fmla="*/ 22 w 147"/>
                <a:gd name="T9" fmla="*/ 0 h 168"/>
                <a:gd name="T10" fmla="*/ 10 w 147"/>
                <a:gd name="T11" fmla="*/ 0 h 168"/>
                <a:gd name="T12" fmla="*/ 0 w 147"/>
                <a:gd name="T13" fmla="*/ 10 h 168"/>
                <a:gd name="T14" fmla="*/ 34 w 147"/>
                <a:gd name="T15" fmla="*/ 0 h 168"/>
                <a:gd name="T16" fmla="*/ 34 w 147"/>
                <a:gd name="T17" fmla="*/ 168 h 168"/>
                <a:gd name="T18" fmla="*/ 147 w 147"/>
                <a:gd name="T19" fmla="*/ 168 h 168"/>
                <a:gd name="T20" fmla="*/ 147 w 147"/>
                <a:gd name="T21" fmla="*/ 0 h 168"/>
                <a:gd name="T22" fmla="*/ 34 w 147"/>
                <a:gd name="T23" fmla="*/ 0 h 168"/>
                <a:gd name="T24" fmla="*/ 134 w 147"/>
                <a:gd name="T25" fmla="*/ 124 h 168"/>
                <a:gd name="T26" fmla="*/ 47 w 147"/>
                <a:gd name="T27" fmla="*/ 124 h 168"/>
                <a:gd name="T28" fmla="*/ 47 w 147"/>
                <a:gd name="T29" fmla="*/ 111 h 168"/>
                <a:gd name="T30" fmla="*/ 58 w 147"/>
                <a:gd name="T31" fmla="*/ 104 h 168"/>
                <a:gd name="T32" fmla="*/ 71 w 147"/>
                <a:gd name="T33" fmla="*/ 99 h 168"/>
                <a:gd name="T34" fmla="*/ 75 w 147"/>
                <a:gd name="T35" fmla="*/ 98 h 168"/>
                <a:gd name="T36" fmla="*/ 79 w 147"/>
                <a:gd name="T37" fmla="*/ 92 h 168"/>
                <a:gd name="T38" fmla="*/ 80 w 147"/>
                <a:gd name="T39" fmla="*/ 91 h 168"/>
                <a:gd name="T40" fmla="*/ 78 w 147"/>
                <a:gd name="T41" fmla="*/ 87 h 168"/>
                <a:gd name="T42" fmla="*/ 77 w 147"/>
                <a:gd name="T43" fmla="*/ 80 h 168"/>
                <a:gd name="T44" fmla="*/ 76 w 147"/>
                <a:gd name="T45" fmla="*/ 80 h 168"/>
                <a:gd name="T46" fmla="*/ 73 w 147"/>
                <a:gd name="T47" fmla="*/ 70 h 168"/>
                <a:gd name="T48" fmla="*/ 74 w 147"/>
                <a:gd name="T49" fmla="*/ 66 h 168"/>
                <a:gd name="T50" fmla="*/ 81 w 147"/>
                <a:gd name="T51" fmla="*/ 46 h 168"/>
                <a:gd name="T52" fmla="*/ 99 w 147"/>
                <a:gd name="T53" fmla="*/ 46 h 168"/>
                <a:gd name="T54" fmla="*/ 101 w 147"/>
                <a:gd name="T55" fmla="*/ 48 h 168"/>
                <a:gd name="T56" fmla="*/ 104 w 147"/>
                <a:gd name="T57" fmla="*/ 48 h 168"/>
                <a:gd name="T58" fmla="*/ 106 w 147"/>
                <a:gd name="T59" fmla="*/ 52 h 168"/>
                <a:gd name="T60" fmla="*/ 107 w 147"/>
                <a:gd name="T61" fmla="*/ 58 h 168"/>
                <a:gd name="T62" fmla="*/ 106 w 147"/>
                <a:gd name="T63" fmla="*/ 66 h 168"/>
                <a:gd name="T64" fmla="*/ 107 w 147"/>
                <a:gd name="T65" fmla="*/ 69 h 168"/>
                <a:gd name="T66" fmla="*/ 107 w 147"/>
                <a:gd name="T67" fmla="*/ 75 h 168"/>
                <a:gd name="T68" fmla="*/ 106 w 147"/>
                <a:gd name="T69" fmla="*/ 79 h 168"/>
                <a:gd name="T70" fmla="*/ 103 w 147"/>
                <a:gd name="T71" fmla="*/ 81 h 168"/>
                <a:gd name="T72" fmla="*/ 103 w 147"/>
                <a:gd name="T73" fmla="*/ 86 h 168"/>
                <a:gd name="T74" fmla="*/ 100 w 147"/>
                <a:gd name="T75" fmla="*/ 91 h 168"/>
                <a:gd name="T76" fmla="*/ 103 w 147"/>
                <a:gd name="T77" fmla="*/ 92 h 168"/>
                <a:gd name="T78" fmla="*/ 106 w 147"/>
                <a:gd name="T79" fmla="*/ 98 h 168"/>
                <a:gd name="T80" fmla="*/ 110 w 147"/>
                <a:gd name="T81" fmla="*/ 99 h 168"/>
                <a:gd name="T82" fmla="*/ 124 w 147"/>
                <a:gd name="T83" fmla="*/ 104 h 168"/>
                <a:gd name="T84" fmla="*/ 134 w 147"/>
                <a:gd name="T85" fmla="*/ 111 h 168"/>
                <a:gd name="T86" fmla="*/ 134 w 147"/>
                <a:gd name="T87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7" h="168">
                  <a:moveTo>
                    <a:pt x="0" y="10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0" y="164"/>
                    <a:pt x="4" y="168"/>
                    <a:pt x="10" y="168"/>
                  </a:cubicBezTo>
                  <a:cubicBezTo>
                    <a:pt x="22" y="168"/>
                    <a:pt x="22" y="168"/>
                    <a:pt x="22" y="168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lose/>
                  <a:moveTo>
                    <a:pt x="34" y="0"/>
                  </a:moveTo>
                  <a:cubicBezTo>
                    <a:pt x="34" y="168"/>
                    <a:pt x="34" y="168"/>
                    <a:pt x="34" y="168"/>
                  </a:cubicBezTo>
                  <a:cubicBezTo>
                    <a:pt x="147" y="168"/>
                    <a:pt x="147" y="168"/>
                    <a:pt x="147" y="168"/>
                  </a:cubicBezTo>
                  <a:cubicBezTo>
                    <a:pt x="147" y="0"/>
                    <a:pt x="147" y="0"/>
                    <a:pt x="147" y="0"/>
                  </a:cubicBezTo>
                  <a:lnTo>
                    <a:pt x="34" y="0"/>
                  </a:lnTo>
                  <a:close/>
                  <a:moveTo>
                    <a:pt x="134" y="124"/>
                  </a:moveTo>
                  <a:cubicBezTo>
                    <a:pt x="47" y="124"/>
                    <a:pt x="47" y="124"/>
                    <a:pt x="47" y="124"/>
                  </a:cubicBezTo>
                  <a:cubicBezTo>
                    <a:pt x="47" y="120"/>
                    <a:pt x="47" y="114"/>
                    <a:pt x="47" y="111"/>
                  </a:cubicBezTo>
                  <a:cubicBezTo>
                    <a:pt x="49" y="107"/>
                    <a:pt x="54" y="106"/>
                    <a:pt x="58" y="104"/>
                  </a:cubicBezTo>
                  <a:cubicBezTo>
                    <a:pt x="62" y="103"/>
                    <a:pt x="67" y="100"/>
                    <a:pt x="71" y="99"/>
                  </a:cubicBezTo>
                  <a:cubicBezTo>
                    <a:pt x="72" y="98"/>
                    <a:pt x="74" y="98"/>
                    <a:pt x="75" y="98"/>
                  </a:cubicBezTo>
                  <a:cubicBezTo>
                    <a:pt x="76" y="97"/>
                    <a:pt x="78" y="93"/>
                    <a:pt x="79" y="92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80" y="89"/>
                    <a:pt x="79" y="89"/>
                    <a:pt x="78" y="87"/>
                  </a:cubicBezTo>
                  <a:cubicBezTo>
                    <a:pt x="78" y="85"/>
                    <a:pt x="78" y="82"/>
                    <a:pt x="77" y="80"/>
                  </a:cubicBezTo>
                  <a:cubicBezTo>
                    <a:pt x="77" y="80"/>
                    <a:pt x="76" y="80"/>
                    <a:pt x="76" y="80"/>
                  </a:cubicBezTo>
                  <a:cubicBezTo>
                    <a:pt x="73" y="78"/>
                    <a:pt x="73" y="72"/>
                    <a:pt x="73" y="70"/>
                  </a:cubicBezTo>
                  <a:cubicBezTo>
                    <a:pt x="73" y="69"/>
                    <a:pt x="74" y="68"/>
                    <a:pt x="74" y="66"/>
                  </a:cubicBezTo>
                  <a:cubicBezTo>
                    <a:pt x="71" y="54"/>
                    <a:pt x="75" y="48"/>
                    <a:pt x="81" y="46"/>
                  </a:cubicBezTo>
                  <a:cubicBezTo>
                    <a:pt x="85" y="45"/>
                    <a:pt x="92" y="42"/>
                    <a:pt x="99" y="46"/>
                  </a:cubicBezTo>
                  <a:cubicBezTo>
                    <a:pt x="101" y="48"/>
                    <a:pt x="101" y="48"/>
                    <a:pt x="101" y="48"/>
                  </a:cubicBezTo>
                  <a:cubicBezTo>
                    <a:pt x="104" y="48"/>
                    <a:pt x="104" y="48"/>
                    <a:pt x="104" y="48"/>
                  </a:cubicBezTo>
                  <a:cubicBezTo>
                    <a:pt x="105" y="49"/>
                    <a:pt x="106" y="52"/>
                    <a:pt x="106" y="52"/>
                  </a:cubicBezTo>
                  <a:cubicBezTo>
                    <a:pt x="107" y="54"/>
                    <a:pt x="107" y="55"/>
                    <a:pt x="107" y="58"/>
                  </a:cubicBezTo>
                  <a:cubicBezTo>
                    <a:pt x="107" y="59"/>
                    <a:pt x="106" y="64"/>
                    <a:pt x="106" y="66"/>
                  </a:cubicBezTo>
                  <a:cubicBezTo>
                    <a:pt x="106" y="67"/>
                    <a:pt x="107" y="67"/>
                    <a:pt x="107" y="69"/>
                  </a:cubicBezTo>
                  <a:cubicBezTo>
                    <a:pt x="108" y="71"/>
                    <a:pt x="108" y="73"/>
                    <a:pt x="107" y="75"/>
                  </a:cubicBezTo>
                  <a:cubicBezTo>
                    <a:pt x="107" y="76"/>
                    <a:pt x="107" y="78"/>
                    <a:pt x="106" y="79"/>
                  </a:cubicBezTo>
                  <a:cubicBezTo>
                    <a:pt x="105" y="80"/>
                    <a:pt x="104" y="80"/>
                    <a:pt x="103" y="81"/>
                  </a:cubicBezTo>
                  <a:cubicBezTo>
                    <a:pt x="103" y="82"/>
                    <a:pt x="103" y="85"/>
                    <a:pt x="103" y="86"/>
                  </a:cubicBezTo>
                  <a:cubicBezTo>
                    <a:pt x="102" y="88"/>
                    <a:pt x="100" y="89"/>
                    <a:pt x="100" y="91"/>
                  </a:cubicBezTo>
                  <a:cubicBezTo>
                    <a:pt x="101" y="91"/>
                    <a:pt x="102" y="91"/>
                    <a:pt x="103" y="92"/>
                  </a:cubicBezTo>
                  <a:cubicBezTo>
                    <a:pt x="103" y="93"/>
                    <a:pt x="105" y="97"/>
                    <a:pt x="106" y="98"/>
                  </a:cubicBezTo>
                  <a:cubicBezTo>
                    <a:pt x="108" y="98"/>
                    <a:pt x="109" y="98"/>
                    <a:pt x="110" y="99"/>
                  </a:cubicBezTo>
                  <a:cubicBezTo>
                    <a:pt x="114" y="100"/>
                    <a:pt x="119" y="103"/>
                    <a:pt x="124" y="104"/>
                  </a:cubicBezTo>
                  <a:cubicBezTo>
                    <a:pt x="128" y="106"/>
                    <a:pt x="132" y="107"/>
                    <a:pt x="134" y="111"/>
                  </a:cubicBezTo>
                  <a:cubicBezTo>
                    <a:pt x="134" y="114"/>
                    <a:pt x="134" y="120"/>
                    <a:pt x="13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Rectangle 829"/>
            <p:cNvSpPr>
              <a:spLocks noChangeArrowheads="1"/>
            </p:cNvSpPr>
            <p:nvPr/>
          </p:nvSpPr>
          <p:spPr bwMode="auto">
            <a:xfrm>
              <a:off x="3848100" y="3006725"/>
              <a:ext cx="39688" cy="968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9" name="Rectangle 830"/>
            <p:cNvSpPr>
              <a:spLocks noChangeArrowheads="1"/>
            </p:cNvSpPr>
            <p:nvPr/>
          </p:nvSpPr>
          <p:spPr bwMode="auto">
            <a:xfrm>
              <a:off x="3848100" y="3128963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20" name="Rectangle 831"/>
            <p:cNvSpPr>
              <a:spLocks noChangeArrowheads="1"/>
            </p:cNvSpPr>
            <p:nvPr/>
          </p:nvSpPr>
          <p:spPr bwMode="auto">
            <a:xfrm>
              <a:off x="3848100" y="3254375"/>
              <a:ext cx="39688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21" name="TextBox 76"/>
          <p:cNvSpPr txBox="1"/>
          <p:nvPr/>
        </p:nvSpPr>
        <p:spPr>
          <a:xfrm>
            <a:off x="8110644" y="1842732"/>
            <a:ext cx="1338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10644" y="2212064"/>
            <a:ext cx="305134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3" name="TextBox 76"/>
          <p:cNvSpPr txBox="1"/>
          <p:nvPr/>
        </p:nvSpPr>
        <p:spPr>
          <a:xfrm>
            <a:off x="8110644" y="4383896"/>
            <a:ext cx="1338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110644" y="4753228"/>
            <a:ext cx="305134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5" name="TextBox 76"/>
          <p:cNvSpPr txBox="1"/>
          <p:nvPr/>
        </p:nvSpPr>
        <p:spPr>
          <a:xfrm>
            <a:off x="2639979" y="1842732"/>
            <a:ext cx="1445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34000" y="2212064"/>
            <a:ext cx="305134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7" name="TextBox 76"/>
          <p:cNvSpPr txBox="1"/>
          <p:nvPr/>
        </p:nvSpPr>
        <p:spPr>
          <a:xfrm>
            <a:off x="2730501" y="4383896"/>
            <a:ext cx="1354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4000" y="4753228"/>
            <a:ext cx="3051344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</p:spTree>
  </p:cSld>
  <p:clrMapOvr>
    <a:masterClrMapping/>
  </p:clrMapOvr>
  <p:transition advTm="168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 rot="17474072">
            <a:off x="4379464" y="-112920"/>
            <a:ext cx="1390015" cy="7223125"/>
          </a:xfrm>
          <a:custGeom>
            <a:avLst/>
            <a:gdLst>
              <a:gd name="connsiteX0" fmla="*/ 2189 w 2189"/>
              <a:gd name="connsiteY0" fmla="*/ 4119 h 11375"/>
              <a:gd name="connsiteX1" fmla="*/ 1783 w 2189"/>
              <a:gd name="connsiteY1" fmla="*/ 11375 h 11375"/>
              <a:gd name="connsiteX2" fmla="*/ 0 w 2189"/>
              <a:gd name="connsiteY2" fmla="*/ 9759 h 11375"/>
              <a:gd name="connsiteX3" fmla="*/ 63 w 2189"/>
              <a:gd name="connsiteY3" fmla="*/ 0 h 11375"/>
              <a:gd name="connsiteX4" fmla="*/ 2189 w 2189"/>
              <a:gd name="connsiteY4" fmla="*/ 4119 h 11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" h="11375">
                <a:moveTo>
                  <a:pt x="2189" y="4119"/>
                </a:moveTo>
                <a:lnTo>
                  <a:pt x="1783" y="11375"/>
                </a:lnTo>
                <a:lnTo>
                  <a:pt x="0" y="9759"/>
                </a:lnTo>
                <a:lnTo>
                  <a:pt x="63" y="0"/>
                </a:lnTo>
                <a:lnTo>
                  <a:pt x="2189" y="4119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7474072">
            <a:off x="7325194" y="-140134"/>
            <a:ext cx="1496695" cy="7183120"/>
          </a:xfrm>
          <a:custGeom>
            <a:avLst/>
            <a:gdLst>
              <a:gd name="connsiteX0" fmla="*/ 2357 w 2357"/>
              <a:gd name="connsiteY0" fmla="*/ 4221 h 11312"/>
              <a:gd name="connsiteX1" fmla="*/ 1893 w 2357"/>
              <a:gd name="connsiteY1" fmla="*/ 11312 h 11312"/>
              <a:gd name="connsiteX2" fmla="*/ 110 w 2357"/>
              <a:gd name="connsiteY2" fmla="*/ 9696 h 11312"/>
              <a:gd name="connsiteX3" fmla="*/ 0 w 2357"/>
              <a:gd name="connsiteY3" fmla="*/ 0 h 11312"/>
              <a:gd name="connsiteX4" fmla="*/ 2357 w 2357"/>
              <a:gd name="connsiteY4" fmla="*/ 4221 h 11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7" h="11312">
                <a:moveTo>
                  <a:pt x="2357" y="4221"/>
                </a:moveTo>
                <a:lnTo>
                  <a:pt x="1893" y="11312"/>
                </a:lnTo>
                <a:lnTo>
                  <a:pt x="110" y="9696"/>
                </a:lnTo>
                <a:lnTo>
                  <a:pt x="0" y="0"/>
                </a:lnTo>
                <a:lnTo>
                  <a:pt x="2357" y="4221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 rot="17474072">
            <a:off x="10667491" y="-159719"/>
            <a:ext cx="1482725" cy="7325360"/>
          </a:xfrm>
          <a:custGeom>
            <a:avLst/>
            <a:gdLst>
              <a:gd name="connsiteX0" fmla="*/ 2335 w 2335"/>
              <a:gd name="connsiteY0" fmla="*/ 4080 h 11536"/>
              <a:gd name="connsiteX1" fmla="*/ 1783 w 2335"/>
              <a:gd name="connsiteY1" fmla="*/ 11536 h 11536"/>
              <a:gd name="connsiteX2" fmla="*/ 0 w 2335"/>
              <a:gd name="connsiteY2" fmla="*/ 9920 h 11536"/>
              <a:gd name="connsiteX3" fmla="*/ 104 w 2335"/>
              <a:gd name="connsiteY3" fmla="*/ 0 h 11536"/>
              <a:gd name="connsiteX4" fmla="*/ 2335 w 2335"/>
              <a:gd name="connsiteY4" fmla="*/ 4080 h 1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5" h="11536">
                <a:moveTo>
                  <a:pt x="2335" y="4080"/>
                </a:moveTo>
                <a:lnTo>
                  <a:pt x="1783" y="11536"/>
                </a:lnTo>
                <a:lnTo>
                  <a:pt x="0" y="9920"/>
                </a:lnTo>
                <a:lnTo>
                  <a:pt x="104" y="0"/>
                </a:lnTo>
                <a:lnTo>
                  <a:pt x="2335" y="408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6"/>
          <p:cNvSpPr txBox="1"/>
          <p:nvPr/>
        </p:nvSpPr>
        <p:spPr>
          <a:xfrm>
            <a:off x="797395" y="1755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395" y="476747"/>
            <a:ext cx="2863579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Spring and autumn advertisement</a:t>
            </a:r>
          </a:p>
        </p:txBody>
      </p:sp>
      <p:sp>
        <p:nvSpPr>
          <p:cNvPr id="6" name="矩形 5"/>
          <p:cNvSpPr/>
          <p:nvPr/>
        </p:nvSpPr>
        <p:spPr>
          <a:xfrm>
            <a:off x="304737" y="0"/>
            <a:ext cx="353666" cy="719528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65745" y="258508"/>
            <a:ext cx="659567" cy="4603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7743558" y="2000561"/>
            <a:ext cx="2991810" cy="820191"/>
          </a:xfrm>
          <a:prstGeom prst="chevron">
            <a:avLst>
              <a:gd name="adj" fmla="val 54091"/>
            </a:avLst>
          </a:prstGeom>
          <a:solidFill>
            <a:srgbClr val="18486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AutoShape 11"/>
          <p:cNvSpPr>
            <a:spLocks noChangeArrowheads="1"/>
          </p:cNvSpPr>
          <p:nvPr/>
        </p:nvSpPr>
        <p:spPr bwMode="auto">
          <a:xfrm>
            <a:off x="4453825" y="2014919"/>
            <a:ext cx="3117440" cy="820191"/>
          </a:xfrm>
          <a:prstGeom prst="chevron">
            <a:avLst>
              <a:gd name="adj" fmla="val 56362"/>
            </a:avLst>
          </a:prstGeom>
          <a:solidFill>
            <a:srgbClr val="183048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AutoShape 12"/>
          <p:cNvSpPr>
            <a:spLocks noChangeArrowheads="1"/>
          </p:cNvSpPr>
          <p:nvPr/>
        </p:nvSpPr>
        <p:spPr bwMode="auto">
          <a:xfrm>
            <a:off x="1456631" y="2014919"/>
            <a:ext cx="2986425" cy="820191"/>
          </a:xfrm>
          <a:prstGeom prst="homePlate">
            <a:avLst>
              <a:gd name="adj" fmla="val 63872"/>
            </a:avLst>
          </a:prstGeom>
          <a:solidFill>
            <a:srgbClr val="484860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56631" y="3125204"/>
            <a:ext cx="2649380" cy="10502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584810" y="3125204"/>
            <a:ext cx="2649380" cy="10502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22194" y="3125204"/>
            <a:ext cx="2649380" cy="10502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456631" y="4467894"/>
            <a:ext cx="2649380" cy="10502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584810" y="4467894"/>
            <a:ext cx="2649380" cy="10502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822194" y="4467894"/>
            <a:ext cx="2649380" cy="10502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</p:spTree>
  </p:cSld>
  <p:clrMapOvr>
    <a:masterClrMapping/>
  </p:clrMapOvr>
  <p:transition advTm="299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14" grpId="0" bldLvl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任意多边形 50"/>
          <p:cNvSpPr/>
          <p:nvPr/>
        </p:nvSpPr>
        <p:spPr>
          <a:xfrm rot="17474072">
            <a:off x="7600717" y="2641956"/>
            <a:ext cx="1618615" cy="7379335"/>
          </a:xfrm>
          <a:custGeom>
            <a:avLst/>
            <a:gdLst>
              <a:gd name="connsiteX0" fmla="*/ 2549 w 2549"/>
              <a:gd name="connsiteY0" fmla="*/ 3240 h 11621"/>
              <a:gd name="connsiteX1" fmla="*/ 2511 w 2549"/>
              <a:gd name="connsiteY1" fmla="*/ 11621 h 11621"/>
              <a:gd name="connsiteX2" fmla="*/ 0 w 2549"/>
              <a:gd name="connsiteY2" fmla="*/ 10311 h 11621"/>
              <a:gd name="connsiteX3" fmla="*/ 773 w 2549"/>
              <a:gd name="connsiteY3" fmla="*/ 0 h 11621"/>
              <a:gd name="connsiteX4" fmla="*/ 2549 w 2549"/>
              <a:gd name="connsiteY4" fmla="*/ 3240 h 1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49" h="11621">
                <a:moveTo>
                  <a:pt x="2549" y="3240"/>
                </a:moveTo>
                <a:lnTo>
                  <a:pt x="2511" y="11621"/>
                </a:lnTo>
                <a:lnTo>
                  <a:pt x="0" y="10311"/>
                </a:lnTo>
                <a:lnTo>
                  <a:pt x="773" y="0"/>
                </a:lnTo>
                <a:cubicBezTo>
                  <a:pt x="2038" y="2639"/>
                  <a:pt x="1501" y="3240"/>
                  <a:pt x="2549" y="3240"/>
                </a:cubicBez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1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 rot="17474072">
            <a:off x="5037588" y="-6763"/>
            <a:ext cx="933450" cy="6565900"/>
          </a:xfrm>
          <a:custGeom>
            <a:avLst/>
            <a:gdLst>
              <a:gd name="connsiteX0" fmla="*/ 1420 w 1470"/>
              <a:gd name="connsiteY0" fmla="*/ 0 h 10340"/>
              <a:gd name="connsiteX1" fmla="*/ 1470 w 1470"/>
              <a:gd name="connsiteY1" fmla="*/ 9658 h 10340"/>
              <a:gd name="connsiteX2" fmla="*/ 344 w 1470"/>
              <a:gd name="connsiteY2" fmla="*/ 10340 h 10340"/>
              <a:gd name="connsiteX3" fmla="*/ 0 w 1470"/>
              <a:gd name="connsiteY3" fmla="*/ 528 h 10340"/>
              <a:gd name="connsiteX4" fmla="*/ 1420 w 1470"/>
              <a:gd name="connsiteY4" fmla="*/ 0 h 103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" h="10340">
                <a:moveTo>
                  <a:pt x="1420" y="0"/>
                </a:moveTo>
                <a:lnTo>
                  <a:pt x="1470" y="9658"/>
                </a:lnTo>
                <a:lnTo>
                  <a:pt x="344" y="10340"/>
                </a:lnTo>
                <a:lnTo>
                  <a:pt x="0" y="528"/>
                </a:lnTo>
                <a:lnTo>
                  <a:pt x="1420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7474072">
            <a:off x="8454013" y="28549"/>
            <a:ext cx="933450" cy="6431280"/>
          </a:xfrm>
          <a:custGeom>
            <a:avLst/>
            <a:gdLst>
              <a:gd name="connsiteX0" fmla="*/ 1420 w 1470"/>
              <a:gd name="connsiteY0" fmla="*/ 0 h 10128"/>
              <a:gd name="connsiteX1" fmla="*/ 1470 w 1470"/>
              <a:gd name="connsiteY1" fmla="*/ 9658 h 10128"/>
              <a:gd name="connsiteX2" fmla="*/ 154 w 1470"/>
              <a:gd name="connsiteY2" fmla="*/ 10128 h 10128"/>
              <a:gd name="connsiteX3" fmla="*/ 0 w 1470"/>
              <a:gd name="connsiteY3" fmla="*/ 528 h 10128"/>
              <a:gd name="connsiteX4" fmla="*/ 1420 w 1470"/>
              <a:gd name="connsiteY4" fmla="*/ 0 h 1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" h="10128">
                <a:moveTo>
                  <a:pt x="1420" y="0"/>
                </a:moveTo>
                <a:lnTo>
                  <a:pt x="1470" y="9658"/>
                </a:lnTo>
                <a:lnTo>
                  <a:pt x="154" y="10128"/>
                </a:lnTo>
                <a:lnTo>
                  <a:pt x="0" y="528"/>
                </a:lnTo>
                <a:lnTo>
                  <a:pt x="1420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7474072">
            <a:off x="11978589" y="-14458"/>
            <a:ext cx="933450" cy="6590030"/>
          </a:xfrm>
          <a:custGeom>
            <a:avLst/>
            <a:gdLst>
              <a:gd name="connsiteX0" fmla="*/ 1420 w 1470"/>
              <a:gd name="connsiteY0" fmla="*/ 0 h 10378"/>
              <a:gd name="connsiteX1" fmla="*/ 1470 w 1470"/>
              <a:gd name="connsiteY1" fmla="*/ 9658 h 10378"/>
              <a:gd name="connsiteX2" fmla="*/ 311 w 1470"/>
              <a:gd name="connsiteY2" fmla="*/ 10378 h 10378"/>
              <a:gd name="connsiteX3" fmla="*/ 0 w 1470"/>
              <a:gd name="connsiteY3" fmla="*/ 528 h 10378"/>
              <a:gd name="connsiteX4" fmla="*/ 1420 w 1470"/>
              <a:gd name="connsiteY4" fmla="*/ 0 h 10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0" h="10378">
                <a:moveTo>
                  <a:pt x="1420" y="0"/>
                </a:moveTo>
                <a:lnTo>
                  <a:pt x="1470" y="9658"/>
                </a:lnTo>
                <a:lnTo>
                  <a:pt x="311" y="10378"/>
                </a:lnTo>
                <a:lnTo>
                  <a:pt x="0" y="528"/>
                </a:lnTo>
                <a:lnTo>
                  <a:pt x="1420" y="0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6"/>
          <p:cNvSpPr txBox="1"/>
          <p:nvPr/>
        </p:nvSpPr>
        <p:spPr>
          <a:xfrm>
            <a:off x="797395" y="1755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395" y="476747"/>
            <a:ext cx="2863579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Spring and autumn advertisement</a:t>
            </a:r>
          </a:p>
        </p:txBody>
      </p:sp>
      <p:sp>
        <p:nvSpPr>
          <p:cNvPr id="6" name="矩形 5"/>
          <p:cNvSpPr/>
          <p:nvPr/>
        </p:nvSpPr>
        <p:spPr>
          <a:xfrm>
            <a:off x="304737" y="0"/>
            <a:ext cx="353666" cy="719528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65745" y="258508"/>
            <a:ext cx="659567" cy="4603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" name="圆角矩形 1"/>
          <p:cNvSpPr/>
          <p:nvPr/>
        </p:nvSpPr>
        <p:spPr>
          <a:xfrm rot="2700000">
            <a:off x="2240164" y="1799495"/>
            <a:ext cx="748442" cy="748442"/>
          </a:xfrm>
          <a:prstGeom prst="roundRect">
            <a:avLst/>
          </a:prstGeom>
          <a:solidFill>
            <a:srgbClr val="1830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rot="2700000">
            <a:off x="5715258" y="1799495"/>
            <a:ext cx="748442" cy="748442"/>
          </a:xfrm>
          <a:prstGeom prst="roundRect">
            <a:avLst/>
          </a:prstGeom>
          <a:solidFill>
            <a:srgbClr val="1848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rot="2700000">
            <a:off x="9190353" y="1799495"/>
            <a:ext cx="748442" cy="748442"/>
          </a:xfrm>
          <a:prstGeom prst="roundRect">
            <a:avLst/>
          </a:prstGeom>
          <a:solidFill>
            <a:srgbClr val="4848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KSO_Shape"/>
          <p:cNvSpPr/>
          <p:nvPr/>
        </p:nvSpPr>
        <p:spPr bwMode="auto">
          <a:xfrm>
            <a:off x="2391446" y="1953007"/>
            <a:ext cx="445876" cy="44141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rgbClr val="F4E6E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9370773" y="1984359"/>
            <a:ext cx="387602" cy="378714"/>
          </a:xfrm>
          <a:custGeom>
            <a:avLst/>
            <a:gdLst>
              <a:gd name="T0" fmla="*/ 0 w 3951"/>
              <a:gd name="T1" fmla="*/ 1583116 h 3950"/>
              <a:gd name="T2" fmla="*/ 108452 w 3951"/>
              <a:gd name="T3" fmla="*/ 1477575 h 3950"/>
              <a:gd name="T4" fmla="*/ 1692401 w 3951"/>
              <a:gd name="T5" fmla="*/ 1477575 h 3950"/>
              <a:gd name="T6" fmla="*/ 1800397 w 3951"/>
              <a:gd name="T7" fmla="*/ 1583116 h 3950"/>
              <a:gd name="T8" fmla="*/ 756431 w 3951"/>
              <a:gd name="T9" fmla="*/ 771741 h 3950"/>
              <a:gd name="T10" fmla="*/ 1044422 w 3951"/>
              <a:gd name="T11" fmla="*/ 771741 h 3950"/>
              <a:gd name="T12" fmla="*/ 1512406 w 3951"/>
              <a:gd name="T13" fmla="*/ 771741 h 3950"/>
              <a:gd name="T14" fmla="*/ 1512406 w 3951"/>
              <a:gd name="T15" fmla="*/ 1547936 h 3950"/>
              <a:gd name="T16" fmla="*/ 1044422 w 3951"/>
              <a:gd name="T17" fmla="*/ 1547936 h 3950"/>
              <a:gd name="T18" fmla="*/ 756431 w 3951"/>
              <a:gd name="T19" fmla="*/ 1547936 h 3950"/>
              <a:gd name="T20" fmla="*/ 288446 w 3951"/>
              <a:gd name="T21" fmla="*/ 1547936 h 3950"/>
              <a:gd name="T22" fmla="*/ 288446 w 3951"/>
              <a:gd name="T23" fmla="*/ 771741 h 3950"/>
              <a:gd name="T24" fmla="*/ 1296413 w 3951"/>
              <a:gd name="T25" fmla="*/ 1512755 h 3950"/>
              <a:gd name="T26" fmla="*/ 1296413 w 3951"/>
              <a:gd name="T27" fmla="*/ 1301673 h 3950"/>
              <a:gd name="T28" fmla="*/ 1512406 w 3951"/>
              <a:gd name="T29" fmla="*/ 1266493 h 3950"/>
              <a:gd name="T30" fmla="*/ 1296413 w 3951"/>
              <a:gd name="T31" fmla="*/ 1266493 h 3950"/>
              <a:gd name="T32" fmla="*/ 1512406 w 3951"/>
              <a:gd name="T33" fmla="*/ 806922 h 3950"/>
              <a:gd name="T34" fmla="*/ 1044422 w 3951"/>
              <a:gd name="T35" fmla="*/ 1512755 h 3950"/>
              <a:gd name="T36" fmla="*/ 1044422 w 3951"/>
              <a:gd name="T37" fmla="*/ 1301673 h 3950"/>
              <a:gd name="T38" fmla="*/ 1260415 w 3951"/>
              <a:gd name="T39" fmla="*/ 1266493 h 3950"/>
              <a:gd name="T40" fmla="*/ 1044422 w 3951"/>
              <a:gd name="T41" fmla="*/ 1266493 h 3950"/>
              <a:gd name="T42" fmla="*/ 1260415 w 3951"/>
              <a:gd name="T43" fmla="*/ 806922 h 3950"/>
              <a:gd name="T44" fmla="*/ 792430 w 3951"/>
              <a:gd name="T45" fmla="*/ 1512755 h 3950"/>
              <a:gd name="T46" fmla="*/ 792430 w 3951"/>
              <a:gd name="T47" fmla="*/ 1301673 h 3950"/>
              <a:gd name="T48" fmla="*/ 1008423 w 3951"/>
              <a:gd name="T49" fmla="*/ 1266493 h 3950"/>
              <a:gd name="T50" fmla="*/ 792430 w 3951"/>
              <a:gd name="T51" fmla="*/ 1266493 h 3950"/>
              <a:gd name="T52" fmla="*/ 1008423 w 3951"/>
              <a:gd name="T53" fmla="*/ 806922 h 3950"/>
              <a:gd name="T54" fmla="*/ 540438 w 3951"/>
              <a:gd name="T55" fmla="*/ 1512755 h 3950"/>
              <a:gd name="T56" fmla="*/ 540438 w 3951"/>
              <a:gd name="T57" fmla="*/ 1301673 h 3950"/>
              <a:gd name="T58" fmla="*/ 756431 w 3951"/>
              <a:gd name="T59" fmla="*/ 1266493 h 3950"/>
              <a:gd name="T60" fmla="*/ 540438 w 3951"/>
              <a:gd name="T61" fmla="*/ 1266493 h 3950"/>
              <a:gd name="T62" fmla="*/ 756431 w 3951"/>
              <a:gd name="T63" fmla="*/ 806922 h 3950"/>
              <a:gd name="T64" fmla="*/ 288446 w 3951"/>
              <a:gd name="T65" fmla="*/ 1512755 h 3950"/>
              <a:gd name="T66" fmla="*/ 288446 w 3951"/>
              <a:gd name="T67" fmla="*/ 1301673 h 3950"/>
              <a:gd name="T68" fmla="*/ 504439 w 3951"/>
              <a:gd name="T69" fmla="*/ 1266493 h 3950"/>
              <a:gd name="T70" fmla="*/ 288446 w 3951"/>
              <a:gd name="T71" fmla="*/ 1266493 h 3950"/>
              <a:gd name="T72" fmla="*/ 504439 w 3951"/>
              <a:gd name="T73" fmla="*/ 806922 h 3950"/>
              <a:gd name="T74" fmla="*/ 0 w 3951"/>
              <a:gd name="T75" fmla="*/ 316623 h 3950"/>
              <a:gd name="T76" fmla="*/ 252447 w 3951"/>
              <a:gd name="T77" fmla="*/ 492525 h 3950"/>
              <a:gd name="T78" fmla="*/ 1260415 w 3951"/>
              <a:gd name="T79" fmla="*/ 140721 h 3950"/>
              <a:gd name="T80" fmla="*/ 1548405 w 3951"/>
              <a:gd name="T81" fmla="*/ 140721 h 3950"/>
              <a:gd name="T82" fmla="*/ 1800397 w 3951"/>
              <a:gd name="T83" fmla="*/ 703607 h 3950"/>
              <a:gd name="T84" fmla="*/ 1296413 w 3951"/>
              <a:gd name="T85" fmla="*/ 105541 h 3950"/>
              <a:gd name="T86" fmla="*/ 1512406 w 3951"/>
              <a:gd name="T87" fmla="*/ 457345 h 3950"/>
              <a:gd name="T88" fmla="*/ 288446 w 3951"/>
              <a:gd name="T89" fmla="*/ 105541 h 3950"/>
              <a:gd name="T90" fmla="*/ 504439 w 3951"/>
              <a:gd name="T91" fmla="*/ 457345 h 395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951" h="3950">
                <a:moveTo>
                  <a:pt x="3556" y="3950"/>
                </a:moveTo>
                <a:cubicBezTo>
                  <a:pt x="396" y="3950"/>
                  <a:pt x="396" y="3950"/>
                  <a:pt x="396" y="3950"/>
                </a:cubicBezTo>
                <a:cubicBezTo>
                  <a:pt x="177" y="3950"/>
                  <a:pt x="0" y="3773"/>
                  <a:pt x="0" y="3555"/>
                </a:cubicBezTo>
                <a:cubicBezTo>
                  <a:pt x="0" y="1738"/>
                  <a:pt x="0" y="1738"/>
                  <a:pt x="0" y="1738"/>
                </a:cubicBezTo>
                <a:cubicBezTo>
                  <a:pt x="244" y="1738"/>
                  <a:pt x="244" y="1738"/>
                  <a:pt x="244" y="1738"/>
                </a:cubicBezTo>
                <a:cubicBezTo>
                  <a:pt x="243" y="2424"/>
                  <a:pt x="238" y="3318"/>
                  <a:pt x="238" y="3318"/>
                </a:cubicBezTo>
                <a:cubicBezTo>
                  <a:pt x="238" y="3536"/>
                  <a:pt x="494" y="3713"/>
                  <a:pt x="712" y="3713"/>
                </a:cubicBezTo>
                <a:cubicBezTo>
                  <a:pt x="3240" y="3713"/>
                  <a:pt x="3240" y="3713"/>
                  <a:pt x="3240" y="3713"/>
                </a:cubicBezTo>
                <a:cubicBezTo>
                  <a:pt x="3458" y="3713"/>
                  <a:pt x="3714" y="3536"/>
                  <a:pt x="3714" y="3318"/>
                </a:cubicBezTo>
                <a:cubicBezTo>
                  <a:pt x="3714" y="3318"/>
                  <a:pt x="3709" y="2404"/>
                  <a:pt x="3707" y="1738"/>
                </a:cubicBezTo>
                <a:cubicBezTo>
                  <a:pt x="3951" y="1738"/>
                  <a:pt x="3951" y="1738"/>
                  <a:pt x="3951" y="1738"/>
                </a:cubicBezTo>
                <a:cubicBezTo>
                  <a:pt x="3951" y="3555"/>
                  <a:pt x="3951" y="3555"/>
                  <a:pt x="3951" y="3555"/>
                </a:cubicBezTo>
                <a:cubicBezTo>
                  <a:pt x="3951" y="3773"/>
                  <a:pt x="3774" y="3950"/>
                  <a:pt x="3556" y="3950"/>
                </a:cubicBezTo>
                <a:close/>
                <a:moveTo>
                  <a:pt x="1186" y="1733"/>
                </a:moveTo>
                <a:cubicBezTo>
                  <a:pt x="1660" y="1733"/>
                  <a:pt x="1660" y="1733"/>
                  <a:pt x="1660" y="1733"/>
                </a:cubicBezTo>
                <a:cubicBezTo>
                  <a:pt x="1739" y="1733"/>
                  <a:pt x="1739" y="1733"/>
                  <a:pt x="1739" y="1733"/>
                </a:cubicBezTo>
                <a:cubicBezTo>
                  <a:pt x="2213" y="1733"/>
                  <a:pt x="2213" y="1733"/>
                  <a:pt x="2213" y="1733"/>
                </a:cubicBezTo>
                <a:cubicBezTo>
                  <a:pt x="2292" y="1733"/>
                  <a:pt x="2292" y="1733"/>
                  <a:pt x="2292" y="1733"/>
                </a:cubicBezTo>
                <a:cubicBezTo>
                  <a:pt x="2766" y="1733"/>
                  <a:pt x="2766" y="1733"/>
                  <a:pt x="2766" y="1733"/>
                </a:cubicBezTo>
                <a:cubicBezTo>
                  <a:pt x="2845" y="1733"/>
                  <a:pt x="2845" y="1733"/>
                  <a:pt x="2845" y="1733"/>
                </a:cubicBezTo>
                <a:cubicBezTo>
                  <a:pt x="3319" y="1733"/>
                  <a:pt x="3319" y="1733"/>
                  <a:pt x="3319" y="1733"/>
                </a:cubicBezTo>
                <a:cubicBezTo>
                  <a:pt x="3398" y="1733"/>
                  <a:pt x="3398" y="1733"/>
                  <a:pt x="3398" y="1733"/>
                </a:cubicBezTo>
                <a:cubicBezTo>
                  <a:pt x="3398" y="3476"/>
                  <a:pt x="3398" y="3476"/>
                  <a:pt x="3398" y="3476"/>
                </a:cubicBezTo>
                <a:cubicBezTo>
                  <a:pt x="3319" y="3476"/>
                  <a:pt x="3319" y="3476"/>
                  <a:pt x="3319" y="3476"/>
                </a:cubicBezTo>
                <a:cubicBezTo>
                  <a:pt x="2845" y="3476"/>
                  <a:pt x="2845" y="3476"/>
                  <a:pt x="2845" y="3476"/>
                </a:cubicBezTo>
                <a:cubicBezTo>
                  <a:pt x="2766" y="3476"/>
                  <a:pt x="2766" y="3476"/>
                  <a:pt x="2766" y="3476"/>
                </a:cubicBezTo>
                <a:cubicBezTo>
                  <a:pt x="2292" y="3476"/>
                  <a:pt x="2292" y="3476"/>
                  <a:pt x="2292" y="3476"/>
                </a:cubicBezTo>
                <a:cubicBezTo>
                  <a:pt x="2213" y="3476"/>
                  <a:pt x="2213" y="3476"/>
                  <a:pt x="2213" y="3476"/>
                </a:cubicBezTo>
                <a:cubicBezTo>
                  <a:pt x="1739" y="3476"/>
                  <a:pt x="1739" y="3476"/>
                  <a:pt x="1739" y="3476"/>
                </a:cubicBezTo>
                <a:cubicBezTo>
                  <a:pt x="1660" y="3476"/>
                  <a:pt x="1660" y="3476"/>
                  <a:pt x="1660" y="3476"/>
                </a:cubicBezTo>
                <a:cubicBezTo>
                  <a:pt x="1186" y="3476"/>
                  <a:pt x="1186" y="3476"/>
                  <a:pt x="1186" y="3476"/>
                </a:cubicBezTo>
                <a:cubicBezTo>
                  <a:pt x="1107" y="3476"/>
                  <a:pt x="1107" y="3476"/>
                  <a:pt x="1107" y="3476"/>
                </a:cubicBezTo>
                <a:cubicBezTo>
                  <a:pt x="633" y="3476"/>
                  <a:pt x="633" y="3476"/>
                  <a:pt x="633" y="3476"/>
                </a:cubicBezTo>
                <a:cubicBezTo>
                  <a:pt x="554" y="3476"/>
                  <a:pt x="554" y="3476"/>
                  <a:pt x="554" y="3476"/>
                </a:cubicBezTo>
                <a:cubicBezTo>
                  <a:pt x="554" y="1733"/>
                  <a:pt x="554" y="1733"/>
                  <a:pt x="554" y="1733"/>
                </a:cubicBezTo>
                <a:cubicBezTo>
                  <a:pt x="633" y="1733"/>
                  <a:pt x="633" y="1733"/>
                  <a:pt x="633" y="1733"/>
                </a:cubicBezTo>
                <a:cubicBezTo>
                  <a:pt x="1107" y="1733"/>
                  <a:pt x="1107" y="1733"/>
                  <a:pt x="1107" y="1733"/>
                </a:cubicBezTo>
                <a:lnTo>
                  <a:pt x="1186" y="1733"/>
                </a:lnTo>
                <a:close/>
                <a:moveTo>
                  <a:pt x="2845" y="3397"/>
                </a:moveTo>
                <a:cubicBezTo>
                  <a:pt x="3319" y="3397"/>
                  <a:pt x="3319" y="3397"/>
                  <a:pt x="3319" y="3397"/>
                </a:cubicBezTo>
                <a:cubicBezTo>
                  <a:pt x="3319" y="2923"/>
                  <a:pt x="3319" y="2923"/>
                  <a:pt x="3319" y="2923"/>
                </a:cubicBezTo>
                <a:cubicBezTo>
                  <a:pt x="2845" y="2923"/>
                  <a:pt x="2845" y="2923"/>
                  <a:pt x="2845" y="2923"/>
                </a:cubicBezTo>
                <a:lnTo>
                  <a:pt x="2845" y="3397"/>
                </a:lnTo>
                <a:close/>
                <a:moveTo>
                  <a:pt x="2845" y="2844"/>
                </a:moveTo>
                <a:cubicBezTo>
                  <a:pt x="3319" y="2844"/>
                  <a:pt x="3319" y="2844"/>
                  <a:pt x="3319" y="2844"/>
                </a:cubicBezTo>
                <a:cubicBezTo>
                  <a:pt x="3319" y="2370"/>
                  <a:pt x="3319" y="2370"/>
                  <a:pt x="3319" y="2370"/>
                </a:cubicBezTo>
                <a:cubicBezTo>
                  <a:pt x="2845" y="2370"/>
                  <a:pt x="2845" y="2370"/>
                  <a:pt x="2845" y="2370"/>
                </a:cubicBezTo>
                <a:lnTo>
                  <a:pt x="2845" y="2844"/>
                </a:lnTo>
                <a:close/>
                <a:moveTo>
                  <a:pt x="2845" y="2291"/>
                </a:moveTo>
                <a:cubicBezTo>
                  <a:pt x="3319" y="2291"/>
                  <a:pt x="3319" y="2291"/>
                  <a:pt x="3319" y="2291"/>
                </a:cubicBezTo>
                <a:cubicBezTo>
                  <a:pt x="3319" y="1812"/>
                  <a:pt x="3319" y="1812"/>
                  <a:pt x="3319" y="1812"/>
                </a:cubicBezTo>
                <a:cubicBezTo>
                  <a:pt x="2845" y="1812"/>
                  <a:pt x="2845" y="1812"/>
                  <a:pt x="2845" y="1812"/>
                </a:cubicBezTo>
                <a:lnTo>
                  <a:pt x="2845" y="2291"/>
                </a:lnTo>
                <a:close/>
                <a:moveTo>
                  <a:pt x="2292" y="3397"/>
                </a:moveTo>
                <a:cubicBezTo>
                  <a:pt x="2766" y="3397"/>
                  <a:pt x="2766" y="3397"/>
                  <a:pt x="2766" y="3397"/>
                </a:cubicBezTo>
                <a:cubicBezTo>
                  <a:pt x="2766" y="2923"/>
                  <a:pt x="2766" y="2923"/>
                  <a:pt x="2766" y="2923"/>
                </a:cubicBezTo>
                <a:cubicBezTo>
                  <a:pt x="2292" y="2923"/>
                  <a:pt x="2292" y="2923"/>
                  <a:pt x="2292" y="2923"/>
                </a:cubicBezTo>
                <a:lnTo>
                  <a:pt x="2292" y="3397"/>
                </a:lnTo>
                <a:close/>
                <a:moveTo>
                  <a:pt x="2292" y="2844"/>
                </a:moveTo>
                <a:cubicBezTo>
                  <a:pt x="2766" y="2844"/>
                  <a:pt x="2766" y="2844"/>
                  <a:pt x="2766" y="2844"/>
                </a:cubicBezTo>
                <a:cubicBezTo>
                  <a:pt x="2766" y="2370"/>
                  <a:pt x="2766" y="2370"/>
                  <a:pt x="2766" y="2370"/>
                </a:cubicBezTo>
                <a:cubicBezTo>
                  <a:pt x="2292" y="2370"/>
                  <a:pt x="2292" y="2370"/>
                  <a:pt x="2292" y="2370"/>
                </a:cubicBezTo>
                <a:lnTo>
                  <a:pt x="2292" y="2844"/>
                </a:lnTo>
                <a:close/>
                <a:moveTo>
                  <a:pt x="2292" y="2291"/>
                </a:moveTo>
                <a:cubicBezTo>
                  <a:pt x="2766" y="2291"/>
                  <a:pt x="2766" y="2291"/>
                  <a:pt x="2766" y="2291"/>
                </a:cubicBezTo>
                <a:cubicBezTo>
                  <a:pt x="2766" y="1812"/>
                  <a:pt x="2766" y="1812"/>
                  <a:pt x="2766" y="1812"/>
                </a:cubicBezTo>
                <a:cubicBezTo>
                  <a:pt x="2292" y="1812"/>
                  <a:pt x="2292" y="1812"/>
                  <a:pt x="2292" y="1812"/>
                </a:cubicBezTo>
                <a:lnTo>
                  <a:pt x="2292" y="2291"/>
                </a:lnTo>
                <a:close/>
                <a:moveTo>
                  <a:pt x="1739" y="3397"/>
                </a:moveTo>
                <a:cubicBezTo>
                  <a:pt x="2213" y="3397"/>
                  <a:pt x="2213" y="3397"/>
                  <a:pt x="2213" y="3397"/>
                </a:cubicBezTo>
                <a:cubicBezTo>
                  <a:pt x="2213" y="2923"/>
                  <a:pt x="2213" y="2923"/>
                  <a:pt x="2213" y="2923"/>
                </a:cubicBezTo>
                <a:cubicBezTo>
                  <a:pt x="1739" y="2923"/>
                  <a:pt x="1739" y="2923"/>
                  <a:pt x="1739" y="2923"/>
                </a:cubicBezTo>
                <a:lnTo>
                  <a:pt x="1739" y="3397"/>
                </a:lnTo>
                <a:close/>
                <a:moveTo>
                  <a:pt x="1739" y="2844"/>
                </a:moveTo>
                <a:cubicBezTo>
                  <a:pt x="2213" y="2844"/>
                  <a:pt x="2213" y="2844"/>
                  <a:pt x="2213" y="2844"/>
                </a:cubicBezTo>
                <a:cubicBezTo>
                  <a:pt x="2213" y="2370"/>
                  <a:pt x="2213" y="2370"/>
                  <a:pt x="2213" y="2370"/>
                </a:cubicBezTo>
                <a:cubicBezTo>
                  <a:pt x="1739" y="2370"/>
                  <a:pt x="1739" y="2370"/>
                  <a:pt x="1739" y="2370"/>
                </a:cubicBezTo>
                <a:lnTo>
                  <a:pt x="1739" y="2844"/>
                </a:lnTo>
                <a:close/>
                <a:moveTo>
                  <a:pt x="1739" y="2291"/>
                </a:moveTo>
                <a:cubicBezTo>
                  <a:pt x="2213" y="2291"/>
                  <a:pt x="2213" y="2291"/>
                  <a:pt x="2213" y="2291"/>
                </a:cubicBezTo>
                <a:cubicBezTo>
                  <a:pt x="2213" y="1812"/>
                  <a:pt x="2213" y="1812"/>
                  <a:pt x="2213" y="1812"/>
                </a:cubicBezTo>
                <a:cubicBezTo>
                  <a:pt x="1739" y="1812"/>
                  <a:pt x="1739" y="1812"/>
                  <a:pt x="1739" y="1812"/>
                </a:cubicBezTo>
                <a:lnTo>
                  <a:pt x="1739" y="2291"/>
                </a:lnTo>
                <a:close/>
                <a:moveTo>
                  <a:pt x="1186" y="3397"/>
                </a:moveTo>
                <a:cubicBezTo>
                  <a:pt x="1660" y="3397"/>
                  <a:pt x="1660" y="3397"/>
                  <a:pt x="1660" y="3397"/>
                </a:cubicBezTo>
                <a:cubicBezTo>
                  <a:pt x="1660" y="2923"/>
                  <a:pt x="1660" y="2923"/>
                  <a:pt x="1660" y="2923"/>
                </a:cubicBezTo>
                <a:cubicBezTo>
                  <a:pt x="1186" y="2923"/>
                  <a:pt x="1186" y="2923"/>
                  <a:pt x="1186" y="2923"/>
                </a:cubicBezTo>
                <a:lnTo>
                  <a:pt x="1186" y="3397"/>
                </a:lnTo>
                <a:close/>
                <a:moveTo>
                  <a:pt x="1186" y="2844"/>
                </a:moveTo>
                <a:cubicBezTo>
                  <a:pt x="1660" y="2844"/>
                  <a:pt x="1660" y="2844"/>
                  <a:pt x="1660" y="2844"/>
                </a:cubicBezTo>
                <a:cubicBezTo>
                  <a:pt x="1660" y="2370"/>
                  <a:pt x="1660" y="2370"/>
                  <a:pt x="1660" y="2370"/>
                </a:cubicBezTo>
                <a:cubicBezTo>
                  <a:pt x="1186" y="2370"/>
                  <a:pt x="1186" y="2370"/>
                  <a:pt x="1186" y="2370"/>
                </a:cubicBezTo>
                <a:lnTo>
                  <a:pt x="1186" y="2844"/>
                </a:lnTo>
                <a:close/>
                <a:moveTo>
                  <a:pt x="1186" y="2291"/>
                </a:moveTo>
                <a:cubicBezTo>
                  <a:pt x="1660" y="2291"/>
                  <a:pt x="1660" y="2291"/>
                  <a:pt x="1660" y="2291"/>
                </a:cubicBezTo>
                <a:cubicBezTo>
                  <a:pt x="1660" y="1812"/>
                  <a:pt x="1660" y="1812"/>
                  <a:pt x="1660" y="1812"/>
                </a:cubicBezTo>
                <a:cubicBezTo>
                  <a:pt x="1186" y="1812"/>
                  <a:pt x="1186" y="1812"/>
                  <a:pt x="1186" y="1812"/>
                </a:cubicBezTo>
                <a:lnTo>
                  <a:pt x="1186" y="2291"/>
                </a:lnTo>
                <a:close/>
                <a:moveTo>
                  <a:pt x="633" y="3397"/>
                </a:moveTo>
                <a:cubicBezTo>
                  <a:pt x="1107" y="3397"/>
                  <a:pt x="1107" y="3397"/>
                  <a:pt x="1107" y="3397"/>
                </a:cubicBezTo>
                <a:cubicBezTo>
                  <a:pt x="1107" y="2923"/>
                  <a:pt x="1107" y="2923"/>
                  <a:pt x="1107" y="2923"/>
                </a:cubicBezTo>
                <a:cubicBezTo>
                  <a:pt x="633" y="2923"/>
                  <a:pt x="633" y="2923"/>
                  <a:pt x="633" y="2923"/>
                </a:cubicBezTo>
                <a:lnTo>
                  <a:pt x="633" y="3397"/>
                </a:lnTo>
                <a:close/>
                <a:moveTo>
                  <a:pt x="633" y="2844"/>
                </a:moveTo>
                <a:cubicBezTo>
                  <a:pt x="1107" y="2844"/>
                  <a:pt x="1107" y="2844"/>
                  <a:pt x="1107" y="2844"/>
                </a:cubicBezTo>
                <a:cubicBezTo>
                  <a:pt x="1107" y="2370"/>
                  <a:pt x="1107" y="2370"/>
                  <a:pt x="1107" y="2370"/>
                </a:cubicBezTo>
                <a:cubicBezTo>
                  <a:pt x="633" y="2370"/>
                  <a:pt x="633" y="2370"/>
                  <a:pt x="633" y="2370"/>
                </a:cubicBezTo>
                <a:lnTo>
                  <a:pt x="633" y="2844"/>
                </a:lnTo>
                <a:close/>
                <a:moveTo>
                  <a:pt x="633" y="2291"/>
                </a:moveTo>
                <a:cubicBezTo>
                  <a:pt x="1107" y="2291"/>
                  <a:pt x="1107" y="2291"/>
                  <a:pt x="1107" y="2291"/>
                </a:cubicBezTo>
                <a:cubicBezTo>
                  <a:pt x="1107" y="1812"/>
                  <a:pt x="1107" y="1812"/>
                  <a:pt x="1107" y="1812"/>
                </a:cubicBezTo>
                <a:cubicBezTo>
                  <a:pt x="633" y="1812"/>
                  <a:pt x="633" y="1812"/>
                  <a:pt x="633" y="1812"/>
                </a:cubicBezTo>
                <a:lnTo>
                  <a:pt x="633" y="2291"/>
                </a:lnTo>
                <a:close/>
                <a:moveTo>
                  <a:pt x="0" y="711"/>
                </a:moveTo>
                <a:cubicBezTo>
                  <a:pt x="0" y="493"/>
                  <a:pt x="177" y="316"/>
                  <a:pt x="396" y="316"/>
                </a:cubicBezTo>
                <a:cubicBezTo>
                  <a:pt x="554" y="316"/>
                  <a:pt x="554" y="316"/>
                  <a:pt x="554" y="316"/>
                </a:cubicBezTo>
                <a:cubicBezTo>
                  <a:pt x="554" y="1106"/>
                  <a:pt x="554" y="1106"/>
                  <a:pt x="554" y="1106"/>
                </a:cubicBezTo>
                <a:cubicBezTo>
                  <a:pt x="870" y="1106"/>
                  <a:pt x="858" y="1106"/>
                  <a:pt x="1186" y="1106"/>
                </a:cubicBezTo>
                <a:cubicBezTo>
                  <a:pt x="1186" y="316"/>
                  <a:pt x="1186" y="316"/>
                  <a:pt x="1186" y="316"/>
                </a:cubicBezTo>
                <a:cubicBezTo>
                  <a:pt x="2766" y="316"/>
                  <a:pt x="2766" y="316"/>
                  <a:pt x="2766" y="316"/>
                </a:cubicBezTo>
                <a:cubicBezTo>
                  <a:pt x="2766" y="1106"/>
                  <a:pt x="2766" y="1106"/>
                  <a:pt x="2766" y="1106"/>
                </a:cubicBezTo>
                <a:cubicBezTo>
                  <a:pt x="3070" y="1106"/>
                  <a:pt x="3070" y="1106"/>
                  <a:pt x="3398" y="1106"/>
                </a:cubicBezTo>
                <a:cubicBezTo>
                  <a:pt x="3398" y="316"/>
                  <a:pt x="3398" y="316"/>
                  <a:pt x="3398" y="316"/>
                </a:cubicBezTo>
                <a:cubicBezTo>
                  <a:pt x="3556" y="316"/>
                  <a:pt x="3556" y="316"/>
                  <a:pt x="3556" y="316"/>
                </a:cubicBezTo>
                <a:cubicBezTo>
                  <a:pt x="3774" y="316"/>
                  <a:pt x="3951" y="493"/>
                  <a:pt x="3951" y="711"/>
                </a:cubicBezTo>
                <a:cubicBezTo>
                  <a:pt x="3951" y="1580"/>
                  <a:pt x="3951" y="1580"/>
                  <a:pt x="3951" y="1580"/>
                </a:cubicBezTo>
                <a:cubicBezTo>
                  <a:pt x="2260" y="1580"/>
                  <a:pt x="1897" y="1580"/>
                  <a:pt x="0" y="1580"/>
                </a:cubicBezTo>
                <a:lnTo>
                  <a:pt x="0" y="711"/>
                </a:lnTo>
                <a:close/>
                <a:moveTo>
                  <a:pt x="2845" y="237"/>
                </a:moveTo>
                <a:cubicBezTo>
                  <a:pt x="2845" y="106"/>
                  <a:pt x="2951" y="0"/>
                  <a:pt x="3082" y="0"/>
                </a:cubicBezTo>
                <a:cubicBezTo>
                  <a:pt x="3213" y="0"/>
                  <a:pt x="3319" y="106"/>
                  <a:pt x="3319" y="237"/>
                </a:cubicBezTo>
                <a:cubicBezTo>
                  <a:pt x="3319" y="1027"/>
                  <a:pt x="3319" y="1027"/>
                  <a:pt x="3319" y="1027"/>
                </a:cubicBezTo>
                <a:cubicBezTo>
                  <a:pt x="3319" y="1027"/>
                  <a:pt x="3138" y="1027"/>
                  <a:pt x="2845" y="1027"/>
                </a:cubicBezTo>
                <a:cubicBezTo>
                  <a:pt x="2845" y="891"/>
                  <a:pt x="2845" y="237"/>
                  <a:pt x="2845" y="237"/>
                </a:cubicBezTo>
                <a:close/>
                <a:moveTo>
                  <a:pt x="633" y="237"/>
                </a:moveTo>
                <a:cubicBezTo>
                  <a:pt x="633" y="106"/>
                  <a:pt x="739" y="0"/>
                  <a:pt x="870" y="0"/>
                </a:cubicBezTo>
                <a:cubicBezTo>
                  <a:pt x="1001" y="0"/>
                  <a:pt x="1107" y="106"/>
                  <a:pt x="1107" y="237"/>
                </a:cubicBezTo>
                <a:cubicBezTo>
                  <a:pt x="1107" y="1027"/>
                  <a:pt x="1107" y="1027"/>
                  <a:pt x="1107" y="1027"/>
                </a:cubicBezTo>
                <a:cubicBezTo>
                  <a:pt x="1107" y="1027"/>
                  <a:pt x="847" y="1027"/>
                  <a:pt x="633" y="1027"/>
                </a:cubicBezTo>
                <a:cubicBezTo>
                  <a:pt x="633" y="1072"/>
                  <a:pt x="633" y="237"/>
                  <a:pt x="633" y="237"/>
                </a:cubicBezTo>
                <a:close/>
              </a:path>
            </a:pathLst>
          </a:custGeom>
          <a:solidFill>
            <a:srgbClr val="F4E6E6"/>
          </a:solidFill>
          <a:ln>
            <a:noFill/>
          </a:ln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KSO_Shape"/>
          <p:cNvSpPr/>
          <p:nvPr/>
        </p:nvSpPr>
        <p:spPr>
          <a:xfrm>
            <a:off x="5853863" y="1947918"/>
            <a:ext cx="471232" cy="451597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4E6E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76"/>
          <p:cNvSpPr txBox="1"/>
          <p:nvPr/>
        </p:nvSpPr>
        <p:spPr>
          <a:xfrm>
            <a:off x="1755495" y="2703085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1150" y="3026039"/>
            <a:ext cx="2424892" cy="5308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6" name="TextBox 76"/>
          <p:cNvSpPr txBox="1"/>
          <p:nvPr/>
        </p:nvSpPr>
        <p:spPr>
          <a:xfrm>
            <a:off x="5227899" y="2703085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883554" y="3026039"/>
            <a:ext cx="2424892" cy="5308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8697771" y="2703085"/>
            <a:ext cx="173367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53426" y="3026039"/>
            <a:ext cx="2424892" cy="5308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4901035" y="4994619"/>
            <a:ext cx="2389930" cy="338554"/>
          </a:xfrm>
          <a:prstGeom prst="rect">
            <a:avLst/>
          </a:prstGeom>
          <a:solidFill>
            <a:srgbClr val="48486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请此处添加您的副标题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757017" y="5405501"/>
            <a:ext cx="8677966" cy="510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4618299" y="4119854"/>
            <a:ext cx="29554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1B2F47"/>
                </a:solidFill>
                <a:latin typeface="微软雅黑" panose="020B0503020204020204" charset="-122"/>
                <a:ea typeface="微软雅黑" panose="020B0503020204020204" charset="-122"/>
              </a:rPr>
              <a:t>2018</a:t>
            </a:r>
            <a:endParaRPr lang="en-US" altLang="zh-CN" sz="5400" b="1" dirty="0">
              <a:solidFill>
                <a:srgbClr val="1B2F47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advTm="248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3" grpId="0" bldLvl="0" animBg="1"/>
      <p:bldP spid="8" grpId="0" bldLvl="0" animBg="1"/>
      <p:bldP spid="23" grpId="0" bldLvl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animBg="1"/>
      <p:bldP spid="17" grpId="0" bldLvl="0" animBg="1"/>
      <p:bldP spid="18" grpId="0" animBg="1"/>
      <p:bldP spid="19" grpId="0" bldLvl="0" animBg="1"/>
      <p:bldP spid="20" grpId="0" animBg="1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 rot="17474072">
            <a:off x="8070796" y="327219"/>
            <a:ext cx="982980" cy="3980815"/>
          </a:xfrm>
          <a:custGeom>
            <a:avLst/>
            <a:gdLst>
              <a:gd name="connsiteX0" fmla="*/ 1548 w 1548"/>
              <a:gd name="connsiteY0" fmla="*/ 1396 h 6269"/>
              <a:gd name="connsiteX1" fmla="*/ 1290 w 1548"/>
              <a:gd name="connsiteY1" fmla="*/ 6269 h 6269"/>
              <a:gd name="connsiteX2" fmla="*/ 0 w 1548"/>
              <a:gd name="connsiteY2" fmla="*/ 5719 h 6269"/>
              <a:gd name="connsiteX3" fmla="*/ 574 w 1548"/>
              <a:gd name="connsiteY3" fmla="*/ 0 h 6269"/>
              <a:gd name="connsiteX4" fmla="*/ 1548 w 1548"/>
              <a:gd name="connsiteY4" fmla="*/ 1396 h 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" h="6269">
                <a:moveTo>
                  <a:pt x="1548" y="1396"/>
                </a:moveTo>
                <a:lnTo>
                  <a:pt x="1290" y="6269"/>
                </a:lnTo>
                <a:lnTo>
                  <a:pt x="0" y="5719"/>
                </a:lnTo>
                <a:lnTo>
                  <a:pt x="574" y="0"/>
                </a:lnTo>
                <a:lnTo>
                  <a:pt x="1548" y="139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任意多边形 43"/>
          <p:cNvSpPr/>
          <p:nvPr/>
        </p:nvSpPr>
        <p:spPr>
          <a:xfrm rot="17474072">
            <a:off x="8112706" y="1557214"/>
            <a:ext cx="982980" cy="3980815"/>
          </a:xfrm>
          <a:custGeom>
            <a:avLst/>
            <a:gdLst>
              <a:gd name="connsiteX0" fmla="*/ 1548 w 1548"/>
              <a:gd name="connsiteY0" fmla="*/ 1396 h 6269"/>
              <a:gd name="connsiteX1" fmla="*/ 1290 w 1548"/>
              <a:gd name="connsiteY1" fmla="*/ 6269 h 6269"/>
              <a:gd name="connsiteX2" fmla="*/ 0 w 1548"/>
              <a:gd name="connsiteY2" fmla="*/ 5719 h 6269"/>
              <a:gd name="connsiteX3" fmla="*/ 574 w 1548"/>
              <a:gd name="connsiteY3" fmla="*/ 0 h 6269"/>
              <a:gd name="connsiteX4" fmla="*/ 1548 w 1548"/>
              <a:gd name="connsiteY4" fmla="*/ 1396 h 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" h="6269">
                <a:moveTo>
                  <a:pt x="1548" y="1396"/>
                </a:moveTo>
                <a:lnTo>
                  <a:pt x="1290" y="6269"/>
                </a:lnTo>
                <a:lnTo>
                  <a:pt x="0" y="5719"/>
                </a:lnTo>
                <a:lnTo>
                  <a:pt x="574" y="0"/>
                </a:lnTo>
                <a:lnTo>
                  <a:pt x="1548" y="139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17474072">
            <a:off x="8144456" y="2756094"/>
            <a:ext cx="982980" cy="3980815"/>
          </a:xfrm>
          <a:custGeom>
            <a:avLst/>
            <a:gdLst>
              <a:gd name="connsiteX0" fmla="*/ 1548 w 1548"/>
              <a:gd name="connsiteY0" fmla="*/ 1396 h 6269"/>
              <a:gd name="connsiteX1" fmla="*/ 1290 w 1548"/>
              <a:gd name="connsiteY1" fmla="*/ 6269 h 6269"/>
              <a:gd name="connsiteX2" fmla="*/ 0 w 1548"/>
              <a:gd name="connsiteY2" fmla="*/ 5719 h 6269"/>
              <a:gd name="connsiteX3" fmla="*/ 574 w 1548"/>
              <a:gd name="connsiteY3" fmla="*/ 0 h 6269"/>
              <a:gd name="connsiteX4" fmla="*/ 1548 w 1548"/>
              <a:gd name="connsiteY4" fmla="*/ 1396 h 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" h="6269">
                <a:moveTo>
                  <a:pt x="1548" y="1396"/>
                </a:moveTo>
                <a:lnTo>
                  <a:pt x="1290" y="6269"/>
                </a:lnTo>
                <a:lnTo>
                  <a:pt x="0" y="5719"/>
                </a:lnTo>
                <a:lnTo>
                  <a:pt x="574" y="0"/>
                </a:lnTo>
                <a:lnTo>
                  <a:pt x="1548" y="139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17474072">
            <a:off x="8186366" y="3986089"/>
            <a:ext cx="982980" cy="3980815"/>
          </a:xfrm>
          <a:custGeom>
            <a:avLst/>
            <a:gdLst>
              <a:gd name="connsiteX0" fmla="*/ 1548 w 1548"/>
              <a:gd name="connsiteY0" fmla="*/ 1396 h 6269"/>
              <a:gd name="connsiteX1" fmla="*/ 1290 w 1548"/>
              <a:gd name="connsiteY1" fmla="*/ 6269 h 6269"/>
              <a:gd name="connsiteX2" fmla="*/ 0 w 1548"/>
              <a:gd name="connsiteY2" fmla="*/ 5719 h 6269"/>
              <a:gd name="connsiteX3" fmla="*/ 574 w 1548"/>
              <a:gd name="connsiteY3" fmla="*/ 0 h 6269"/>
              <a:gd name="connsiteX4" fmla="*/ 1548 w 1548"/>
              <a:gd name="connsiteY4" fmla="*/ 1396 h 6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8" h="6269">
                <a:moveTo>
                  <a:pt x="1548" y="1396"/>
                </a:moveTo>
                <a:lnTo>
                  <a:pt x="1290" y="6269"/>
                </a:lnTo>
                <a:lnTo>
                  <a:pt x="0" y="5719"/>
                </a:lnTo>
                <a:lnTo>
                  <a:pt x="574" y="0"/>
                </a:lnTo>
                <a:lnTo>
                  <a:pt x="1548" y="1396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17474072">
            <a:off x="3253101" y="1817581"/>
            <a:ext cx="1899920" cy="4200525"/>
          </a:xfrm>
          <a:custGeom>
            <a:avLst/>
            <a:gdLst>
              <a:gd name="connsiteX0" fmla="*/ 2992 w 2992"/>
              <a:gd name="connsiteY0" fmla="*/ 353 h 6615"/>
              <a:gd name="connsiteX1" fmla="*/ 2258 w 2992"/>
              <a:gd name="connsiteY1" fmla="*/ 6615 h 6615"/>
              <a:gd name="connsiteX2" fmla="*/ 0 w 2992"/>
              <a:gd name="connsiteY2" fmla="*/ 6584 h 6615"/>
              <a:gd name="connsiteX3" fmla="*/ 954 w 2992"/>
              <a:gd name="connsiteY3" fmla="*/ 0 h 6615"/>
              <a:gd name="connsiteX4" fmla="*/ 2992 w 2992"/>
              <a:gd name="connsiteY4" fmla="*/ 353 h 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2" h="6615">
                <a:moveTo>
                  <a:pt x="2992" y="353"/>
                </a:moveTo>
                <a:lnTo>
                  <a:pt x="2258" y="6615"/>
                </a:lnTo>
                <a:lnTo>
                  <a:pt x="0" y="6584"/>
                </a:lnTo>
                <a:lnTo>
                  <a:pt x="954" y="0"/>
                </a:lnTo>
                <a:lnTo>
                  <a:pt x="2992" y="35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1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17474072">
            <a:off x="5146036" y="1817581"/>
            <a:ext cx="1899920" cy="4200525"/>
          </a:xfrm>
          <a:custGeom>
            <a:avLst/>
            <a:gdLst>
              <a:gd name="connsiteX0" fmla="*/ 2992 w 2992"/>
              <a:gd name="connsiteY0" fmla="*/ 353 h 6615"/>
              <a:gd name="connsiteX1" fmla="*/ 2258 w 2992"/>
              <a:gd name="connsiteY1" fmla="*/ 6615 h 6615"/>
              <a:gd name="connsiteX2" fmla="*/ 0 w 2992"/>
              <a:gd name="connsiteY2" fmla="*/ 6584 h 6615"/>
              <a:gd name="connsiteX3" fmla="*/ 954 w 2992"/>
              <a:gd name="connsiteY3" fmla="*/ 0 h 6615"/>
              <a:gd name="connsiteX4" fmla="*/ 2992 w 2992"/>
              <a:gd name="connsiteY4" fmla="*/ 353 h 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2" h="6615">
                <a:moveTo>
                  <a:pt x="2992" y="353"/>
                </a:moveTo>
                <a:lnTo>
                  <a:pt x="2258" y="6615"/>
                </a:lnTo>
                <a:lnTo>
                  <a:pt x="0" y="6584"/>
                </a:lnTo>
                <a:lnTo>
                  <a:pt x="954" y="0"/>
                </a:lnTo>
                <a:lnTo>
                  <a:pt x="2992" y="35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1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17474072">
            <a:off x="3120386" y="3467946"/>
            <a:ext cx="1899920" cy="4200525"/>
          </a:xfrm>
          <a:custGeom>
            <a:avLst/>
            <a:gdLst>
              <a:gd name="connsiteX0" fmla="*/ 2992 w 2992"/>
              <a:gd name="connsiteY0" fmla="*/ 353 h 6615"/>
              <a:gd name="connsiteX1" fmla="*/ 2258 w 2992"/>
              <a:gd name="connsiteY1" fmla="*/ 6615 h 6615"/>
              <a:gd name="connsiteX2" fmla="*/ 0 w 2992"/>
              <a:gd name="connsiteY2" fmla="*/ 6584 h 6615"/>
              <a:gd name="connsiteX3" fmla="*/ 954 w 2992"/>
              <a:gd name="connsiteY3" fmla="*/ 0 h 6615"/>
              <a:gd name="connsiteX4" fmla="*/ 2992 w 2992"/>
              <a:gd name="connsiteY4" fmla="*/ 353 h 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2" h="6615">
                <a:moveTo>
                  <a:pt x="2992" y="353"/>
                </a:moveTo>
                <a:lnTo>
                  <a:pt x="2258" y="6615"/>
                </a:lnTo>
                <a:lnTo>
                  <a:pt x="0" y="6584"/>
                </a:lnTo>
                <a:lnTo>
                  <a:pt x="954" y="0"/>
                </a:lnTo>
                <a:lnTo>
                  <a:pt x="2992" y="35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1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 rot="17474072">
            <a:off x="5013321" y="3467946"/>
            <a:ext cx="1899920" cy="4200525"/>
          </a:xfrm>
          <a:custGeom>
            <a:avLst/>
            <a:gdLst>
              <a:gd name="connsiteX0" fmla="*/ 2992 w 2992"/>
              <a:gd name="connsiteY0" fmla="*/ 353 h 6615"/>
              <a:gd name="connsiteX1" fmla="*/ 2258 w 2992"/>
              <a:gd name="connsiteY1" fmla="*/ 6615 h 6615"/>
              <a:gd name="connsiteX2" fmla="*/ 0 w 2992"/>
              <a:gd name="connsiteY2" fmla="*/ 6584 h 6615"/>
              <a:gd name="connsiteX3" fmla="*/ 954 w 2992"/>
              <a:gd name="connsiteY3" fmla="*/ 0 h 6615"/>
              <a:gd name="connsiteX4" fmla="*/ 2992 w 2992"/>
              <a:gd name="connsiteY4" fmla="*/ 353 h 6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2" h="6615">
                <a:moveTo>
                  <a:pt x="2992" y="353"/>
                </a:moveTo>
                <a:lnTo>
                  <a:pt x="2258" y="6615"/>
                </a:lnTo>
                <a:lnTo>
                  <a:pt x="0" y="6584"/>
                </a:lnTo>
                <a:lnTo>
                  <a:pt x="954" y="0"/>
                </a:lnTo>
                <a:lnTo>
                  <a:pt x="2992" y="35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11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6"/>
          <p:cNvSpPr txBox="1"/>
          <p:nvPr/>
        </p:nvSpPr>
        <p:spPr>
          <a:xfrm>
            <a:off x="797395" y="1755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395" y="476747"/>
            <a:ext cx="2863579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Spring and autumn advertisement</a:t>
            </a:r>
          </a:p>
        </p:txBody>
      </p:sp>
      <p:sp>
        <p:nvSpPr>
          <p:cNvPr id="6" name="矩形 5"/>
          <p:cNvSpPr/>
          <p:nvPr/>
        </p:nvSpPr>
        <p:spPr>
          <a:xfrm>
            <a:off x="304737" y="0"/>
            <a:ext cx="353666" cy="719528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65745" y="258508"/>
            <a:ext cx="659567" cy="4603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" name="椭圆 1"/>
          <p:cNvSpPr/>
          <p:nvPr/>
        </p:nvSpPr>
        <p:spPr>
          <a:xfrm>
            <a:off x="1420245" y="2856618"/>
            <a:ext cx="4048065" cy="1833623"/>
          </a:xfrm>
          <a:prstGeom prst="ellipse">
            <a:avLst/>
          </a:prstGeom>
          <a:noFill/>
          <a:ln w="19050" cap="rnd">
            <a:solidFill>
              <a:srgbClr val="183048">
                <a:alpha val="50000"/>
              </a:srgb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 rot="5400000">
            <a:off x="1415550" y="2856618"/>
            <a:ext cx="4048065" cy="1833623"/>
          </a:xfrm>
          <a:prstGeom prst="ellipse">
            <a:avLst/>
          </a:prstGeom>
          <a:noFill/>
          <a:ln w="19050" cap="rnd">
            <a:solidFill>
              <a:srgbClr val="183048">
                <a:alpha val="50000"/>
              </a:srgb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915139" y="2255514"/>
            <a:ext cx="1398111" cy="1398111"/>
          </a:xfrm>
          <a:prstGeom prst="ellipse">
            <a:avLst/>
          </a:prstGeom>
          <a:solidFill>
            <a:srgbClr val="1848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3640097" y="2255514"/>
            <a:ext cx="1398111" cy="1398111"/>
          </a:xfrm>
          <a:prstGeom prst="ellipse">
            <a:avLst/>
          </a:prstGeom>
          <a:solidFill>
            <a:srgbClr val="4848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3640097" y="3921975"/>
            <a:ext cx="1398111" cy="1398111"/>
          </a:xfrm>
          <a:prstGeom prst="ellipse">
            <a:avLst/>
          </a:prstGeom>
          <a:solidFill>
            <a:srgbClr val="1848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915139" y="3936326"/>
            <a:ext cx="1398111" cy="1398111"/>
          </a:xfrm>
          <a:prstGeom prst="ellipse">
            <a:avLst/>
          </a:prstGeom>
          <a:solidFill>
            <a:srgbClr val="4848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 sz="240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325599" y="2586940"/>
            <a:ext cx="56368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S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96636" y="2609193"/>
            <a:ext cx="78754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W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68456" y="4280813"/>
            <a:ext cx="72238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037866" y="4280814"/>
            <a:ext cx="5208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T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TextBox 76"/>
          <p:cNvSpPr txBox="1"/>
          <p:nvPr/>
        </p:nvSpPr>
        <p:spPr>
          <a:xfrm>
            <a:off x="6714995" y="1459741"/>
            <a:ext cx="1035487" cy="276999"/>
          </a:xfrm>
          <a:prstGeom prst="rect">
            <a:avLst/>
          </a:prstGeom>
          <a:solidFill>
            <a:srgbClr val="18486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570836" y="1803436"/>
            <a:ext cx="4625581" cy="56473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3" name="TextBox 76"/>
          <p:cNvSpPr txBox="1"/>
          <p:nvPr/>
        </p:nvSpPr>
        <p:spPr>
          <a:xfrm>
            <a:off x="6714995" y="2658334"/>
            <a:ext cx="1035487" cy="276999"/>
          </a:xfrm>
          <a:prstGeom prst="rect">
            <a:avLst/>
          </a:prstGeom>
          <a:solidFill>
            <a:srgbClr val="48486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2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70836" y="3002029"/>
            <a:ext cx="4625581" cy="56473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5" name="TextBox 76"/>
          <p:cNvSpPr txBox="1"/>
          <p:nvPr/>
        </p:nvSpPr>
        <p:spPr>
          <a:xfrm>
            <a:off x="6714995" y="3856927"/>
            <a:ext cx="1035487" cy="276999"/>
          </a:xfrm>
          <a:prstGeom prst="rect">
            <a:avLst/>
          </a:prstGeom>
          <a:solidFill>
            <a:srgbClr val="18486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2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570836" y="4200622"/>
            <a:ext cx="4625581" cy="56473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7" name="TextBox 76"/>
          <p:cNvSpPr txBox="1"/>
          <p:nvPr/>
        </p:nvSpPr>
        <p:spPr>
          <a:xfrm>
            <a:off x="6714995" y="5055520"/>
            <a:ext cx="1035487" cy="276999"/>
          </a:xfrm>
          <a:prstGeom prst="rect">
            <a:avLst/>
          </a:prstGeom>
          <a:solidFill>
            <a:srgbClr val="484860"/>
          </a:soli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2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2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70836" y="5399215"/>
            <a:ext cx="4625581" cy="564730"/>
          </a:xfrm>
          <a:prstGeom prst="round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</p:spTree>
  </p:cSld>
  <p:clrMapOvr>
    <a:masterClrMapping/>
  </p:clrMapOvr>
  <p:transition advTm="248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800" decel="100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0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4" grpId="0" bldLvl="0" animBg="1"/>
      <p:bldP spid="45" grpId="0" bldLvl="0" animBg="1"/>
      <p:bldP spid="46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2" grpId="0" animBg="1"/>
      <p:bldP spid="3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bldLvl="0" animBg="1"/>
      <p:bldP spid="33" grpId="0" animBg="1"/>
      <p:bldP spid="34" grpId="0" bldLvl="0" animBg="1"/>
      <p:bldP spid="35" grpId="0" animBg="1"/>
      <p:bldP spid="36" grpId="0" bldLvl="0" animBg="1"/>
      <p:bldP spid="37" grpId="0" animBg="1"/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17474072">
            <a:off x="5842315" y="2057194"/>
            <a:ext cx="1125855" cy="3706495"/>
          </a:xfrm>
          <a:custGeom>
            <a:avLst/>
            <a:gdLst>
              <a:gd name="connsiteX0" fmla="*/ 1773 w 1773"/>
              <a:gd name="connsiteY0" fmla="*/ 163 h 5837"/>
              <a:gd name="connsiteX1" fmla="*/ 1290 w 1773"/>
              <a:gd name="connsiteY1" fmla="*/ 5837 h 5837"/>
              <a:gd name="connsiteX2" fmla="*/ 0 w 1773"/>
              <a:gd name="connsiteY2" fmla="*/ 5287 h 5837"/>
              <a:gd name="connsiteX3" fmla="*/ 347 w 1773"/>
              <a:gd name="connsiteY3" fmla="*/ 0 h 5837"/>
              <a:gd name="connsiteX4" fmla="*/ 1773 w 1773"/>
              <a:gd name="connsiteY4" fmla="*/ 163 h 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3" h="5837">
                <a:moveTo>
                  <a:pt x="1773" y="163"/>
                </a:moveTo>
                <a:lnTo>
                  <a:pt x="1290" y="5837"/>
                </a:lnTo>
                <a:lnTo>
                  <a:pt x="0" y="5287"/>
                </a:lnTo>
                <a:lnTo>
                  <a:pt x="347" y="0"/>
                </a:lnTo>
                <a:lnTo>
                  <a:pt x="1773" y="16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 rot="17474072">
            <a:off x="8525190" y="3028744"/>
            <a:ext cx="1125855" cy="3706495"/>
          </a:xfrm>
          <a:custGeom>
            <a:avLst/>
            <a:gdLst>
              <a:gd name="connsiteX0" fmla="*/ 1773 w 1773"/>
              <a:gd name="connsiteY0" fmla="*/ 163 h 5837"/>
              <a:gd name="connsiteX1" fmla="*/ 1290 w 1773"/>
              <a:gd name="connsiteY1" fmla="*/ 5837 h 5837"/>
              <a:gd name="connsiteX2" fmla="*/ 0 w 1773"/>
              <a:gd name="connsiteY2" fmla="*/ 5287 h 5837"/>
              <a:gd name="connsiteX3" fmla="*/ 347 w 1773"/>
              <a:gd name="connsiteY3" fmla="*/ 0 h 5837"/>
              <a:gd name="connsiteX4" fmla="*/ 1773 w 1773"/>
              <a:gd name="connsiteY4" fmla="*/ 163 h 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3" h="5837">
                <a:moveTo>
                  <a:pt x="1773" y="163"/>
                </a:moveTo>
                <a:lnTo>
                  <a:pt x="1290" y="5837"/>
                </a:lnTo>
                <a:lnTo>
                  <a:pt x="0" y="5287"/>
                </a:lnTo>
                <a:lnTo>
                  <a:pt x="347" y="0"/>
                </a:lnTo>
                <a:lnTo>
                  <a:pt x="1773" y="16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7474072">
            <a:off x="11349670" y="2057194"/>
            <a:ext cx="1125855" cy="3706495"/>
          </a:xfrm>
          <a:custGeom>
            <a:avLst/>
            <a:gdLst>
              <a:gd name="connsiteX0" fmla="*/ 1773 w 1773"/>
              <a:gd name="connsiteY0" fmla="*/ 163 h 5837"/>
              <a:gd name="connsiteX1" fmla="*/ 1290 w 1773"/>
              <a:gd name="connsiteY1" fmla="*/ 5837 h 5837"/>
              <a:gd name="connsiteX2" fmla="*/ 0 w 1773"/>
              <a:gd name="connsiteY2" fmla="*/ 5287 h 5837"/>
              <a:gd name="connsiteX3" fmla="*/ 347 w 1773"/>
              <a:gd name="connsiteY3" fmla="*/ 0 h 5837"/>
              <a:gd name="connsiteX4" fmla="*/ 1773 w 1773"/>
              <a:gd name="connsiteY4" fmla="*/ 163 h 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3" h="5837">
                <a:moveTo>
                  <a:pt x="1773" y="163"/>
                </a:moveTo>
                <a:lnTo>
                  <a:pt x="1290" y="5837"/>
                </a:lnTo>
                <a:lnTo>
                  <a:pt x="0" y="5287"/>
                </a:lnTo>
                <a:lnTo>
                  <a:pt x="347" y="0"/>
                </a:lnTo>
                <a:lnTo>
                  <a:pt x="1773" y="16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6"/>
          <p:cNvSpPr txBox="1"/>
          <p:nvPr/>
        </p:nvSpPr>
        <p:spPr>
          <a:xfrm>
            <a:off x="797395" y="1755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395" y="476747"/>
            <a:ext cx="2863579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Spring and autumn advertisement</a:t>
            </a:r>
          </a:p>
        </p:txBody>
      </p:sp>
      <p:sp>
        <p:nvSpPr>
          <p:cNvPr id="6" name="矩形 5"/>
          <p:cNvSpPr/>
          <p:nvPr/>
        </p:nvSpPr>
        <p:spPr>
          <a:xfrm>
            <a:off x="304737" y="0"/>
            <a:ext cx="353666" cy="719528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65745" y="258508"/>
            <a:ext cx="659567" cy="4603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2" name="Oval 7"/>
          <p:cNvSpPr>
            <a:spLocks noChangeArrowheads="1"/>
          </p:cNvSpPr>
          <p:nvPr/>
        </p:nvSpPr>
        <p:spPr bwMode="auto">
          <a:xfrm>
            <a:off x="4267890" y="2714833"/>
            <a:ext cx="951437" cy="940925"/>
          </a:xfrm>
          <a:prstGeom prst="ellipse">
            <a:avLst/>
          </a:prstGeom>
          <a:solidFill>
            <a:srgbClr val="1B2F47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Freeform 6"/>
          <p:cNvSpPr>
            <a:spLocks noEditPoints="1" noChangeArrowheads="1"/>
          </p:cNvSpPr>
          <p:nvPr/>
        </p:nvSpPr>
        <p:spPr bwMode="auto">
          <a:xfrm>
            <a:off x="4474009" y="3015441"/>
            <a:ext cx="542916" cy="357029"/>
          </a:xfrm>
          <a:custGeom>
            <a:avLst/>
            <a:gdLst>
              <a:gd name="T0" fmla="*/ 2147483647 w 176"/>
              <a:gd name="T1" fmla="*/ 2147483647 h 117"/>
              <a:gd name="T2" fmla="*/ 2147483647 w 176"/>
              <a:gd name="T3" fmla="*/ 2147483647 h 117"/>
              <a:gd name="T4" fmla="*/ 2147483647 w 176"/>
              <a:gd name="T5" fmla="*/ 2147483647 h 117"/>
              <a:gd name="T6" fmla="*/ 2147483647 w 176"/>
              <a:gd name="T7" fmla="*/ 2147483647 h 117"/>
              <a:gd name="T8" fmla="*/ 0 w 176"/>
              <a:gd name="T9" fmla="*/ 2147483647 h 117"/>
              <a:gd name="T10" fmla="*/ 0 w 176"/>
              <a:gd name="T11" fmla="*/ 2147483647 h 117"/>
              <a:gd name="T12" fmla="*/ 2147483647 w 176"/>
              <a:gd name="T13" fmla="*/ 2147483647 h 117"/>
              <a:gd name="T14" fmla="*/ 2147483647 w 176"/>
              <a:gd name="T15" fmla="*/ 2147483647 h 117"/>
              <a:gd name="T16" fmla="*/ 2147483647 w 176"/>
              <a:gd name="T17" fmla="*/ 2147483647 h 117"/>
              <a:gd name="T18" fmla="*/ 2147483647 w 176"/>
              <a:gd name="T19" fmla="*/ 2147483647 h 117"/>
              <a:gd name="T20" fmla="*/ 2147483647 w 176"/>
              <a:gd name="T21" fmla="*/ 2147483647 h 117"/>
              <a:gd name="T22" fmla="*/ 2147483647 w 176"/>
              <a:gd name="T23" fmla="*/ 0 h 117"/>
              <a:gd name="T24" fmla="*/ 2147483647 w 176"/>
              <a:gd name="T25" fmla="*/ 0 h 117"/>
              <a:gd name="T26" fmla="*/ 2147483647 w 176"/>
              <a:gd name="T27" fmla="*/ 2147483647 h 117"/>
              <a:gd name="T28" fmla="*/ 2147483647 w 176"/>
              <a:gd name="T29" fmla="*/ 2147483647 h 117"/>
              <a:gd name="T30" fmla="*/ 2147483647 w 176"/>
              <a:gd name="T31" fmla="*/ 2147483647 h 117"/>
              <a:gd name="T32" fmla="*/ 2147483647 w 176"/>
              <a:gd name="T33" fmla="*/ 2147483647 h 117"/>
              <a:gd name="T34" fmla="*/ 2147483647 w 176"/>
              <a:gd name="T35" fmla="*/ 2147483647 h 117"/>
              <a:gd name="T36" fmla="*/ 2147483647 w 176"/>
              <a:gd name="T37" fmla="*/ 2147483647 h 117"/>
              <a:gd name="T38" fmla="*/ 2147483647 w 176"/>
              <a:gd name="T39" fmla="*/ 2147483647 h 117"/>
              <a:gd name="T40" fmla="*/ 2147483647 w 176"/>
              <a:gd name="T41" fmla="*/ 2147483647 h 117"/>
              <a:gd name="T42" fmla="*/ 2147483647 w 176"/>
              <a:gd name="T43" fmla="*/ 2147483647 h 117"/>
              <a:gd name="T44" fmla="*/ 2147483647 w 176"/>
              <a:gd name="T45" fmla="*/ 2147483647 h 117"/>
              <a:gd name="T46" fmla="*/ 2147483647 w 176"/>
              <a:gd name="T47" fmla="*/ 2147483647 h 117"/>
              <a:gd name="T48" fmla="*/ 2147483647 w 176"/>
              <a:gd name="T49" fmla="*/ 2147483647 h 117"/>
              <a:gd name="T50" fmla="*/ 2147483647 w 176"/>
              <a:gd name="T51" fmla="*/ 2147483647 h 117"/>
              <a:gd name="T52" fmla="*/ 2147483647 w 176"/>
              <a:gd name="T53" fmla="*/ 2147483647 h 117"/>
              <a:gd name="T54" fmla="*/ 2147483647 w 176"/>
              <a:gd name="T55" fmla="*/ 2147483647 h 117"/>
              <a:gd name="T56" fmla="*/ 2147483647 w 176"/>
              <a:gd name="T57" fmla="*/ 2147483647 h 117"/>
              <a:gd name="T58" fmla="*/ 2147483647 w 176"/>
              <a:gd name="T59" fmla="*/ 2147483647 h 117"/>
              <a:gd name="T60" fmla="*/ 2147483647 w 176"/>
              <a:gd name="T61" fmla="*/ 2147483647 h 117"/>
              <a:gd name="T62" fmla="*/ 2147483647 w 176"/>
              <a:gd name="T63" fmla="*/ 2147483647 h 117"/>
              <a:gd name="T64" fmla="*/ 2147483647 w 176"/>
              <a:gd name="T65" fmla="*/ 2147483647 h 117"/>
              <a:gd name="T66" fmla="*/ 2147483647 w 176"/>
              <a:gd name="T67" fmla="*/ 2147483647 h 1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176"/>
              <a:gd name="T103" fmla="*/ 0 h 117"/>
              <a:gd name="T104" fmla="*/ 176 w 176"/>
              <a:gd name="T105" fmla="*/ 117 h 1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176" h="117">
                <a:moveTo>
                  <a:pt x="176" y="99"/>
                </a:moveTo>
                <a:cubicBezTo>
                  <a:pt x="176" y="108"/>
                  <a:pt x="176" y="108"/>
                  <a:pt x="176" y="108"/>
                </a:cubicBezTo>
                <a:cubicBezTo>
                  <a:pt x="176" y="113"/>
                  <a:pt x="169" y="117"/>
                  <a:pt x="161" y="117"/>
                </a:cubicBezTo>
                <a:cubicBezTo>
                  <a:pt x="15" y="117"/>
                  <a:pt x="15" y="117"/>
                  <a:pt x="15" y="117"/>
                </a:cubicBezTo>
                <a:cubicBezTo>
                  <a:pt x="7" y="117"/>
                  <a:pt x="0" y="113"/>
                  <a:pt x="0" y="108"/>
                </a:cubicBezTo>
                <a:cubicBezTo>
                  <a:pt x="0" y="99"/>
                  <a:pt x="0" y="99"/>
                  <a:pt x="0" y="99"/>
                </a:cubicBezTo>
                <a:cubicBezTo>
                  <a:pt x="15" y="99"/>
                  <a:pt x="15" y="99"/>
                  <a:pt x="15" y="99"/>
                </a:cubicBezTo>
                <a:cubicBezTo>
                  <a:pt x="161" y="99"/>
                  <a:pt x="161" y="99"/>
                  <a:pt x="161" y="99"/>
                </a:cubicBezTo>
                <a:lnTo>
                  <a:pt x="176" y="99"/>
                </a:lnTo>
                <a:close/>
                <a:moveTo>
                  <a:pt x="24" y="79"/>
                </a:moveTo>
                <a:cubicBezTo>
                  <a:pt x="24" y="14"/>
                  <a:pt x="24" y="14"/>
                  <a:pt x="24" y="14"/>
                </a:cubicBezTo>
                <a:cubicBezTo>
                  <a:pt x="24" y="6"/>
                  <a:pt x="30" y="0"/>
                  <a:pt x="38" y="0"/>
                </a:cubicBezTo>
                <a:cubicBezTo>
                  <a:pt x="138" y="0"/>
                  <a:pt x="138" y="0"/>
                  <a:pt x="138" y="0"/>
                </a:cubicBezTo>
                <a:cubicBezTo>
                  <a:pt x="146" y="0"/>
                  <a:pt x="152" y="6"/>
                  <a:pt x="152" y="14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2" y="87"/>
                  <a:pt x="146" y="93"/>
                  <a:pt x="138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30" y="93"/>
                  <a:pt x="24" y="87"/>
                  <a:pt x="24" y="79"/>
                </a:cubicBezTo>
                <a:close/>
                <a:moveTo>
                  <a:pt x="35" y="79"/>
                </a:moveTo>
                <a:cubicBezTo>
                  <a:pt x="35" y="80"/>
                  <a:pt x="37" y="82"/>
                  <a:pt x="38" y="82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9" y="82"/>
                  <a:pt x="141" y="80"/>
                  <a:pt x="141" y="79"/>
                </a:cubicBezTo>
                <a:cubicBezTo>
                  <a:pt x="141" y="14"/>
                  <a:pt x="141" y="14"/>
                  <a:pt x="141" y="14"/>
                </a:cubicBezTo>
                <a:cubicBezTo>
                  <a:pt x="141" y="13"/>
                  <a:pt x="139" y="11"/>
                  <a:pt x="138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7" y="11"/>
                  <a:pt x="35" y="13"/>
                  <a:pt x="35" y="14"/>
                </a:cubicBezTo>
                <a:lnTo>
                  <a:pt x="35" y="79"/>
                </a:lnTo>
                <a:close/>
                <a:moveTo>
                  <a:pt x="97" y="107"/>
                </a:moveTo>
                <a:cubicBezTo>
                  <a:pt x="97" y="106"/>
                  <a:pt x="96" y="105"/>
                  <a:pt x="95" y="105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0" y="105"/>
                  <a:pt x="79" y="106"/>
                  <a:pt x="79" y="107"/>
                </a:cubicBezTo>
                <a:cubicBezTo>
                  <a:pt x="79" y="107"/>
                  <a:pt x="80" y="108"/>
                  <a:pt x="81" y="108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6" y="108"/>
                  <a:pt x="97" y="107"/>
                  <a:pt x="9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9773262" y="2714833"/>
            <a:ext cx="951437" cy="940925"/>
          </a:xfrm>
          <a:prstGeom prst="ellipse">
            <a:avLst/>
          </a:prstGeom>
          <a:solidFill>
            <a:srgbClr val="48486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Freeform 7"/>
          <p:cNvSpPr>
            <a:spLocks noEditPoints="1" noChangeArrowheads="1"/>
          </p:cNvSpPr>
          <p:nvPr/>
        </p:nvSpPr>
        <p:spPr bwMode="auto">
          <a:xfrm>
            <a:off x="9981596" y="2960190"/>
            <a:ext cx="510625" cy="467532"/>
          </a:xfrm>
          <a:custGeom>
            <a:avLst/>
            <a:gdLst>
              <a:gd name="T0" fmla="*/ 2147483647 w 177"/>
              <a:gd name="T1" fmla="*/ 2147483647 h 164"/>
              <a:gd name="T2" fmla="*/ 2147483647 w 177"/>
              <a:gd name="T3" fmla="*/ 2147483647 h 164"/>
              <a:gd name="T4" fmla="*/ 2147483647 w 177"/>
              <a:gd name="T5" fmla="*/ 2147483647 h 164"/>
              <a:gd name="T6" fmla="*/ 2147483647 w 177"/>
              <a:gd name="T7" fmla="*/ 2147483647 h 164"/>
              <a:gd name="T8" fmla="*/ 2147483647 w 177"/>
              <a:gd name="T9" fmla="*/ 2147483647 h 164"/>
              <a:gd name="T10" fmla="*/ 2147483647 w 177"/>
              <a:gd name="T11" fmla="*/ 2147483647 h 164"/>
              <a:gd name="T12" fmla="*/ 2147483647 w 177"/>
              <a:gd name="T13" fmla="*/ 2147483647 h 164"/>
              <a:gd name="T14" fmla="*/ 2147483647 w 177"/>
              <a:gd name="T15" fmla="*/ 2147483647 h 164"/>
              <a:gd name="T16" fmla="*/ 2147483647 w 177"/>
              <a:gd name="T17" fmla="*/ 2147483647 h 164"/>
              <a:gd name="T18" fmla="*/ 2147483647 w 177"/>
              <a:gd name="T19" fmla="*/ 2147483647 h 164"/>
              <a:gd name="T20" fmla="*/ 2147483647 w 177"/>
              <a:gd name="T21" fmla="*/ 2147483647 h 164"/>
              <a:gd name="T22" fmla="*/ 2147483647 w 177"/>
              <a:gd name="T23" fmla="*/ 0 h 164"/>
              <a:gd name="T24" fmla="*/ 2147483647 w 177"/>
              <a:gd name="T25" fmla="*/ 2147483647 h 164"/>
              <a:gd name="T26" fmla="*/ 2147483647 w 177"/>
              <a:gd name="T27" fmla="*/ 2147483647 h 164"/>
              <a:gd name="T28" fmla="*/ 2147483647 w 177"/>
              <a:gd name="T29" fmla="*/ 2147483647 h 164"/>
              <a:gd name="T30" fmla="*/ 2147483647 w 177"/>
              <a:gd name="T31" fmla="*/ 2147483647 h 164"/>
              <a:gd name="T32" fmla="*/ 2147483647 w 177"/>
              <a:gd name="T33" fmla="*/ 2147483647 h 164"/>
              <a:gd name="T34" fmla="*/ 2147483647 w 177"/>
              <a:gd name="T35" fmla="*/ 2147483647 h 164"/>
              <a:gd name="T36" fmla="*/ 2147483647 w 177"/>
              <a:gd name="T37" fmla="*/ 2147483647 h 164"/>
              <a:gd name="T38" fmla="*/ 2147483647 w 177"/>
              <a:gd name="T39" fmla="*/ 2147483647 h 164"/>
              <a:gd name="T40" fmla="*/ 2147483647 w 177"/>
              <a:gd name="T41" fmla="*/ 2147483647 h 164"/>
              <a:gd name="T42" fmla="*/ 2147483647 w 177"/>
              <a:gd name="T43" fmla="*/ 2147483647 h 164"/>
              <a:gd name="T44" fmla="*/ 2147483647 w 177"/>
              <a:gd name="T45" fmla="*/ 2147483647 h 164"/>
              <a:gd name="T46" fmla="*/ 2147483647 w 177"/>
              <a:gd name="T47" fmla="*/ 2147483647 h 164"/>
              <a:gd name="T48" fmla="*/ 2147483647 w 177"/>
              <a:gd name="T49" fmla="*/ 2147483647 h 164"/>
              <a:gd name="T50" fmla="*/ 2147483647 w 177"/>
              <a:gd name="T51" fmla="*/ 2147483647 h 164"/>
              <a:gd name="T52" fmla="*/ 2147483647 w 177"/>
              <a:gd name="T53" fmla="*/ 2147483647 h 164"/>
              <a:gd name="T54" fmla="*/ 2147483647 w 177"/>
              <a:gd name="T55" fmla="*/ 2147483647 h 164"/>
              <a:gd name="T56" fmla="*/ 2147483647 w 177"/>
              <a:gd name="T57" fmla="*/ 2147483647 h 164"/>
              <a:gd name="T58" fmla="*/ 2147483647 w 177"/>
              <a:gd name="T59" fmla="*/ 0 h 164"/>
              <a:gd name="T60" fmla="*/ 2147483647 w 177"/>
              <a:gd name="T61" fmla="*/ 2147483647 h 164"/>
              <a:gd name="T62" fmla="*/ 2147483647 w 177"/>
              <a:gd name="T63" fmla="*/ 2147483647 h 164"/>
              <a:gd name="T64" fmla="*/ 2147483647 w 177"/>
              <a:gd name="T65" fmla="*/ 2147483647 h 164"/>
              <a:gd name="T66" fmla="*/ 2147483647 w 177"/>
              <a:gd name="T67" fmla="*/ 2147483647 h 164"/>
              <a:gd name="T68" fmla="*/ 2147483647 w 177"/>
              <a:gd name="T69" fmla="*/ 2147483647 h 164"/>
              <a:gd name="T70" fmla="*/ 2147483647 w 177"/>
              <a:gd name="T71" fmla="*/ 2147483647 h 164"/>
              <a:gd name="T72" fmla="*/ 2147483647 w 177"/>
              <a:gd name="T73" fmla="*/ 2147483647 h 164"/>
              <a:gd name="T74" fmla="*/ 2147483647 w 177"/>
              <a:gd name="T75" fmla="*/ 2147483647 h 164"/>
              <a:gd name="T76" fmla="*/ 2147483647 w 177"/>
              <a:gd name="T77" fmla="*/ 2147483647 h 164"/>
              <a:gd name="T78" fmla="*/ 2147483647 w 177"/>
              <a:gd name="T79" fmla="*/ 2147483647 h 164"/>
              <a:gd name="T80" fmla="*/ 2147483647 w 177"/>
              <a:gd name="T81" fmla="*/ 2147483647 h 16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77"/>
              <a:gd name="T124" fmla="*/ 0 h 164"/>
              <a:gd name="T125" fmla="*/ 177 w 177"/>
              <a:gd name="T126" fmla="*/ 164 h 164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77" h="164">
                <a:moveTo>
                  <a:pt x="31" y="94"/>
                </a:moveTo>
                <a:cubicBezTo>
                  <a:pt x="19" y="94"/>
                  <a:pt x="19" y="94"/>
                  <a:pt x="19" y="94"/>
                </a:cubicBezTo>
                <a:cubicBezTo>
                  <a:pt x="9" y="94"/>
                  <a:pt x="1" y="89"/>
                  <a:pt x="1" y="79"/>
                </a:cubicBezTo>
                <a:cubicBezTo>
                  <a:pt x="1" y="72"/>
                  <a:pt x="0" y="47"/>
                  <a:pt x="12" y="47"/>
                </a:cubicBezTo>
                <a:cubicBezTo>
                  <a:pt x="14" y="47"/>
                  <a:pt x="24" y="55"/>
                  <a:pt x="36" y="55"/>
                </a:cubicBezTo>
                <a:cubicBezTo>
                  <a:pt x="40" y="55"/>
                  <a:pt x="44" y="54"/>
                  <a:pt x="48" y="52"/>
                </a:cubicBezTo>
                <a:cubicBezTo>
                  <a:pt x="48" y="54"/>
                  <a:pt x="48" y="57"/>
                  <a:pt x="48" y="59"/>
                </a:cubicBezTo>
                <a:cubicBezTo>
                  <a:pt x="48" y="67"/>
                  <a:pt x="50" y="75"/>
                  <a:pt x="55" y="82"/>
                </a:cubicBezTo>
                <a:cubicBezTo>
                  <a:pt x="46" y="82"/>
                  <a:pt x="37" y="86"/>
                  <a:pt x="31" y="94"/>
                </a:cubicBezTo>
                <a:close/>
                <a:moveTo>
                  <a:pt x="36" y="47"/>
                </a:moveTo>
                <a:cubicBezTo>
                  <a:pt x="23" y="47"/>
                  <a:pt x="12" y="36"/>
                  <a:pt x="12" y="23"/>
                </a:cubicBezTo>
                <a:cubicBezTo>
                  <a:pt x="12" y="10"/>
                  <a:pt x="23" y="0"/>
                  <a:pt x="36" y="0"/>
                </a:cubicBezTo>
                <a:cubicBezTo>
                  <a:pt x="49" y="0"/>
                  <a:pt x="59" y="10"/>
                  <a:pt x="59" y="23"/>
                </a:cubicBezTo>
                <a:cubicBezTo>
                  <a:pt x="59" y="36"/>
                  <a:pt x="49" y="47"/>
                  <a:pt x="36" y="47"/>
                </a:cubicBezTo>
                <a:close/>
                <a:moveTo>
                  <a:pt x="129" y="164"/>
                </a:moveTo>
                <a:cubicBezTo>
                  <a:pt x="49" y="164"/>
                  <a:pt x="49" y="164"/>
                  <a:pt x="49" y="164"/>
                </a:cubicBezTo>
                <a:cubicBezTo>
                  <a:pt x="34" y="164"/>
                  <a:pt x="24" y="155"/>
                  <a:pt x="24" y="140"/>
                </a:cubicBezTo>
                <a:cubicBezTo>
                  <a:pt x="24" y="120"/>
                  <a:pt x="29" y="88"/>
                  <a:pt x="56" y="88"/>
                </a:cubicBezTo>
                <a:cubicBezTo>
                  <a:pt x="59" y="88"/>
                  <a:pt x="70" y="101"/>
                  <a:pt x="89" y="101"/>
                </a:cubicBezTo>
                <a:cubicBezTo>
                  <a:pt x="107" y="101"/>
                  <a:pt x="118" y="88"/>
                  <a:pt x="121" y="88"/>
                </a:cubicBezTo>
                <a:cubicBezTo>
                  <a:pt x="148" y="88"/>
                  <a:pt x="153" y="120"/>
                  <a:pt x="153" y="140"/>
                </a:cubicBezTo>
                <a:cubicBezTo>
                  <a:pt x="153" y="155"/>
                  <a:pt x="143" y="164"/>
                  <a:pt x="129" y="164"/>
                </a:cubicBezTo>
                <a:close/>
                <a:moveTo>
                  <a:pt x="89" y="94"/>
                </a:moveTo>
                <a:cubicBezTo>
                  <a:pt x="69" y="94"/>
                  <a:pt x="53" y="78"/>
                  <a:pt x="53" y="59"/>
                </a:cubicBezTo>
                <a:cubicBezTo>
                  <a:pt x="53" y="39"/>
                  <a:pt x="69" y="23"/>
                  <a:pt x="89" y="23"/>
                </a:cubicBezTo>
                <a:cubicBezTo>
                  <a:pt x="108" y="23"/>
                  <a:pt x="124" y="39"/>
                  <a:pt x="124" y="59"/>
                </a:cubicBezTo>
                <a:cubicBezTo>
                  <a:pt x="124" y="78"/>
                  <a:pt x="108" y="94"/>
                  <a:pt x="89" y="94"/>
                </a:cubicBezTo>
                <a:close/>
                <a:moveTo>
                  <a:pt x="141" y="47"/>
                </a:moveTo>
                <a:cubicBezTo>
                  <a:pt x="128" y="47"/>
                  <a:pt x="118" y="36"/>
                  <a:pt x="118" y="23"/>
                </a:cubicBezTo>
                <a:cubicBezTo>
                  <a:pt x="118" y="10"/>
                  <a:pt x="128" y="0"/>
                  <a:pt x="141" y="0"/>
                </a:cubicBezTo>
                <a:cubicBezTo>
                  <a:pt x="154" y="0"/>
                  <a:pt x="165" y="10"/>
                  <a:pt x="165" y="23"/>
                </a:cubicBezTo>
                <a:cubicBezTo>
                  <a:pt x="165" y="36"/>
                  <a:pt x="154" y="47"/>
                  <a:pt x="141" y="47"/>
                </a:cubicBezTo>
                <a:close/>
                <a:moveTo>
                  <a:pt x="159" y="94"/>
                </a:moveTo>
                <a:cubicBezTo>
                  <a:pt x="146" y="94"/>
                  <a:pt x="146" y="94"/>
                  <a:pt x="146" y="94"/>
                </a:cubicBezTo>
                <a:cubicBezTo>
                  <a:pt x="140" y="86"/>
                  <a:pt x="132" y="82"/>
                  <a:pt x="122" y="82"/>
                </a:cubicBezTo>
                <a:cubicBezTo>
                  <a:pt x="127" y="75"/>
                  <a:pt x="130" y="67"/>
                  <a:pt x="130" y="59"/>
                </a:cubicBezTo>
                <a:cubicBezTo>
                  <a:pt x="130" y="57"/>
                  <a:pt x="129" y="54"/>
                  <a:pt x="129" y="52"/>
                </a:cubicBezTo>
                <a:cubicBezTo>
                  <a:pt x="133" y="54"/>
                  <a:pt x="137" y="55"/>
                  <a:pt x="141" y="55"/>
                </a:cubicBezTo>
                <a:cubicBezTo>
                  <a:pt x="154" y="55"/>
                  <a:pt x="163" y="47"/>
                  <a:pt x="165" y="47"/>
                </a:cubicBezTo>
                <a:cubicBezTo>
                  <a:pt x="177" y="47"/>
                  <a:pt x="177" y="72"/>
                  <a:pt x="177" y="79"/>
                </a:cubicBezTo>
                <a:cubicBezTo>
                  <a:pt x="177" y="89"/>
                  <a:pt x="168" y="94"/>
                  <a:pt x="159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0170" tIns="46990" rIns="90170" bIns="46990"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1509071" y="3671921"/>
            <a:ext cx="951437" cy="940925"/>
          </a:xfrm>
          <a:prstGeom prst="ellipse">
            <a:avLst/>
          </a:prstGeom>
          <a:solidFill>
            <a:srgbClr val="184860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Freeform 8"/>
          <p:cNvSpPr>
            <a:spLocks noEditPoints="1" noChangeArrowheads="1"/>
          </p:cNvSpPr>
          <p:nvPr/>
        </p:nvSpPr>
        <p:spPr bwMode="auto">
          <a:xfrm>
            <a:off x="1812845" y="3897666"/>
            <a:ext cx="343888" cy="506756"/>
          </a:xfrm>
          <a:custGeom>
            <a:avLst/>
            <a:gdLst>
              <a:gd name="T0" fmla="*/ 2147483647 w 94"/>
              <a:gd name="T1" fmla="*/ 2147483647 h 140"/>
              <a:gd name="T2" fmla="*/ 2147483647 w 94"/>
              <a:gd name="T3" fmla="*/ 2147483647 h 140"/>
              <a:gd name="T4" fmla="*/ 2147483647 w 94"/>
              <a:gd name="T5" fmla="*/ 2147483647 h 140"/>
              <a:gd name="T6" fmla="*/ 2147483647 w 94"/>
              <a:gd name="T7" fmla="*/ 2147483647 h 140"/>
              <a:gd name="T8" fmla="*/ 2147483647 w 94"/>
              <a:gd name="T9" fmla="*/ 2147483647 h 140"/>
              <a:gd name="T10" fmla="*/ 2147483647 w 94"/>
              <a:gd name="T11" fmla="*/ 2147483647 h 140"/>
              <a:gd name="T12" fmla="*/ 0 w 94"/>
              <a:gd name="T13" fmla="*/ 2147483647 h 140"/>
              <a:gd name="T14" fmla="*/ 2147483647 w 94"/>
              <a:gd name="T15" fmla="*/ 2147483647 h 140"/>
              <a:gd name="T16" fmla="*/ 2147483647 w 94"/>
              <a:gd name="T17" fmla="*/ 2147483647 h 140"/>
              <a:gd name="T18" fmla="*/ 0 w 94"/>
              <a:gd name="T19" fmla="*/ 2147483647 h 140"/>
              <a:gd name="T20" fmla="*/ 2147483647 w 94"/>
              <a:gd name="T21" fmla="*/ 0 h 140"/>
              <a:gd name="T22" fmla="*/ 2147483647 w 94"/>
              <a:gd name="T23" fmla="*/ 2147483647 h 140"/>
              <a:gd name="T24" fmla="*/ 2147483647 w 94"/>
              <a:gd name="T25" fmla="*/ 2147483647 h 140"/>
              <a:gd name="T26" fmla="*/ 2147483647 w 94"/>
              <a:gd name="T27" fmla="*/ 2147483647 h 140"/>
              <a:gd name="T28" fmla="*/ 2147483647 w 94"/>
              <a:gd name="T29" fmla="*/ 2147483647 h 140"/>
              <a:gd name="T30" fmla="*/ 2147483647 w 94"/>
              <a:gd name="T31" fmla="*/ 2147483647 h 140"/>
              <a:gd name="T32" fmla="*/ 2147483647 w 94"/>
              <a:gd name="T33" fmla="*/ 2147483647 h 140"/>
              <a:gd name="T34" fmla="*/ 2147483647 w 94"/>
              <a:gd name="T35" fmla="*/ 2147483647 h 140"/>
              <a:gd name="T36" fmla="*/ 2147483647 w 94"/>
              <a:gd name="T37" fmla="*/ 2147483647 h 140"/>
              <a:gd name="T38" fmla="*/ 2147483647 w 94"/>
              <a:gd name="T39" fmla="*/ 2147483647 h 140"/>
              <a:gd name="T40" fmla="*/ 2147483647 w 94"/>
              <a:gd name="T41" fmla="*/ 2147483647 h 140"/>
              <a:gd name="T42" fmla="*/ 2147483647 w 94"/>
              <a:gd name="T43" fmla="*/ 2147483647 h 140"/>
              <a:gd name="T44" fmla="*/ 2147483647 w 94"/>
              <a:gd name="T45" fmla="*/ 2147483647 h 140"/>
              <a:gd name="T46" fmla="*/ 2147483647 w 94"/>
              <a:gd name="T47" fmla="*/ 2147483647 h 140"/>
              <a:gd name="T48" fmla="*/ 2147483647 w 94"/>
              <a:gd name="T49" fmla="*/ 2147483647 h 140"/>
              <a:gd name="T50" fmla="*/ 2147483647 w 94"/>
              <a:gd name="T51" fmla="*/ 2147483647 h 140"/>
              <a:gd name="T52" fmla="*/ 2147483647 w 94"/>
              <a:gd name="T53" fmla="*/ 2147483647 h 140"/>
              <a:gd name="T54" fmla="*/ 2147483647 w 94"/>
              <a:gd name="T55" fmla="*/ 2147483647 h 140"/>
              <a:gd name="T56" fmla="*/ 2147483647 w 94"/>
              <a:gd name="T57" fmla="*/ 2147483647 h 140"/>
              <a:gd name="T58" fmla="*/ 2147483647 w 94"/>
              <a:gd name="T59" fmla="*/ 2147483647 h 140"/>
              <a:gd name="T60" fmla="*/ 2147483647 w 94"/>
              <a:gd name="T61" fmla="*/ 2147483647 h 140"/>
              <a:gd name="T62" fmla="*/ 2147483647 w 94"/>
              <a:gd name="T63" fmla="*/ 2147483647 h 140"/>
              <a:gd name="T64" fmla="*/ 2147483647 w 94"/>
              <a:gd name="T65" fmla="*/ 2147483647 h 140"/>
              <a:gd name="T66" fmla="*/ 2147483647 w 94"/>
              <a:gd name="T67" fmla="*/ 2147483647 h 140"/>
              <a:gd name="T68" fmla="*/ 2147483647 w 94"/>
              <a:gd name="T69" fmla="*/ 2147483647 h 14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94"/>
              <a:gd name="T106" fmla="*/ 0 h 140"/>
              <a:gd name="T107" fmla="*/ 94 w 94"/>
              <a:gd name="T108" fmla="*/ 140 h 140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Oval 10"/>
          <p:cNvSpPr>
            <a:spLocks noChangeArrowheads="1"/>
          </p:cNvSpPr>
          <p:nvPr/>
        </p:nvSpPr>
        <p:spPr bwMode="auto">
          <a:xfrm>
            <a:off x="7038097" y="3671921"/>
            <a:ext cx="951438" cy="940925"/>
          </a:xfrm>
          <a:prstGeom prst="ellipse">
            <a:avLst/>
          </a:prstGeom>
          <a:solidFill>
            <a:srgbClr val="1B2F47"/>
          </a:solid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2800">
              <a:solidFill>
                <a:schemeClr val="bg2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Freeform 11"/>
          <p:cNvSpPr>
            <a:spLocks noEditPoints="1" noChangeArrowheads="1"/>
          </p:cNvSpPr>
          <p:nvPr/>
        </p:nvSpPr>
        <p:spPr bwMode="auto">
          <a:xfrm>
            <a:off x="7296914" y="3937391"/>
            <a:ext cx="434189" cy="427305"/>
          </a:xfrm>
          <a:custGeom>
            <a:avLst/>
            <a:gdLst>
              <a:gd name="T0" fmla="*/ 2147483647 w 152"/>
              <a:gd name="T1" fmla="*/ 2147483647 h 152"/>
              <a:gd name="T2" fmla="*/ 2147483647 w 152"/>
              <a:gd name="T3" fmla="*/ 2147483647 h 152"/>
              <a:gd name="T4" fmla="*/ 2147483647 w 152"/>
              <a:gd name="T5" fmla="*/ 2147483647 h 152"/>
              <a:gd name="T6" fmla="*/ 2147483647 w 152"/>
              <a:gd name="T7" fmla="*/ 2147483647 h 152"/>
              <a:gd name="T8" fmla="*/ 0 w 152"/>
              <a:gd name="T9" fmla="*/ 2147483647 h 152"/>
              <a:gd name="T10" fmla="*/ 2147483647 w 152"/>
              <a:gd name="T11" fmla="*/ 0 h 152"/>
              <a:gd name="T12" fmla="*/ 2147483647 w 152"/>
              <a:gd name="T13" fmla="*/ 2147483647 h 152"/>
              <a:gd name="T14" fmla="*/ 2147483647 w 152"/>
              <a:gd name="T15" fmla="*/ 2147483647 h 152"/>
              <a:gd name="T16" fmla="*/ 2147483647 w 152"/>
              <a:gd name="T17" fmla="*/ 2147483647 h 152"/>
              <a:gd name="T18" fmla="*/ 2147483647 w 152"/>
              <a:gd name="T19" fmla="*/ 2147483647 h 152"/>
              <a:gd name="T20" fmla="*/ 2147483647 w 152"/>
              <a:gd name="T21" fmla="*/ 2147483647 h 152"/>
              <a:gd name="T22" fmla="*/ 2147483647 w 152"/>
              <a:gd name="T23" fmla="*/ 2147483647 h 152"/>
              <a:gd name="T24" fmla="*/ 2147483647 w 152"/>
              <a:gd name="T25" fmla="*/ 2147483647 h 152"/>
              <a:gd name="T26" fmla="*/ 2147483647 w 152"/>
              <a:gd name="T27" fmla="*/ 2147483647 h 152"/>
              <a:gd name="T28" fmla="*/ 2147483647 w 152"/>
              <a:gd name="T29" fmla="*/ 2147483647 h 152"/>
              <a:gd name="T30" fmla="*/ 2147483647 w 152"/>
              <a:gd name="T31" fmla="*/ 2147483647 h 15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52"/>
              <a:gd name="T49" fmla="*/ 0 h 152"/>
              <a:gd name="T50" fmla="*/ 152 w 152"/>
              <a:gd name="T51" fmla="*/ 152 h 15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52" h="152">
                <a:moveTo>
                  <a:pt x="141" y="152"/>
                </a:moveTo>
                <a:cubicBezTo>
                  <a:pt x="138" y="152"/>
                  <a:pt x="135" y="151"/>
                  <a:pt x="132" y="148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90" y="124"/>
                  <a:pt x="78" y="128"/>
                  <a:pt x="65" y="128"/>
                </a:cubicBezTo>
                <a:cubicBezTo>
                  <a:pt x="29" y="128"/>
                  <a:pt x="0" y="100"/>
                  <a:pt x="0" y="64"/>
                </a:cubicBezTo>
                <a:cubicBezTo>
                  <a:pt x="0" y="28"/>
                  <a:pt x="29" y="0"/>
                  <a:pt x="65" y="0"/>
                </a:cubicBezTo>
                <a:cubicBezTo>
                  <a:pt x="100" y="0"/>
                  <a:pt x="129" y="28"/>
                  <a:pt x="129" y="64"/>
                </a:cubicBezTo>
                <a:cubicBezTo>
                  <a:pt x="129" y="77"/>
                  <a:pt x="125" y="90"/>
                  <a:pt x="118" y="100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51" y="134"/>
                  <a:pt x="152" y="137"/>
                  <a:pt x="152" y="140"/>
                </a:cubicBezTo>
                <a:cubicBezTo>
                  <a:pt x="152" y="147"/>
                  <a:pt x="147" y="152"/>
                  <a:pt x="141" y="152"/>
                </a:cubicBezTo>
                <a:close/>
                <a:moveTo>
                  <a:pt x="65" y="23"/>
                </a:moveTo>
                <a:cubicBezTo>
                  <a:pt x="42" y="23"/>
                  <a:pt x="24" y="41"/>
                  <a:pt x="24" y="64"/>
                </a:cubicBezTo>
                <a:cubicBezTo>
                  <a:pt x="24" y="87"/>
                  <a:pt x="42" y="105"/>
                  <a:pt x="65" y="105"/>
                </a:cubicBezTo>
                <a:cubicBezTo>
                  <a:pt x="87" y="105"/>
                  <a:pt x="106" y="87"/>
                  <a:pt x="106" y="64"/>
                </a:cubicBezTo>
                <a:cubicBezTo>
                  <a:pt x="106" y="41"/>
                  <a:pt x="87" y="23"/>
                  <a:pt x="65" y="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6" name="TextBox 76"/>
          <p:cNvSpPr txBox="1"/>
          <p:nvPr/>
        </p:nvSpPr>
        <p:spPr>
          <a:xfrm>
            <a:off x="1346580" y="1930223"/>
            <a:ext cx="1299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600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9697" y="2330333"/>
            <a:ext cx="1972963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8" name="TextBox 76"/>
          <p:cNvSpPr txBox="1"/>
          <p:nvPr/>
        </p:nvSpPr>
        <p:spPr>
          <a:xfrm>
            <a:off x="4058304" y="4093201"/>
            <a:ext cx="1299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600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1421" y="4493311"/>
            <a:ext cx="1972963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0" name="TextBox 76"/>
          <p:cNvSpPr txBox="1"/>
          <p:nvPr/>
        </p:nvSpPr>
        <p:spPr>
          <a:xfrm>
            <a:off x="6868756" y="1930223"/>
            <a:ext cx="1299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600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31873" y="2330333"/>
            <a:ext cx="1972963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22" name="TextBox 76"/>
          <p:cNvSpPr txBox="1"/>
          <p:nvPr/>
        </p:nvSpPr>
        <p:spPr>
          <a:xfrm>
            <a:off x="9534422" y="4093201"/>
            <a:ext cx="1299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600" b="1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600" b="1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97539" y="4493311"/>
            <a:ext cx="1972963" cy="810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3" name="任意多边形 42"/>
          <p:cNvSpPr/>
          <p:nvPr/>
        </p:nvSpPr>
        <p:spPr>
          <a:xfrm rot="17474072">
            <a:off x="2970845" y="2981119"/>
            <a:ext cx="1125855" cy="3706495"/>
          </a:xfrm>
          <a:custGeom>
            <a:avLst/>
            <a:gdLst>
              <a:gd name="connsiteX0" fmla="*/ 1773 w 1773"/>
              <a:gd name="connsiteY0" fmla="*/ 163 h 5837"/>
              <a:gd name="connsiteX1" fmla="*/ 1290 w 1773"/>
              <a:gd name="connsiteY1" fmla="*/ 5837 h 5837"/>
              <a:gd name="connsiteX2" fmla="*/ 0 w 1773"/>
              <a:gd name="connsiteY2" fmla="*/ 5287 h 5837"/>
              <a:gd name="connsiteX3" fmla="*/ 347 w 1773"/>
              <a:gd name="connsiteY3" fmla="*/ 0 h 5837"/>
              <a:gd name="connsiteX4" fmla="*/ 1773 w 1773"/>
              <a:gd name="connsiteY4" fmla="*/ 163 h 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3" h="5837">
                <a:moveTo>
                  <a:pt x="1773" y="163"/>
                </a:moveTo>
                <a:lnTo>
                  <a:pt x="1290" y="5837"/>
                </a:lnTo>
                <a:lnTo>
                  <a:pt x="0" y="5287"/>
                </a:lnTo>
                <a:lnTo>
                  <a:pt x="347" y="0"/>
                </a:lnTo>
                <a:lnTo>
                  <a:pt x="1773" y="163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advTm="1684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24" grpId="0" bldLvl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任意多边形 42"/>
          <p:cNvSpPr/>
          <p:nvPr/>
        </p:nvSpPr>
        <p:spPr>
          <a:xfrm rot="17474072">
            <a:off x="2520529" y="2141883"/>
            <a:ext cx="1564005" cy="4967605"/>
          </a:xfrm>
          <a:custGeom>
            <a:avLst/>
            <a:gdLst>
              <a:gd name="connsiteX0" fmla="*/ 2463 w 2463"/>
              <a:gd name="connsiteY0" fmla="*/ 862 h 7823"/>
              <a:gd name="connsiteX1" fmla="*/ 2325 w 2463"/>
              <a:gd name="connsiteY1" fmla="*/ 7823 h 7823"/>
              <a:gd name="connsiteX2" fmla="*/ 0 w 2463"/>
              <a:gd name="connsiteY2" fmla="*/ 7436 h 7823"/>
              <a:gd name="connsiteX3" fmla="*/ 504 w 2463"/>
              <a:gd name="connsiteY3" fmla="*/ 0 h 7823"/>
              <a:gd name="connsiteX4" fmla="*/ 2463 w 2463"/>
              <a:gd name="connsiteY4" fmla="*/ 862 h 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3" h="7823">
                <a:moveTo>
                  <a:pt x="2463" y="862"/>
                </a:moveTo>
                <a:lnTo>
                  <a:pt x="2325" y="7823"/>
                </a:lnTo>
                <a:lnTo>
                  <a:pt x="0" y="7436"/>
                </a:lnTo>
                <a:lnTo>
                  <a:pt x="504" y="0"/>
                </a:lnTo>
                <a:lnTo>
                  <a:pt x="2463" y="86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rot="17474072">
            <a:off x="2474809" y="769013"/>
            <a:ext cx="1564005" cy="4967605"/>
          </a:xfrm>
          <a:custGeom>
            <a:avLst/>
            <a:gdLst>
              <a:gd name="connsiteX0" fmla="*/ 2463 w 2463"/>
              <a:gd name="connsiteY0" fmla="*/ 862 h 7823"/>
              <a:gd name="connsiteX1" fmla="*/ 2325 w 2463"/>
              <a:gd name="connsiteY1" fmla="*/ 7823 h 7823"/>
              <a:gd name="connsiteX2" fmla="*/ 0 w 2463"/>
              <a:gd name="connsiteY2" fmla="*/ 7436 h 7823"/>
              <a:gd name="connsiteX3" fmla="*/ 504 w 2463"/>
              <a:gd name="connsiteY3" fmla="*/ 0 h 7823"/>
              <a:gd name="connsiteX4" fmla="*/ 2463 w 2463"/>
              <a:gd name="connsiteY4" fmla="*/ 862 h 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3" h="7823">
                <a:moveTo>
                  <a:pt x="2463" y="862"/>
                </a:moveTo>
                <a:lnTo>
                  <a:pt x="2325" y="7823"/>
                </a:lnTo>
                <a:lnTo>
                  <a:pt x="0" y="7436"/>
                </a:lnTo>
                <a:lnTo>
                  <a:pt x="504" y="0"/>
                </a:lnTo>
                <a:lnTo>
                  <a:pt x="2463" y="86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17474072">
            <a:off x="2613874" y="3484908"/>
            <a:ext cx="1564005" cy="4967605"/>
          </a:xfrm>
          <a:custGeom>
            <a:avLst/>
            <a:gdLst>
              <a:gd name="connsiteX0" fmla="*/ 2463 w 2463"/>
              <a:gd name="connsiteY0" fmla="*/ 862 h 7823"/>
              <a:gd name="connsiteX1" fmla="*/ 2325 w 2463"/>
              <a:gd name="connsiteY1" fmla="*/ 7823 h 7823"/>
              <a:gd name="connsiteX2" fmla="*/ 0 w 2463"/>
              <a:gd name="connsiteY2" fmla="*/ 7436 h 7823"/>
              <a:gd name="connsiteX3" fmla="*/ 504 w 2463"/>
              <a:gd name="connsiteY3" fmla="*/ 0 h 7823"/>
              <a:gd name="connsiteX4" fmla="*/ 2463 w 2463"/>
              <a:gd name="connsiteY4" fmla="*/ 862 h 7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3" h="7823">
                <a:moveTo>
                  <a:pt x="2463" y="862"/>
                </a:moveTo>
                <a:lnTo>
                  <a:pt x="2325" y="7823"/>
                </a:lnTo>
                <a:lnTo>
                  <a:pt x="0" y="7436"/>
                </a:lnTo>
                <a:lnTo>
                  <a:pt x="504" y="0"/>
                </a:lnTo>
                <a:lnTo>
                  <a:pt x="2463" y="862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95000"/>
                  <a:alpha val="0"/>
                </a:schemeClr>
              </a:gs>
              <a:gs pos="24000">
                <a:schemeClr val="bg2">
                  <a:lumMod val="25000"/>
                  <a:alpha val="2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76"/>
          <p:cNvSpPr txBox="1"/>
          <p:nvPr/>
        </p:nvSpPr>
        <p:spPr>
          <a:xfrm>
            <a:off x="797395" y="17554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在此添加标题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7395" y="476747"/>
            <a:ext cx="2863579" cy="290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Spring and autumn advertisement</a:t>
            </a:r>
          </a:p>
        </p:txBody>
      </p:sp>
      <p:sp>
        <p:nvSpPr>
          <p:cNvPr id="6" name="矩形 5"/>
          <p:cNvSpPr/>
          <p:nvPr/>
        </p:nvSpPr>
        <p:spPr>
          <a:xfrm>
            <a:off x="304737" y="0"/>
            <a:ext cx="353666" cy="719528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65745" y="258508"/>
            <a:ext cx="659567" cy="460375"/>
          </a:xfr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  <p:sp>
        <p:nvSpPr>
          <p:cNvPr id="8" name="圆角矩形 7"/>
          <p:cNvSpPr/>
          <p:nvPr/>
        </p:nvSpPr>
        <p:spPr>
          <a:xfrm flipH="1">
            <a:off x="825312" y="3173583"/>
            <a:ext cx="1054407" cy="1054406"/>
          </a:xfrm>
          <a:prstGeom prst="roundRect">
            <a:avLst/>
          </a:prstGeom>
          <a:solidFill>
            <a:srgbClr val="4848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 flipH="1">
            <a:off x="825312" y="1804557"/>
            <a:ext cx="1054407" cy="1054406"/>
          </a:xfrm>
          <a:prstGeom prst="roundRect">
            <a:avLst/>
          </a:prstGeom>
          <a:solidFill>
            <a:srgbClr val="18486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 flipH="1">
            <a:off x="825312" y="4545591"/>
            <a:ext cx="1054407" cy="1054406"/>
          </a:xfrm>
          <a:prstGeom prst="roundRect">
            <a:avLst/>
          </a:prstGeom>
          <a:solidFill>
            <a:srgbClr val="1830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sz="1600" kern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Freeform 25"/>
          <p:cNvSpPr>
            <a:spLocks noEditPoints="1"/>
          </p:cNvSpPr>
          <p:nvPr/>
        </p:nvSpPr>
        <p:spPr bwMode="auto">
          <a:xfrm>
            <a:off x="1131065" y="2029074"/>
            <a:ext cx="442900" cy="605373"/>
          </a:xfrm>
          <a:custGeom>
            <a:avLst/>
            <a:gdLst>
              <a:gd name="T0" fmla="*/ 58 w 443"/>
              <a:gd name="T1" fmla="*/ 98 h 605"/>
              <a:gd name="T2" fmla="*/ 49 w 443"/>
              <a:gd name="T3" fmla="*/ 605 h 605"/>
              <a:gd name="T4" fmla="*/ 443 w 443"/>
              <a:gd name="T5" fmla="*/ 149 h 605"/>
              <a:gd name="T6" fmla="*/ 410 w 443"/>
              <a:gd name="T7" fmla="*/ 159 h 605"/>
              <a:gd name="T8" fmla="*/ 51 w 443"/>
              <a:gd name="T9" fmla="*/ 570 h 605"/>
              <a:gd name="T10" fmla="*/ 192 w 443"/>
              <a:gd name="T11" fmla="*/ 64 h 605"/>
              <a:gd name="T12" fmla="*/ 252 w 443"/>
              <a:gd name="T13" fmla="*/ 64 h 605"/>
              <a:gd name="T14" fmla="*/ 221 w 443"/>
              <a:gd name="T15" fmla="*/ 96 h 605"/>
              <a:gd name="T16" fmla="*/ 155 w 443"/>
              <a:gd name="T17" fmla="*/ 66 h 605"/>
              <a:gd name="T18" fmla="*/ 81 w 443"/>
              <a:gd name="T19" fmla="*/ 153 h 605"/>
              <a:gd name="T20" fmla="*/ 362 w 443"/>
              <a:gd name="T21" fmla="*/ 153 h 605"/>
              <a:gd name="T22" fmla="*/ 288 w 443"/>
              <a:gd name="T23" fmla="*/ 66 h 605"/>
              <a:gd name="T24" fmla="*/ 155 w 443"/>
              <a:gd name="T25" fmla="*/ 66 h 605"/>
              <a:gd name="T26" fmla="*/ 156 w 443"/>
              <a:gd name="T27" fmla="*/ 459 h 605"/>
              <a:gd name="T28" fmla="*/ 107 w 443"/>
              <a:gd name="T29" fmla="*/ 473 h 605"/>
              <a:gd name="T30" fmla="*/ 97 w 443"/>
              <a:gd name="T31" fmla="*/ 484 h 605"/>
              <a:gd name="T32" fmla="*/ 156 w 443"/>
              <a:gd name="T33" fmla="*/ 489 h 605"/>
              <a:gd name="T34" fmla="*/ 94 w 443"/>
              <a:gd name="T35" fmla="*/ 519 h 605"/>
              <a:gd name="T36" fmla="*/ 172 w 443"/>
              <a:gd name="T37" fmla="*/ 481 h 605"/>
              <a:gd name="T38" fmla="*/ 172 w 443"/>
              <a:gd name="T39" fmla="*/ 456 h 605"/>
              <a:gd name="T40" fmla="*/ 78 w 443"/>
              <a:gd name="T41" fmla="*/ 461 h 605"/>
              <a:gd name="T42" fmla="*/ 152 w 443"/>
              <a:gd name="T43" fmla="*/ 539 h 605"/>
              <a:gd name="T44" fmla="*/ 152 w 443"/>
              <a:gd name="T45" fmla="*/ 237 h 605"/>
              <a:gd name="T46" fmla="*/ 107 w 443"/>
              <a:gd name="T47" fmla="*/ 251 h 605"/>
              <a:gd name="T48" fmla="*/ 123 w 443"/>
              <a:gd name="T49" fmla="*/ 291 h 605"/>
              <a:gd name="T50" fmla="*/ 94 w 443"/>
              <a:gd name="T51" fmla="*/ 302 h 605"/>
              <a:gd name="T52" fmla="*/ 152 w 443"/>
              <a:gd name="T53" fmla="*/ 222 h 605"/>
              <a:gd name="T54" fmla="*/ 78 w 443"/>
              <a:gd name="T55" fmla="*/ 300 h 605"/>
              <a:gd name="T56" fmla="*/ 171 w 443"/>
              <a:gd name="T57" fmla="*/ 255 h 605"/>
              <a:gd name="T58" fmla="*/ 170 w 443"/>
              <a:gd name="T59" fmla="*/ 234 h 605"/>
              <a:gd name="T60" fmla="*/ 156 w 443"/>
              <a:gd name="T61" fmla="*/ 357 h 605"/>
              <a:gd name="T62" fmla="*/ 97 w 443"/>
              <a:gd name="T63" fmla="*/ 372 h 605"/>
              <a:gd name="T64" fmla="*/ 156 w 443"/>
              <a:gd name="T65" fmla="*/ 412 h 605"/>
              <a:gd name="T66" fmla="*/ 171 w 443"/>
              <a:gd name="T67" fmla="*/ 345 h 605"/>
              <a:gd name="T68" fmla="*/ 78 w 443"/>
              <a:gd name="T69" fmla="*/ 349 h 605"/>
              <a:gd name="T70" fmla="*/ 156 w 443"/>
              <a:gd name="T71" fmla="*/ 427 h 605"/>
              <a:gd name="T72" fmla="*/ 205 w 443"/>
              <a:gd name="T73" fmla="*/ 330 h 605"/>
              <a:gd name="T74" fmla="*/ 232 w 443"/>
              <a:gd name="T75" fmla="*/ 513 h 605"/>
              <a:gd name="T76" fmla="*/ 356 w 443"/>
              <a:gd name="T77" fmla="*/ 475 h 605"/>
              <a:gd name="T78" fmla="*/ 227 w 443"/>
              <a:gd name="T79" fmla="*/ 508 h 605"/>
              <a:gd name="T80" fmla="*/ 356 w 443"/>
              <a:gd name="T81" fmla="*/ 360 h 605"/>
              <a:gd name="T82" fmla="*/ 227 w 443"/>
              <a:gd name="T83" fmla="*/ 291 h 605"/>
              <a:gd name="T84" fmla="*/ 227 w 443"/>
              <a:gd name="T85" fmla="*/ 250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43" h="605">
                <a:moveTo>
                  <a:pt x="34" y="159"/>
                </a:moveTo>
                <a:cubicBezTo>
                  <a:pt x="34" y="142"/>
                  <a:pt x="42" y="134"/>
                  <a:pt x="58" y="133"/>
                </a:cubicBezTo>
                <a:lnTo>
                  <a:pt x="58" y="98"/>
                </a:lnTo>
                <a:cubicBezTo>
                  <a:pt x="27" y="99"/>
                  <a:pt x="0" y="118"/>
                  <a:pt x="0" y="149"/>
                </a:cubicBezTo>
                <a:lnTo>
                  <a:pt x="0" y="556"/>
                </a:lnTo>
                <a:cubicBezTo>
                  <a:pt x="0" y="581"/>
                  <a:pt x="24" y="605"/>
                  <a:pt x="49" y="605"/>
                </a:cubicBezTo>
                <a:lnTo>
                  <a:pt x="394" y="605"/>
                </a:lnTo>
                <a:cubicBezTo>
                  <a:pt x="419" y="605"/>
                  <a:pt x="443" y="581"/>
                  <a:pt x="443" y="556"/>
                </a:cubicBezTo>
                <a:lnTo>
                  <a:pt x="443" y="149"/>
                </a:lnTo>
                <a:cubicBezTo>
                  <a:pt x="443" y="118"/>
                  <a:pt x="416" y="99"/>
                  <a:pt x="385" y="98"/>
                </a:cubicBezTo>
                <a:lnTo>
                  <a:pt x="385" y="133"/>
                </a:lnTo>
                <a:cubicBezTo>
                  <a:pt x="402" y="134"/>
                  <a:pt x="410" y="142"/>
                  <a:pt x="410" y="159"/>
                </a:cubicBezTo>
                <a:lnTo>
                  <a:pt x="410" y="545"/>
                </a:lnTo>
                <a:cubicBezTo>
                  <a:pt x="410" y="557"/>
                  <a:pt x="404" y="570"/>
                  <a:pt x="393" y="570"/>
                </a:cubicBezTo>
                <a:lnTo>
                  <a:pt x="51" y="570"/>
                </a:lnTo>
                <a:cubicBezTo>
                  <a:pt x="37" y="570"/>
                  <a:pt x="34" y="556"/>
                  <a:pt x="34" y="542"/>
                </a:cubicBezTo>
                <a:lnTo>
                  <a:pt x="34" y="159"/>
                </a:lnTo>
                <a:close/>
                <a:moveTo>
                  <a:pt x="192" y="64"/>
                </a:moveTo>
                <a:cubicBezTo>
                  <a:pt x="192" y="50"/>
                  <a:pt x="205" y="37"/>
                  <a:pt x="219" y="37"/>
                </a:cubicBezTo>
                <a:lnTo>
                  <a:pt x="224" y="37"/>
                </a:lnTo>
                <a:cubicBezTo>
                  <a:pt x="238" y="37"/>
                  <a:pt x="252" y="50"/>
                  <a:pt x="252" y="64"/>
                </a:cubicBezTo>
                <a:lnTo>
                  <a:pt x="252" y="67"/>
                </a:lnTo>
                <a:cubicBezTo>
                  <a:pt x="252" y="83"/>
                  <a:pt x="238" y="96"/>
                  <a:pt x="222" y="96"/>
                </a:cubicBezTo>
                <a:lnTo>
                  <a:pt x="221" y="96"/>
                </a:lnTo>
                <a:cubicBezTo>
                  <a:pt x="205" y="96"/>
                  <a:pt x="192" y="83"/>
                  <a:pt x="192" y="67"/>
                </a:cubicBezTo>
                <a:lnTo>
                  <a:pt x="192" y="64"/>
                </a:lnTo>
                <a:close/>
                <a:moveTo>
                  <a:pt x="155" y="66"/>
                </a:moveTo>
                <a:lnTo>
                  <a:pt x="106" y="66"/>
                </a:lnTo>
                <a:cubicBezTo>
                  <a:pt x="89" y="66"/>
                  <a:pt x="81" y="74"/>
                  <a:pt x="81" y="90"/>
                </a:cubicBezTo>
                <a:lnTo>
                  <a:pt x="81" y="153"/>
                </a:lnTo>
                <a:cubicBezTo>
                  <a:pt x="81" y="164"/>
                  <a:pt x="88" y="175"/>
                  <a:pt x="98" y="175"/>
                </a:cubicBezTo>
                <a:lnTo>
                  <a:pt x="345" y="175"/>
                </a:lnTo>
                <a:cubicBezTo>
                  <a:pt x="355" y="175"/>
                  <a:pt x="362" y="164"/>
                  <a:pt x="362" y="153"/>
                </a:cubicBezTo>
                <a:lnTo>
                  <a:pt x="362" y="90"/>
                </a:lnTo>
                <a:cubicBezTo>
                  <a:pt x="362" y="74"/>
                  <a:pt x="354" y="66"/>
                  <a:pt x="337" y="66"/>
                </a:cubicBezTo>
                <a:lnTo>
                  <a:pt x="288" y="66"/>
                </a:lnTo>
                <a:cubicBezTo>
                  <a:pt x="288" y="32"/>
                  <a:pt x="260" y="0"/>
                  <a:pt x="227" y="0"/>
                </a:cubicBezTo>
                <a:lnTo>
                  <a:pt x="216" y="0"/>
                </a:lnTo>
                <a:cubicBezTo>
                  <a:pt x="184" y="0"/>
                  <a:pt x="155" y="32"/>
                  <a:pt x="155" y="66"/>
                </a:cubicBezTo>
                <a:close/>
                <a:moveTo>
                  <a:pt x="94" y="464"/>
                </a:moveTo>
                <a:cubicBezTo>
                  <a:pt x="94" y="460"/>
                  <a:pt x="95" y="459"/>
                  <a:pt x="98" y="459"/>
                </a:cubicBezTo>
                <a:lnTo>
                  <a:pt x="156" y="459"/>
                </a:lnTo>
                <a:lnTo>
                  <a:pt x="156" y="464"/>
                </a:lnTo>
                <a:cubicBezTo>
                  <a:pt x="156" y="469"/>
                  <a:pt x="132" y="483"/>
                  <a:pt x="127" y="485"/>
                </a:cubicBezTo>
                <a:cubicBezTo>
                  <a:pt x="123" y="482"/>
                  <a:pt x="114" y="473"/>
                  <a:pt x="107" y="473"/>
                </a:cubicBezTo>
                <a:lnTo>
                  <a:pt x="106" y="473"/>
                </a:lnTo>
                <a:cubicBezTo>
                  <a:pt x="102" y="473"/>
                  <a:pt x="97" y="479"/>
                  <a:pt x="97" y="482"/>
                </a:cubicBezTo>
                <a:lnTo>
                  <a:pt x="97" y="484"/>
                </a:lnTo>
                <a:cubicBezTo>
                  <a:pt x="97" y="488"/>
                  <a:pt x="118" y="511"/>
                  <a:pt x="123" y="511"/>
                </a:cubicBezTo>
                <a:lnTo>
                  <a:pt x="124" y="511"/>
                </a:lnTo>
                <a:cubicBezTo>
                  <a:pt x="128" y="511"/>
                  <a:pt x="152" y="492"/>
                  <a:pt x="156" y="489"/>
                </a:cubicBezTo>
                <a:cubicBezTo>
                  <a:pt x="156" y="497"/>
                  <a:pt x="160" y="524"/>
                  <a:pt x="152" y="524"/>
                </a:cubicBezTo>
                <a:lnTo>
                  <a:pt x="98" y="524"/>
                </a:lnTo>
                <a:cubicBezTo>
                  <a:pt x="95" y="524"/>
                  <a:pt x="94" y="523"/>
                  <a:pt x="94" y="519"/>
                </a:cubicBezTo>
                <a:lnTo>
                  <a:pt x="94" y="464"/>
                </a:lnTo>
                <a:close/>
                <a:moveTo>
                  <a:pt x="152" y="539"/>
                </a:moveTo>
                <a:cubicBezTo>
                  <a:pt x="181" y="539"/>
                  <a:pt x="170" y="508"/>
                  <a:pt x="172" y="481"/>
                </a:cubicBezTo>
                <a:cubicBezTo>
                  <a:pt x="173" y="467"/>
                  <a:pt x="207" y="455"/>
                  <a:pt x="210" y="443"/>
                </a:cubicBezTo>
                <a:lnTo>
                  <a:pt x="206" y="443"/>
                </a:lnTo>
                <a:cubicBezTo>
                  <a:pt x="195" y="443"/>
                  <a:pt x="179" y="452"/>
                  <a:pt x="172" y="456"/>
                </a:cubicBezTo>
                <a:cubicBezTo>
                  <a:pt x="168" y="451"/>
                  <a:pt x="164" y="444"/>
                  <a:pt x="155" y="444"/>
                </a:cubicBezTo>
                <a:lnTo>
                  <a:pt x="95" y="444"/>
                </a:lnTo>
                <a:cubicBezTo>
                  <a:pt x="86" y="444"/>
                  <a:pt x="78" y="452"/>
                  <a:pt x="78" y="461"/>
                </a:cubicBezTo>
                <a:lnTo>
                  <a:pt x="78" y="522"/>
                </a:lnTo>
                <a:cubicBezTo>
                  <a:pt x="78" y="533"/>
                  <a:pt x="87" y="539"/>
                  <a:pt x="98" y="539"/>
                </a:cubicBezTo>
                <a:lnTo>
                  <a:pt x="152" y="539"/>
                </a:lnTo>
                <a:close/>
                <a:moveTo>
                  <a:pt x="94" y="242"/>
                </a:moveTo>
                <a:cubicBezTo>
                  <a:pt x="94" y="238"/>
                  <a:pt x="95" y="237"/>
                  <a:pt x="98" y="237"/>
                </a:cubicBezTo>
                <a:lnTo>
                  <a:pt x="152" y="237"/>
                </a:lnTo>
                <a:cubicBezTo>
                  <a:pt x="155" y="237"/>
                  <a:pt x="156" y="238"/>
                  <a:pt x="156" y="242"/>
                </a:cubicBezTo>
                <a:cubicBezTo>
                  <a:pt x="156" y="246"/>
                  <a:pt x="130" y="263"/>
                  <a:pt x="127" y="263"/>
                </a:cubicBezTo>
                <a:cubicBezTo>
                  <a:pt x="124" y="263"/>
                  <a:pt x="116" y="251"/>
                  <a:pt x="107" y="251"/>
                </a:cubicBezTo>
                <a:cubicBezTo>
                  <a:pt x="103" y="251"/>
                  <a:pt x="97" y="256"/>
                  <a:pt x="97" y="260"/>
                </a:cubicBezTo>
                <a:lnTo>
                  <a:pt x="97" y="262"/>
                </a:lnTo>
                <a:cubicBezTo>
                  <a:pt x="97" y="268"/>
                  <a:pt x="118" y="288"/>
                  <a:pt x="123" y="291"/>
                </a:cubicBezTo>
                <a:lnTo>
                  <a:pt x="156" y="266"/>
                </a:lnTo>
                <a:lnTo>
                  <a:pt x="156" y="302"/>
                </a:lnTo>
                <a:lnTo>
                  <a:pt x="94" y="302"/>
                </a:lnTo>
                <a:lnTo>
                  <a:pt x="94" y="242"/>
                </a:lnTo>
                <a:close/>
                <a:moveTo>
                  <a:pt x="170" y="234"/>
                </a:moveTo>
                <a:cubicBezTo>
                  <a:pt x="168" y="226"/>
                  <a:pt x="162" y="222"/>
                  <a:pt x="152" y="222"/>
                </a:cubicBezTo>
                <a:lnTo>
                  <a:pt x="98" y="222"/>
                </a:lnTo>
                <a:cubicBezTo>
                  <a:pt x="87" y="222"/>
                  <a:pt x="78" y="229"/>
                  <a:pt x="78" y="239"/>
                </a:cubicBezTo>
                <a:lnTo>
                  <a:pt x="78" y="300"/>
                </a:lnTo>
                <a:cubicBezTo>
                  <a:pt x="78" y="309"/>
                  <a:pt x="86" y="317"/>
                  <a:pt x="95" y="317"/>
                </a:cubicBezTo>
                <a:lnTo>
                  <a:pt x="155" y="317"/>
                </a:lnTo>
                <a:cubicBezTo>
                  <a:pt x="179" y="317"/>
                  <a:pt x="172" y="279"/>
                  <a:pt x="171" y="255"/>
                </a:cubicBezTo>
                <a:lnTo>
                  <a:pt x="210" y="222"/>
                </a:lnTo>
                <a:cubicBezTo>
                  <a:pt x="210" y="222"/>
                  <a:pt x="207" y="221"/>
                  <a:pt x="207" y="221"/>
                </a:cubicBezTo>
                <a:cubicBezTo>
                  <a:pt x="192" y="221"/>
                  <a:pt x="180" y="234"/>
                  <a:pt x="170" y="234"/>
                </a:cubicBezTo>
                <a:close/>
                <a:moveTo>
                  <a:pt x="94" y="349"/>
                </a:moveTo>
                <a:lnTo>
                  <a:pt x="156" y="349"/>
                </a:lnTo>
                <a:lnTo>
                  <a:pt x="156" y="357"/>
                </a:lnTo>
                <a:lnTo>
                  <a:pt x="127" y="375"/>
                </a:lnTo>
                <a:lnTo>
                  <a:pt x="108" y="361"/>
                </a:lnTo>
                <a:cubicBezTo>
                  <a:pt x="103" y="364"/>
                  <a:pt x="97" y="365"/>
                  <a:pt x="97" y="372"/>
                </a:cubicBezTo>
                <a:cubicBezTo>
                  <a:pt x="97" y="377"/>
                  <a:pt x="118" y="401"/>
                  <a:pt x="123" y="401"/>
                </a:cubicBezTo>
                <a:cubicBezTo>
                  <a:pt x="130" y="401"/>
                  <a:pt x="148" y="380"/>
                  <a:pt x="156" y="378"/>
                </a:cubicBezTo>
                <a:lnTo>
                  <a:pt x="156" y="412"/>
                </a:lnTo>
                <a:lnTo>
                  <a:pt x="94" y="412"/>
                </a:lnTo>
                <a:lnTo>
                  <a:pt x="94" y="349"/>
                </a:lnTo>
                <a:close/>
                <a:moveTo>
                  <a:pt x="171" y="345"/>
                </a:moveTo>
                <a:cubicBezTo>
                  <a:pt x="169" y="340"/>
                  <a:pt x="165" y="334"/>
                  <a:pt x="156" y="334"/>
                </a:cubicBezTo>
                <a:lnTo>
                  <a:pt x="94" y="334"/>
                </a:lnTo>
                <a:cubicBezTo>
                  <a:pt x="86" y="334"/>
                  <a:pt x="78" y="341"/>
                  <a:pt x="78" y="349"/>
                </a:cubicBezTo>
                <a:lnTo>
                  <a:pt x="78" y="412"/>
                </a:lnTo>
                <a:cubicBezTo>
                  <a:pt x="78" y="420"/>
                  <a:pt x="86" y="427"/>
                  <a:pt x="94" y="427"/>
                </a:cubicBezTo>
                <a:lnTo>
                  <a:pt x="156" y="427"/>
                </a:lnTo>
                <a:cubicBezTo>
                  <a:pt x="179" y="427"/>
                  <a:pt x="172" y="388"/>
                  <a:pt x="171" y="365"/>
                </a:cubicBezTo>
                <a:lnTo>
                  <a:pt x="210" y="333"/>
                </a:lnTo>
                <a:lnTo>
                  <a:pt x="205" y="330"/>
                </a:lnTo>
                <a:lnTo>
                  <a:pt x="171" y="345"/>
                </a:lnTo>
                <a:close/>
                <a:moveTo>
                  <a:pt x="227" y="508"/>
                </a:moveTo>
                <a:cubicBezTo>
                  <a:pt x="227" y="512"/>
                  <a:pt x="228" y="513"/>
                  <a:pt x="232" y="513"/>
                </a:cubicBezTo>
                <a:lnTo>
                  <a:pt x="351" y="513"/>
                </a:lnTo>
                <a:cubicBezTo>
                  <a:pt x="355" y="513"/>
                  <a:pt x="356" y="512"/>
                  <a:pt x="356" y="508"/>
                </a:cubicBezTo>
                <a:lnTo>
                  <a:pt x="356" y="475"/>
                </a:lnTo>
                <a:cubicBezTo>
                  <a:pt x="356" y="471"/>
                  <a:pt x="355" y="470"/>
                  <a:pt x="351" y="470"/>
                </a:cubicBezTo>
                <a:lnTo>
                  <a:pt x="227" y="470"/>
                </a:lnTo>
                <a:lnTo>
                  <a:pt x="227" y="508"/>
                </a:lnTo>
                <a:close/>
                <a:moveTo>
                  <a:pt x="227" y="401"/>
                </a:moveTo>
                <a:lnTo>
                  <a:pt x="356" y="401"/>
                </a:lnTo>
                <a:lnTo>
                  <a:pt x="356" y="360"/>
                </a:lnTo>
                <a:lnTo>
                  <a:pt x="227" y="360"/>
                </a:lnTo>
                <a:lnTo>
                  <a:pt x="227" y="401"/>
                </a:lnTo>
                <a:close/>
                <a:moveTo>
                  <a:pt x="227" y="291"/>
                </a:moveTo>
                <a:lnTo>
                  <a:pt x="321" y="291"/>
                </a:lnTo>
                <a:lnTo>
                  <a:pt x="321" y="250"/>
                </a:lnTo>
                <a:lnTo>
                  <a:pt x="227" y="250"/>
                </a:lnTo>
                <a:lnTo>
                  <a:pt x="227" y="29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6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Freeform 11"/>
          <p:cNvSpPr>
            <a:spLocks noEditPoints="1"/>
          </p:cNvSpPr>
          <p:nvPr/>
        </p:nvSpPr>
        <p:spPr bwMode="auto">
          <a:xfrm>
            <a:off x="1096615" y="3337014"/>
            <a:ext cx="511800" cy="698530"/>
          </a:xfrm>
          <a:custGeom>
            <a:avLst/>
            <a:gdLst>
              <a:gd name="T0" fmla="*/ 90 w 446"/>
              <a:gd name="T1" fmla="*/ 226 h 608"/>
              <a:gd name="T2" fmla="*/ 137 w 446"/>
              <a:gd name="T3" fmla="*/ 337 h 608"/>
              <a:gd name="T4" fmla="*/ 175 w 446"/>
              <a:gd name="T5" fmla="*/ 425 h 608"/>
              <a:gd name="T6" fmla="*/ 261 w 446"/>
              <a:gd name="T7" fmla="*/ 428 h 608"/>
              <a:gd name="T8" fmla="*/ 280 w 446"/>
              <a:gd name="T9" fmla="*/ 393 h 608"/>
              <a:gd name="T10" fmla="*/ 328 w 446"/>
              <a:gd name="T11" fmla="*/ 304 h 608"/>
              <a:gd name="T12" fmla="*/ 223 w 446"/>
              <a:gd name="T13" fmla="*/ 93 h 608"/>
              <a:gd name="T14" fmla="*/ 184 w 446"/>
              <a:gd name="T15" fmla="*/ 456 h 608"/>
              <a:gd name="T16" fmla="*/ 141 w 446"/>
              <a:gd name="T17" fmla="*/ 405 h 608"/>
              <a:gd name="T18" fmla="*/ 94 w 446"/>
              <a:gd name="T19" fmla="*/ 319 h 608"/>
              <a:gd name="T20" fmla="*/ 223 w 446"/>
              <a:gd name="T21" fmla="*/ 65 h 608"/>
              <a:gd name="T22" fmla="*/ 351 w 446"/>
              <a:gd name="T23" fmla="*/ 319 h 608"/>
              <a:gd name="T24" fmla="*/ 305 w 446"/>
              <a:gd name="T25" fmla="*/ 405 h 608"/>
              <a:gd name="T26" fmla="*/ 261 w 446"/>
              <a:gd name="T27" fmla="*/ 456 h 608"/>
              <a:gd name="T28" fmla="*/ 159 w 446"/>
              <a:gd name="T29" fmla="*/ 545 h 608"/>
              <a:gd name="T30" fmla="*/ 267 w 446"/>
              <a:gd name="T31" fmla="*/ 566 h 608"/>
              <a:gd name="T32" fmla="*/ 267 w 446"/>
              <a:gd name="T33" fmla="*/ 524 h 608"/>
              <a:gd name="T34" fmla="*/ 172 w 446"/>
              <a:gd name="T35" fmla="*/ 558 h 608"/>
              <a:gd name="T36" fmla="*/ 276 w 446"/>
              <a:gd name="T37" fmla="*/ 558 h 608"/>
              <a:gd name="T38" fmla="*/ 289 w 446"/>
              <a:gd name="T39" fmla="*/ 545 h 608"/>
              <a:gd name="T40" fmla="*/ 159 w 446"/>
              <a:gd name="T41" fmla="*/ 480 h 608"/>
              <a:gd name="T42" fmla="*/ 289 w 446"/>
              <a:gd name="T43" fmla="*/ 545 h 608"/>
              <a:gd name="T44" fmla="*/ 287 w 446"/>
              <a:gd name="T45" fmla="*/ 254 h 608"/>
              <a:gd name="T46" fmla="*/ 244 w 446"/>
              <a:gd name="T47" fmla="*/ 298 h 608"/>
              <a:gd name="T48" fmla="*/ 202 w 446"/>
              <a:gd name="T49" fmla="*/ 298 h 608"/>
              <a:gd name="T50" fmla="*/ 158 w 446"/>
              <a:gd name="T51" fmla="*/ 254 h 608"/>
              <a:gd name="T52" fmla="*/ 158 w 446"/>
              <a:gd name="T53" fmla="*/ 212 h 608"/>
              <a:gd name="T54" fmla="*/ 202 w 446"/>
              <a:gd name="T55" fmla="*/ 168 h 608"/>
              <a:gd name="T56" fmla="*/ 244 w 446"/>
              <a:gd name="T57" fmla="*/ 168 h 608"/>
              <a:gd name="T58" fmla="*/ 287 w 446"/>
              <a:gd name="T59" fmla="*/ 212 h 608"/>
              <a:gd name="T60" fmla="*/ 428 w 446"/>
              <a:gd name="T61" fmla="*/ 206 h 608"/>
              <a:gd name="T62" fmla="*/ 405 w 446"/>
              <a:gd name="T63" fmla="*/ 226 h 608"/>
              <a:gd name="T64" fmla="*/ 428 w 446"/>
              <a:gd name="T65" fmla="*/ 239 h 608"/>
              <a:gd name="T66" fmla="*/ 428 w 446"/>
              <a:gd name="T67" fmla="*/ 206 h 608"/>
              <a:gd name="T68" fmla="*/ 379 w 446"/>
              <a:gd name="T69" fmla="*/ 90 h 608"/>
              <a:gd name="T70" fmla="*/ 356 w 446"/>
              <a:gd name="T71" fmla="*/ 67 h 608"/>
              <a:gd name="T72" fmla="*/ 362 w 446"/>
              <a:gd name="T73" fmla="*/ 107 h 608"/>
              <a:gd name="T74" fmla="*/ 239 w 446"/>
              <a:gd name="T75" fmla="*/ 44 h 608"/>
              <a:gd name="T76" fmla="*/ 222 w 446"/>
              <a:gd name="T77" fmla="*/ 0 h 608"/>
              <a:gd name="T78" fmla="*/ 206 w 446"/>
              <a:gd name="T79" fmla="*/ 44 h 608"/>
              <a:gd name="T80" fmla="*/ 81 w 446"/>
              <a:gd name="T81" fmla="*/ 109 h 608"/>
              <a:gd name="T82" fmla="*/ 89 w 446"/>
              <a:gd name="T83" fmla="*/ 69 h 608"/>
              <a:gd name="T84" fmla="*/ 65 w 446"/>
              <a:gd name="T85" fmla="*/ 93 h 608"/>
              <a:gd name="T86" fmla="*/ 39 w 446"/>
              <a:gd name="T87" fmla="*/ 226 h 608"/>
              <a:gd name="T88" fmla="*/ 17 w 446"/>
              <a:gd name="T89" fmla="*/ 206 h 608"/>
              <a:gd name="T90" fmla="*/ 17 w 446"/>
              <a:gd name="T91" fmla="*/ 239 h 608"/>
              <a:gd name="T92" fmla="*/ 39 w 446"/>
              <a:gd name="T93" fmla="*/ 226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46" h="608">
                <a:moveTo>
                  <a:pt x="223" y="93"/>
                </a:moveTo>
                <a:cubicBezTo>
                  <a:pt x="149" y="93"/>
                  <a:pt x="90" y="153"/>
                  <a:pt x="90" y="226"/>
                </a:cubicBezTo>
                <a:cubicBezTo>
                  <a:pt x="90" y="261"/>
                  <a:pt x="117" y="303"/>
                  <a:pt x="117" y="304"/>
                </a:cubicBezTo>
                <a:cubicBezTo>
                  <a:pt x="123" y="313"/>
                  <a:pt x="132" y="327"/>
                  <a:pt x="137" y="337"/>
                </a:cubicBezTo>
                <a:lnTo>
                  <a:pt x="165" y="393"/>
                </a:lnTo>
                <a:cubicBezTo>
                  <a:pt x="171" y="403"/>
                  <a:pt x="175" y="417"/>
                  <a:pt x="175" y="425"/>
                </a:cubicBezTo>
                <a:cubicBezTo>
                  <a:pt x="175" y="426"/>
                  <a:pt x="178" y="428"/>
                  <a:pt x="184" y="428"/>
                </a:cubicBezTo>
                <a:lnTo>
                  <a:pt x="261" y="428"/>
                </a:lnTo>
                <a:cubicBezTo>
                  <a:pt x="267" y="428"/>
                  <a:pt x="270" y="426"/>
                  <a:pt x="271" y="425"/>
                </a:cubicBezTo>
                <a:cubicBezTo>
                  <a:pt x="270" y="417"/>
                  <a:pt x="275" y="403"/>
                  <a:pt x="280" y="393"/>
                </a:cubicBezTo>
                <a:lnTo>
                  <a:pt x="309" y="337"/>
                </a:lnTo>
                <a:cubicBezTo>
                  <a:pt x="313" y="327"/>
                  <a:pt x="322" y="313"/>
                  <a:pt x="328" y="304"/>
                </a:cubicBezTo>
                <a:cubicBezTo>
                  <a:pt x="337" y="289"/>
                  <a:pt x="356" y="254"/>
                  <a:pt x="356" y="226"/>
                </a:cubicBezTo>
                <a:cubicBezTo>
                  <a:pt x="356" y="153"/>
                  <a:pt x="296" y="93"/>
                  <a:pt x="223" y="93"/>
                </a:cubicBezTo>
                <a:close/>
                <a:moveTo>
                  <a:pt x="261" y="456"/>
                </a:moveTo>
                <a:lnTo>
                  <a:pt x="184" y="456"/>
                </a:lnTo>
                <a:cubicBezTo>
                  <a:pt x="163" y="456"/>
                  <a:pt x="147" y="442"/>
                  <a:pt x="147" y="425"/>
                </a:cubicBezTo>
                <a:cubicBezTo>
                  <a:pt x="147" y="423"/>
                  <a:pt x="145" y="414"/>
                  <a:pt x="141" y="405"/>
                </a:cubicBezTo>
                <a:lnTo>
                  <a:pt x="112" y="349"/>
                </a:lnTo>
                <a:cubicBezTo>
                  <a:pt x="107" y="341"/>
                  <a:pt x="99" y="327"/>
                  <a:pt x="94" y="319"/>
                </a:cubicBezTo>
                <a:cubicBezTo>
                  <a:pt x="91" y="314"/>
                  <a:pt x="62" y="268"/>
                  <a:pt x="62" y="226"/>
                </a:cubicBezTo>
                <a:cubicBezTo>
                  <a:pt x="62" y="137"/>
                  <a:pt x="134" y="65"/>
                  <a:pt x="223" y="65"/>
                </a:cubicBezTo>
                <a:cubicBezTo>
                  <a:pt x="311" y="65"/>
                  <a:pt x="383" y="137"/>
                  <a:pt x="383" y="226"/>
                </a:cubicBezTo>
                <a:cubicBezTo>
                  <a:pt x="383" y="268"/>
                  <a:pt x="354" y="314"/>
                  <a:pt x="351" y="319"/>
                </a:cubicBezTo>
                <a:cubicBezTo>
                  <a:pt x="346" y="327"/>
                  <a:pt x="338" y="341"/>
                  <a:pt x="333" y="349"/>
                </a:cubicBezTo>
                <a:lnTo>
                  <a:pt x="305" y="405"/>
                </a:lnTo>
                <a:cubicBezTo>
                  <a:pt x="301" y="414"/>
                  <a:pt x="298" y="423"/>
                  <a:pt x="298" y="425"/>
                </a:cubicBezTo>
                <a:cubicBezTo>
                  <a:pt x="298" y="442"/>
                  <a:pt x="282" y="456"/>
                  <a:pt x="261" y="456"/>
                </a:cubicBezTo>
                <a:close/>
                <a:moveTo>
                  <a:pt x="180" y="524"/>
                </a:moveTo>
                <a:cubicBezTo>
                  <a:pt x="169" y="524"/>
                  <a:pt x="159" y="534"/>
                  <a:pt x="159" y="545"/>
                </a:cubicBezTo>
                <a:cubicBezTo>
                  <a:pt x="159" y="556"/>
                  <a:pt x="169" y="566"/>
                  <a:pt x="180" y="566"/>
                </a:cubicBezTo>
                <a:lnTo>
                  <a:pt x="267" y="566"/>
                </a:lnTo>
                <a:cubicBezTo>
                  <a:pt x="279" y="566"/>
                  <a:pt x="289" y="556"/>
                  <a:pt x="289" y="545"/>
                </a:cubicBezTo>
                <a:cubicBezTo>
                  <a:pt x="289" y="534"/>
                  <a:pt x="279" y="524"/>
                  <a:pt x="267" y="524"/>
                </a:cubicBezTo>
                <a:lnTo>
                  <a:pt x="180" y="524"/>
                </a:lnTo>
                <a:close/>
                <a:moveTo>
                  <a:pt x="172" y="558"/>
                </a:moveTo>
                <a:cubicBezTo>
                  <a:pt x="173" y="586"/>
                  <a:pt x="196" y="608"/>
                  <a:pt x="224" y="608"/>
                </a:cubicBezTo>
                <a:cubicBezTo>
                  <a:pt x="252" y="608"/>
                  <a:pt x="275" y="586"/>
                  <a:pt x="276" y="558"/>
                </a:cubicBezTo>
                <a:lnTo>
                  <a:pt x="172" y="558"/>
                </a:lnTo>
                <a:close/>
                <a:moveTo>
                  <a:pt x="289" y="545"/>
                </a:moveTo>
                <a:lnTo>
                  <a:pt x="159" y="545"/>
                </a:lnTo>
                <a:lnTo>
                  <a:pt x="159" y="480"/>
                </a:lnTo>
                <a:lnTo>
                  <a:pt x="289" y="480"/>
                </a:lnTo>
                <a:lnTo>
                  <a:pt x="289" y="545"/>
                </a:lnTo>
                <a:close/>
                <a:moveTo>
                  <a:pt x="309" y="233"/>
                </a:moveTo>
                <a:cubicBezTo>
                  <a:pt x="309" y="245"/>
                  <a:pt x="299" y="254"/>
                  <a:pt x="287" y="254"/>
                </a:cubicBezTo>
                <a:lnTo>
                  <a:pt x="244" y="254"/>
                </a:lnTo>
                <a:lnTo>
                  <a:pt x="244" y="298"/>
                </a:lnTo>
                <a:cubicBezTo>
                  <a:pt x="244" y="309"/>
                  <a:pt x="234" y="319"/>
                  <a:pt x="223" y="319"/>
                </a:cubicBezTo>
                <a:cubicBezTo>
                  <a:pt x="211" y="319"/>
                  <a:pt x="202" y="309"/>
                  <a:pt x="202" y="298"/>
                </a:cubicBezTo>
                <a:lnTo>
                  <a:pt x="202" y="254"/>
                </a:lnTo>
                <a:lnTo>
                  <a:pt x="158" y="254"/>
                </a:lnTo>
                <a:cubicBezTo>
                  <a:pt x="146" y="254"/>
                  <a:pt x="137" y="245"/>
                  <a:pt x="137" y="233"/>
                </a:cubicBezTo>
                <a:cubicBezTo>
                  <a:pt x="137" y="221"/>
                  <a:pt x="146" y="212"/>
                  <a:pt x="158" y="212"/>
                </a:cubicBezTo>
                <a:lnTo>
                  <a:pt x="202" y="212"/>
                </a:lnTo>
                <a:lnTo>
                  <a:pt x="202" y="168"/>
                </a:lnTo>
                <a:cubicBezTo>
                  <a:pt x="202" y="157"/>
                  <a:pt x="211" y="147"/>
                  <a:pt x="223" y="147"/>
                </a:cubicBezTo>
                <a:cubicBezTo>
                  <a:pt x="234" y="147"/>
                  <a:pt x="244" y="157"/>
                  <a:pt x="244" y="168"/>
                </a:cubicBezTo>
                <a:lnTo>
                  <a:pt x="244" y="212"/>
                </a:lnTo>
                <a:lnTo>
                  <a:pt x="287" y="212"/>
                </a:lnTo>
                <a:cubicBezTo>
                  <a:pt x="299" y="212"/>
                  <a:pt x="309" y="221"/>
                  <a:pt x="309" y="233"/>
                </a:cubicBezTo>
                <a:close/>
                <a:moveTo>
                  <a:pt x="428" y="206"/>
                </a:moveTo>
                <a:lnTo>
                  <a:pt x="404" y="206"/>
                </a:lnTo>
                <a:cubicBezTo>
                  <a:pt x="405" y="212"/>
                  <a:pt x="405" y="219"/>
                  <a:pt x="405" y="226"/>
                </a:cubicBezTo>
                <a:cubicBezTo>
                  <a:pt x="405" y="230"/>
                  <a:pt x="405" y="235"/>
                  <a:pt x="405" y="239"/>
                </a:cubicBezTo>
                <a:lnTo>
                  <a:pt x="428" y="239"/>
                </a:lnTo>
                <a:cubicBezTo>
                  <a:pt x="438" y="239"/>
                  <a:pt x="446" y="232"/>
                  <a:pt x="446" y="222"/>
                </a:cubicBezTo>
                <a:cubicBezTo>
                  <a:pt x="446" y="213"/>
                  <a:pt x="438" y="206"/>
                  <a:pt x="428" y="206"/>
                </a:cubicBezTo>
                <a:close/>
                <a:moveTo>
                  <a:pt x="362" y="107"/>
                </a:moveTo>
                <a:lnTo>
                  <a:pt x="379" y="90"/>
                </a:lnTo>
                <a:cubicBezTo>
                  <a:pt x="386" y="83"/>
                  <a:pt x="386" y="72"/>
                  <a:pt x="380" y="66"/>
                </a:cubicBezTo>
                <a:cubicBezTo>
                  <a:pt x="373" y="60"/>
                  <a:pt x="362" y="60"/>
                  <a:pt x="356" y="67"/>
                </a:cubicBezTo>
                <a:lnTo>
                  <a:pt x="338" y="84"/>
                </a:lnTo>
                <a:cubicBezTo>
                  <a:pt x="347" y="91"/>
                  <a:pt x="355" y="99"/>
                  <a:pt x="362" y="107"/>
                </a:cubicBezTo>
                <a:close/>
                <a:moveTo>
                  <a:pt x="222" y="43"/>
                </a:moveTo>
                <a:cubicBezTo>
                  <a:pt x="228" y="43"/>
                  <a:pt x="233" y="43"/>
                  <a:pt x="239" y="44"/>
                </a:cubicBezTo>
                <a:lnTo>
                  <a:pt x="239" y="18"/>
                </a:lnTo>
                <a:cubicBezTo>
                  <a:pt x="239" y="8"/>
                  <a:pt x="231" y="0"/>
                  <a:pt x="222" y="0"/>
                </a:cubicBezTo>
                <a:cubicBezTo>
                  <a:pt x="213" y="0"/>
                  <a:pt x="206" y="8"/>
                  <a:pt x="206" y="18"/>
                </a:cubicBezTo>
                <a:lnTo>
                  <a:pt x="206" y="44"/>
                </a:lnTo>
                <a:cubicBezTo>
                  <a:pt x="211" y="43"/>
                  <a:pt x="217" y="43"/>
                  <a:pt x="222" y="43"/>
                </a:cubicBezTo>
                <a:close/>
                <a:moveTo>
                  <a:pt x="81" y="109"/>
                </a:moveTo>
                <a:cubicBezTo>
                  <a:pt x="89" y="101"/>
                  <a:pt x="96" y="93"/>
                  <a:pt x="105" y="86"/>
                </a:cubicBezTo>
                <a:lnTo>
                  <a:pt x="89" y="69"/>
                </a:lnTo>
                <a:cubicBezTo>
                  <a:pt x="82" y="63"/>
                  <a:pt x="71" y="62"/>
                  <a:pt x="65" y="69"/>
                </a:cubicBezTo>
                <a:cubicBezTo>
                  <a:pt x="58" y="75"/>
                  <a:pt x="58" y="86"/>
                  <a:pt x="65" y="93"/>
                </a:cubicBezTo>
                <a:lnTo>
                  <a:pt x="81" y="109"/>
                </a:lnTo>
                <a:close/>
                <a:moveTo>
                  <a:pt x="39" y="226"/>
                </a:moveTo>
                <a:cubicBezTo>
                  <a:pt x="39" y="219"/>
                  <a:pt x="40" y="212"/>
                  <a:pt x="41" y="206"/>
                </a:cubicBezTo>
                <a:lnTo>
                  <a:pt x="17" y="206"/>
                </a:lnTo>
                <a:cubicBezTo>
                  <a:pt x="7" y="206"/>
                  <a:pt x="0" y="213"/>
                  <a:pt x="0" y="222"/>
                </a:cubicBezTo>
                <a:cubicBezTo>
                  <a:pt x="0" y="232"/>
                  <a:pt x="7" y="239"/>
                  <a:pt x="17" y="239"/>
                </a:cubicBezTo>
                <a:lnTo>
                  <a:pt x="40" y="239"/>
                </a:lnTo>
                <a:cubicBezTo>
                  <a:pt x="40" y="235"/>
                  <a:pt x="39" y="230"/>
                  <a:pt x="39" y="2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6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Freeform 19"/>
          <p:cNvSpPr>
            <a:spLocks noEditPoints="1"/>
          </p:cNvSpPr>
          <p:nvPr/>
        </p:nvSpPr>
        <p:spPr bwMode="auto">
          <a:xfrm>
            <a:off x="1045246" y="4777439"/>
            <a:ext cx="563169" cy="533582"/>
          </a:xfrm>
          <a:custGeom>
            <a:avLst/>
            <a:gdLst>
              <a:gd name="T0" fmla="*/ 522 w 638"/>
              <a:gd name="T1" fmla="*/ 59 h 603"/>
              <a:gd name="T2" fmla="*/ 520 w 638"/>
              <a:gd name="T3" fmla="*/ 186 h 603"/>
              <a:gd name="T4" fmla="*/ 301 w 638"/>
              <a:gd name="T5" fmla="*/ 186 h 603"/>
              <a:gd name="T6" fmla="*/ 299 w 638"/>
              <a:gd name="T7" fmla="*/ 129 h 603"/>
              <a:gd name="T8" fmla="*/ 299 w 638"/>
              <a:gd name="T9" fmla="*/ 119 h 603"/>
              <a:gd name="T10" fmla="*/ 301 w 638"/>
              <a:gd name="T11" fmla="*/ 54 h 603"/>
              <a:gd name="T12" fmla="*/ 305 w 638"/>
              <a:gd name="T13" fmla="*/ 27 h 603"/>
              <a:gd name="T14" fmla="*/ 273 w 638"/>
              <a:gd name="T15" fmla="*/ 59 h 603"/>
              <a:gd name="T16" fmla="*/ 263 w 638"/>
              <a:gd name="T17" fmla="*/ 113 h 603"/>
              <a:gd name="T18" fmla="*/ 111 w 638"/>
              <a:gd name="T19" fmla="*/ 94 h 603"/>
              <a:gd name="T20" fmla="*/ 112 w 638"/>
              <a:gd name="T21" fmla="*/ 207 h 603"/>
              <a:gd name="T22" fmla="*/ 117 w 638"/>
              <a:gd name="T23" fmla="*/ 207 h 603"/>
              <a:gd name="T24" fmla="*/ 148 w 638"/>
              <a:gd name="T25" fmla="*/ 339 h 603"/>
              <a:gd name="T26" fmla="*/ 155 w 638"/>
              <a:gd name="T27" fmla="*/ 339 h 603"/>
              <a:gd name="T28" fmla="*/ 185 w 638"/>
              <a:gd name="T29" fmla="*/ 223 h 603"/>
              <a:gd name="T30" fmla="*/ 185 w 638"/>
              <a:gd name="T31" fmla="*/ 127 h 603"/>
              <a:gd name="T32" fmla="*/ 263 w 638"/>
              <a:gd name="T33" fmla="*/ 136 h 603"/>
              <a:gd name="T34" fmla="*/ 282 w 638"/>
              <a:gd name="T35" fmla="*/ 204 h 603"/>
              <a:gd name="T36" fmla="*/ 305 w 638"/>
              <a:gd name="T37" fmla="*/ 214 h 603"/>
              <a:gd name="T38" fmla="*/ 539 w 638"/>
              <a:gd name="T39" fmla="*/ 204 h 603"/>
              <a:gd name="T40" fmla="*/ 539 w 638"/>
              <a:gd name="T41" fmla="*/ 36 h 603"/>
              <a:gd name="T42" fmla="*/ 520 w 638"/>
              <a:gd name="T43" fmla="*/ 221 h 603"/>
              <a:gd name="T44" fmla="*/ 523 w 638"/>
              <a:gd name="T45" fmla="*/ 341 h 603"/>
              <a:gd name="T46" fmla="*/ 367 w 638"/>
              <a:gd name="T47" fmla="*/ 249 h 603"/>
              <a:gd name="T48" fmla="*/ 334 w 638"/>
              <a:gd name="T49" fmla="*/ 249 h 603"/>
              <a:gd name="T50" fmla="*/ 520 w 638"/>
              <a:gd name="T51" fmla="*/ 221 h 603"/>
              <a:gd name="T52" fmla="*/ 158 w 638"/>
              <a:gd name="T53" fmla="*/ 438 h 603"/>
              <a:gd name="T54" fmla="*/ 113 w 638"/>
              <a:gd name="T55" fmla="*/ 373 h 603"/>
              <a:gd name="T56" fmla="*/ 361 w 638"/>
              <a:gd name="T57" fmla="*/ 438 h 603"/>
              <a:gd name="T58" fmla="*/ 316 w 638"/>
              <a:gd name="T59" fmla="*/ 373 h 603"/>
              <a:gd name="T60" fmla="*/ 567 w 638"/>
              <a:gd name="T61" fmla="*/ 438 h 603"/>
              <a:gd name="T62" fmla="*/ 522 w 638"/>
              <a:gd name="T63" fmla="*/ 373 h 603"/>
              <a:gd name="T64" fmla="*/ 200 w 638"/>
              <a:gd name="T65" fmla="*/ 487 h 603"/>
              <a:gd name="T66" fmla="*/ 221 w 638"/>
              <a:gd name="T67" fmla="*/ 527 h 603"/>
              <a:gd name="T68" fmla="*/ 265 w 638"/>
              <a:gd name="T69" fmla="*/ 448 h 603"/>
              <a:gd name="T70" fmla="*/ 403 w 638"/>
              <a:gd name="T71" fmla="*/ 527 h 603"/>
              <a:gd name="T72" fmla="*/ 433 w 638"/>
              <a:gd name="T73" fmla="*/ 527 h 603"/>
              <a:gd name="T74" fmla="*/ 570 w 638"/>
              <a:gd name="T75" fmla="*/ 448 h 603"/>
              <a:gd name="T76" fmla="*/ 614 w 638"/>
              <a:gd name="T77" fmla="*/ 527 h 603"/>
              <a:gd name="T78" fmla="*/ 638 w 638"/>
              <a:gd name="T79" fmla="*/ 549 h 603"/>
              <a:gd name="T80" fmla="*/ 608 w 638"/>
              <a:gd name="T81" fmla="*/ 549 h 603"/>
              <a:gd name="T82" fmla="*/ 433 w 638"/>
              <a:gd name="T83" fmla="*/ 549 h 603"/>
              <a:gd name="T84" fmla="*/ 403 w 638"/>
              <a:gd name="T85" fmla="*/ 549 h 603"/>
              <a:gd name="T86" fmla="*/ 227 w 638"/>
              <a:gd name="T87" fmla="*/ 549 h 603"/>
              <a:gd name="T88" fmla="*/ 200 w 638"/>
              <a:gd name="T89" fmla="*/ 549 h 603"/>
              <a:gd name="T90" fmla="*/ 24 w 638"/>
              <a:gd name="T91" fmla="*/ 549 h 603"/>
              <a:gd name="T92" fmla="*/ 24 w 638"/>
              <a:gd name="T93" fmla="*/ 527 h 603"/>
              <a:gd name="T94" fmla="*/ 152 w 638"/>
              <a:gd name="T95" fmla="*/ 0 h 603"/>
              <a:gd name="T96" fmla="*/ 108 w 638"/>
              <a:gd name="T97" fmla="*/ 44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638" h="603">
                <a:moveTo>
                  <a:pt x="516" y="53"/>
                </a:moveTo>
                <a:cubicBezTo>
                  <a:pt x="517" y="53"/>
                  <a:pt x="519" y="53"/>
                  <a:pt x="520" y="54"/>
                </a:cubicBezTo>
                <a:cubicBezTo>
                  <a:pt x="522" y="56"/>
                  <a:pt x="522" y="57"/>
                  <a:pt x="522" y="59"/>
                </a:cubicBezTo>
                <a:lnTo>
                  <a:pt x="522" y="181"/>
                </a:lnTo>
                <a:cubicBezTo>
                  <a:pt x="522" y="183"/>
                  <a:pt x="522" y="185"/>
                  <a:pt x="520" y="186"/>
                </a:cubicBezTo>
                <a:lnTo>
                  <a:pt x="520" y="186"/>
                </a:lnTo>
                <a:cubicBezTo>
                  <a:pt x="519" y="187"/>
                  <a:pt x="517" y="188"/>
                  <a:pt x="516" y="188"/>
                </a:cubicBezTo>
                <a:lnTo>
                  <a:pt x="305" y="188"/>
                </a:lnTo>
                <a:cubicBezTo>
                  <a:pt x="303" y="188"/>
                  <a:pt x="302" y="187"/>
                  <a:pt x="301" y="186"/>
                </a:cubicBezTo>
                <a:lnTo>
                  <a:pt x="300" y="186"/>
                </a:lnTo>
                <a:cubicBezTo>
                  <a:pt x="299" y="185"/>
                  <a:pt x="299" y="183"/>
                  <a:pt x="299" y="181"/>
                </a:cubicBezTo>
                <a:lnTo>
                  <a:pt x="299" y="129"/>
                </a:lnTo>
                <a:lnTo>
                  <a:pt x="403" y="107"/>
                </a:lnTo>
                <a:lnTo>
                  <a:pt x="403" y="105"/>
                </a:lnTo>
                <a:lnTo>
                  <a:pt x="299" y="119"/>
                </a:lnTo>
                <a:lnTo>
                  <a:pt x="299" y="59"/>
                </a:lnTo>
                <a:cubicBezTo>
                  <a:pt x="299" y="57"/>
                  <a:pt x="299" y="56"/>
                  <a:pt x="300" y="54"/>
                </a:cubicBezTo>
                <a:lnTo>
                  <a:pt x="301" y="54"/>
                </a:lnTo>
                <a:cubicBezTo>
                  <a:pt x="302" y="53"/>
                  <a:pt x="303" y="53"/>
                  <a:pt x="305" y="53"/>
                </a:cubicBezTo>
                <a:lnTo>
                  <a:pt x="516" y="53"/>
                </a:lnTo>
                <a:close/>
                <a:moveTo>
                  <a:pt x="305" y="27"/>
                </a:moveTo>
                <a:cubicBezTo>
                  <a:pt x="296" y="27"/>
                  <a:pt x="288" y="30"/>
                  <a:pt x="282" y="36"/>
                </a:cubicBezTo>
                <a:lnTo>
                  <a:pt x="282" y="36"/>
                </a:lnTo>
                <a:cubicBezTo>
                  <a:pt x="276" y="42"/>
                  <a:pt x="273" y="50"/>
                  <a:pt x="273" y="59"/>
                </a:cubicBezTo>
                <a:lnTo>
                  <a:pt x="273" y="122"/>
                </a:lnTo>
                <a:lnTo>
                  <a:pt x="263" y="124"/>
                </a:lnTo>
                <a:lnTo>
                  <a:pt x="263" y="113"/>
                </a:lnTo>
                <a:lnTo>
                  <a:pt x="217" y="113"/>
                </a:lnTo>
                <a:lnTo>
                  <a:pt x="185" y="94"/>
                </a:lnTo>
                <a:lnTo>
                  <a:pt x="111" y="94"/>
                </a:lnTo>
                <a:cubicBezTo>
                  <a:pt x="96" y="94"/>
                  <a:pt x="84" y="106"/>
                  <a:pt x="84" y="121"/>
                </a:cubicBezTo>
                <a:lnTo>
                  <a:pt x="84" y="207"/>
                </a:lnTo>
                <a:lnTo>
                  <a:pt x="112" y="207"/>
                </a:lnTo>
                <a:lnTo>
                  <a:pt x="112" y="144"/>
                </a:lnTo>
                <a:lnTo>
                  <a:pt x="117" y="144"/>
                </a:lnTo>
                <a:lnTo>
                  <a:pt x="117" y="207"/>
                </a:lnTo>
                <a:lnTo>
                  <a:pt x="117" y="223"/>
                </a:lnTo>
                <a:lnTo>
                  <a:pt x="117" y="339"/>
                </a:lnTo>
                <a:lnTo>
                  <a:pt x="148" y="339"/>
                </a:lnTo>
                <a:lnTo>
                  <a:pt x="148" y="243"/>
                </a:lnTo>
                <a:lnTo>
                  <a:pt x="155" y="243"/>
                </a:lnTo>
                <a:lnTo>
                  <a:pt x="155" y="339"/>
                </a:lnTo>
                <a:lnTo>
                  <a:pt x="185" y="339"/>
                </a:lnTo>
                <a:lnTo>
                  <a:pt x="185" y="322"/>
                </a:lnTo>
                <a:lnTo>
                  <a:pt x="185" y="223"/>
                </a:lnTo>
                <a:lnTo>
                  <a:pt x="185" y="207"/>
                </a:lnTo>
                <a:lnTo>
                  <a:pt x="185" y="144"/>
                </a:lnTo>
                <a:lnTo>
                  <a:pt x="185" y="127"/>
                </a:lnTo>
                <a:lnTo>
                  <a:pt x="217" y="144"/>
                </a:lnTo>
                <a:lnTo>
                  <a:pt x="263" y="144"/>
                </a:lnTo>
                <a:lnTo>
                  <a:pt x="263" y="136"/>
                </a:lnTo>
                <a:lnTo>
                  <a:pt x="273" y="134"/>
                </a:lnTo>
                <a:lnTo>
                  <a:pt x="273" y="181"/>
                </a:lnTo>
                <a:cubicBezTo>
                  <a:pt x="273" y="190"/>
                  <a:pt x="276" y="198"/>
                  <a:pt x="282" y="204"/>
                </a:cubicBezTo>
                <a:lnTo>
                  <a:pt x="282" y="204"/>
                </a:lnTo>
                <a:lnTo>
                  <a:pt x="282" y="204"/>
                </a:lnTo>
                <a:cubicBezTo>
                  <a:pt x="288" y="210"/>
                  <a:pt x="296" y="214"/>
                  <a:pt x="305" y="214"/>
                </a:cubicBezTo>
                <a:lnTo>
                  <a:pt x="516" y="214"/>
                </a:lnTo>
                <a:cubicBezTo>
                  <a:pt x="525" y="214"/>
                  <a:pt x="533" y="210"/>
                  <a:pt x="539" y="204"/>
                </a:cubicBezTo>
                <a:lnTo>
                  <a:pt x="539" y="204"/>
                </a:lnTo>
                <a:cubicBezTo>
                  <a:pt x="545" y="198"/>
                  <a:pt x="548" y="190"/>
                  <a:pt x="548" y="181"/>
                </a:cubicBezTo>
                <a:lnTo>
                  <a:pt x="548" y="59"/>
                </a:lnTo>
                <a:cubicBezTo>
                  <a:pt x="548" y="50"/>
                  <a:pt x="545" y="42"/>
                  <a:pt x="539" y="36"/>
                </a:cubicBezTo>
                <a:cubicBezTo>
                  <a:pt x="533" y="30"/>
                  <a:pt x="525" y="27"/>
                  <a:pt x="516" y="27"/>
                </a:cubicBezTo>
                <a:lnTo>
                  <a:pt x="305" y="27"/>
                </a:lnTo>
                <a:close/>
                <a:moveTo>
                  <a:pt x="520" y="221"/>
                </a:moveTo>
                <a:lnTo>
                  <a:pt x="520" y="249"/>
                </a:lnTo>
                <a:lnTo>
                  <a:pt x="497" y="249"/>
                </a:lnTo>
                <a:lnTo>
                  <a:pt x="523" y="341"/>
                </a:lnTo>
                <a:lnTo>
                  <a:pt x="490" y="341"/>
                </a:lnTo>
                <a:lnTo>
                  <a:pt x="464" y="249"/>
                </a:lnTo>
                <a:lnTo>
                  <a:pt x="367" y="249"/>
                </a:lnTo>
                <a:lnTo>
                  <a:pt x="341" y="341"/>
                </a:lnTo>
                <a:lnTo>
                  <a:pt x="308" y="341"/>
                </a:lnTo>
                <a:lnTo>
                  <a:pt x="334" y="249"/>
                </a:lnTo>
                <a:lnTo>
                  <a:pt x="306" y="249"/>
                </a:lnTo>
                <a:lnTo>
                  <a:pt x="306" y="221"/>
                </a:lnTo>
                <a:lnTo>
                  <a:pt x="520" y="221"/>
                </a:lnTo>
                <a:close/>
                <a:moveTo>
                  <a:pt x="113" y="373"/>
                </a:moveTo>
                <a:cubicBezTo>
                  <a:pt x="139" y="373"/>
                  <a:pt x="161" y="394"/>
                  <a:pt x="161" y="421"/>
                </a:cubicBezTo>
                <a:cubicBezTo>
                  <a:pt x="161" y="427"/>
                  <a:pt x="160" y="433"/>
                  <a:pt x="158" y="438"/>
                </a:cubicBezTo>
                <a:lnTo>
                  <a:pt x="68" y="438"/>
                </a:lnTo>
                <a:cubicBezTo>
                  <a:pt x="66" y="433"/>
                  <a:pt x="65" y="427"/>
                  <a:pt x="65" y="421"/>
                </a:cubicBezTo>
                <a:cubicBezTo>
                  <a:pt x="65" y="394"/>
                  <a:pt x="86" y="373"/>
                  <a:pt x="113" y="373"/>
                </a:cubicBezTo>
                <a:close/>
                <a:moveTo>
                  <a:pt x="316" y="373"/>
                </a:moveTo>
                <a:cubicBezTo>
                  <a:pt x="342" y="373"/>
                  <a:pt x="364" y="394"/>
                  <a:pt x="364" y="421"/>
                </a:cubicBezTo>
                <a:cubicBezTo>
                  <a:pt x="364" y="427"/>
                  <a:pt x="363" y="433"/>
                  <a:pt x="361" y="438"/>
                </a:cubicBezTo>
                <a:lnTo>
                  <a:pt x="271" y="438"/>
                </a:lnTo>
                <a:cubicBezTo>
                  <a:pt x="269" y="433"/>
                  <a:pt x="268" y="427"/>
                  <a:pt x="268" y="421"/>
                </a:cubicBezTo>
                <a:cubicBezTo>
                  <a:pt x="268" y="394"/>
                  <a:pt x="289" y="373"/>
                  <a:pt x="316" y="373"/>
                </a:cubicBezTo>
                <a:close/>
                <a:moveTo>
                  <a:pt x="522" y="373"/>
                </a:moveTo>
                <a:cubicBezTo>
                  <a:pt x="548" y="373"/>
                  <a:pt x="570" y="394"/>
                  <a:pt x="570" y="421"/>
                </a:cubicBezTo>
                <a:cubicBezTo>
                  <a:pt x="570" y="427"/>
                  <a:pt x="569" y="433"/>
                  <a:pt x="567" y="438"/>
                </a:cubicBezTo>
                <a:lnTo>
                  <a:pt x="477" y="438"/>
                </a:lnTo>
                <a:cubicBezTo>
                  <a:pt x="475" y="433"/>
                  <a:pt x="474" y="427"/>
                  <a:pt x="474" y="421"/>
                </a:cubicBezTo>
                <a:cubicBezTo>
                  <a:pt x="474" y="394"/>
                  <a:pt x="495" y="373"/>
                  <a:pt x="522" y="373"/>
                </a:cubicBezTo>
                <a:close/>
                <a:moveTo>
                  <a:pt x="62" y="448"/>
                </a:moveTo>
                <a:lnTo>
                  <a:pt x="161" y="448"/>
                </a:lnTo>
                <a:cubicBezTo>
                  <a:pt x="182" y="448"/>
                  <a:pt x="200" y="466"/>
                  <a:pt x="200" y="487"/>
                </a:cubicBezTo>
                <a:lnTo>
                  <a:pt x="200" y="527"/>
                </a:lnTo>
                <a:lnTo>
                  <a:pt x="203" y="527"/>
                </a:lnTo>
                <a:lnTo>
                  <a:pt x="221" y="527"/>
                </a:lnTo>
                <a:lnTo>
                  <a:pt x="227" y="527"/>
                </a:lnTo>
                <a:lnTo>
                  <a:pt x="227" y="487"/>
                </a:lnTo>
                <a:cubicBezTo>
                  <a:pt x="227" y="466"/>
                  <a:pt x="244" y="448"/>
                  <a:pt x="265" y="448"/>
                </a:cubicBezTo>
                <a:lnTo>
                  <a:pt x="364" y="448"/>
                </a:lnTo>
                <a:cubicBezTo>
                  <a:pt x="385" y="448"/>
                  <a:pt x="403" y="466"/>
                  <a:pt x="403" y="487"/>
                </a:cubicBezTo>
                <a:lnTo>
                  <a:pt x="403" y="527"/>
                </a:lnTo>
                <a:lnTo>
                  <a:pt x="409" y="527"/>
                </a:lnTo>
                <a:lnTo>
                  <a:pt x="424" y="527"/>
                </a:lnTo>
                <a:lnTo>
                  <a:pt x="433" y="527"/>
                </a:lnTo>
                <a:lnTo>
                  <a:pt x="433" y="487"/>
                </a:lnTo>
                <a:cubicBezTo>
                  <a:pt x="433" y="466"/>
                  <a:pt x="450" y="448"/>
                  <a:pt x="471" y="448"/>
                </a:cubicBezTo>
                <a:lnTo>
                  <a:pt x="570" y="448"/>
                </a:lnTo>
                <a:cubicBezTo>
                  <a:pt x="591" y="448"/>
                  <a:pt x="608" y="466"/>
                  <a:pt x="608" y="487"/>
                </a:cubicBezTo>
                <a:lnTo>
                  <a:pt x="608" y="527"/>
                </a:lnTo>
                <a:lnTo>
                  <a:pt x="614" y="527"/>
                </a:lnTo>
                <a:lnTo>
                  <a:pt x="630" y="527"/>
                </a:lnTo>
                <a:lnTo>
                  <a:pt x="638" y="527"/>
                </a:lnTo>
                <a:lnTo>
                  <a:pt x="638" y="549"/>
                </a:lnTo>
                <a:lnTo>
                  <a:pt x="630" y="549"/>
                </a:lnTo>
                <a:lnTo>
                  <a:pt x="614" y="549"/>
                </a:lnTo>
                <a:lnTo>
                  <a:pt x="608" y="549"/>
                </a:lnTo>
                <a:lnTo>
                  <a:pt x="608" y="603"/>
                </a:lnTo>
                <a:lnTo>
                  <a:pt x="433" y="603"/>
                </a:lnTo>
                <a:lnTo>
                  <a:pt x="433" y="549"/>
                </a:lnTo>
                <a:lnTo>
                  <a:pt x="424" y="549"/>
                </a:lnTo>
                <a:lnTo>
                  <a:pt x="409" y="549"/>
                </a:lnTo>
                <a:lnTo>
                  <a:pt x="403" y="549"/>
                </a:lnTo>
                <a:lnTo>
                  <a:pt x="403" y="603"/>
                </a:lnTo>
                <a:lnTo>
                  <a:pt x="227" y="603"/>
                </a:lnTo>
                <a:lnTo>
                  <a:pt x="227" y="549"/>
                </a:lnTo>
                <a:lnTo>
                  <a:pt x="221" y="549"/>
                </a:lnTo>
                <a:lnTo>
                  <a:pt x="203" y="549"/>
                </a:lnTo>
                <a:lnTo>
                  <a:pt x="200" y="549"/>
                </a:lnTo>
                <a:lnTo>
                  <a:pt x="200" y="603"/>
                </a:lnTo>
                <a:lnTo>
                  <a:pt x="24" y="603"/>
                </a:lnTo>
                <a:lnTo>
                  <a:pt x="24" y="549"/>
                </a:lnTo>
                <a:lnTo>
                  <a:pt x="0" y="549"/>
                </a:lnTo>
                <a:lnTo>
                  <a:pt x="0" y="527"/>
                </a:lnTo>
                <a:lnTo>
                  <a:pt x="24" y="527"/>
                </a:lnTo>
                <a:lnTo>
                  <a:pt x="24" y="487"/>
                </a:lnTo>
                <a:cubicBezTo>
                  <a:pt x="24" y="466"/>
                  <a:pt x="41" y="448"/>
                  <a:pt x="62" y="448"/>
                </a:cubicBezTo>
                <a:close/>
                <a:moveTo>
                  <a:pt x="152" y="0"/>
                </a:moveTo>
                <a:cubicBezTo>
                  <a:pt x="176" y="0"/>
                  <a:pt x="196" y="20"/>
                  <a:pt x="196" y="44"/>
                </a:cubicBezTo>
                <a:cubicBezTo>
                  <a:pt x="196" y="69"/>
                  <a:pt x="176" y="88"/>
                  <a:pt x="152" y="88"/>
                </a:cubicBezTo>
                <a:cubicBezTo>
                  <a:pt x="127" y="88"/>
                  <a:pt x="108" y="69"/>
                  <a:pt x="108" y="44"/>
                </a:cubicBezTo>
                <a:cubicBezTo>
                  <a:pt x="108" y="20"/>
                  <a:pt x="127" y="0"/>
                  <a:pt x="1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71" tIns="34285" rIns="68571" bIns="34285" numCol="1" anchor="t" anchorCtr="0" compatLnSpc="1"/>
          <a:lstStyle/>
          <a:p>
            <a:endParaRPr lang="zh-CN" altLang="en-US" sz="16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4" name="TextBox 76"/>
          <p:cNvSpPr txBox="1"/>
          <p:nvPr/>
        </p:nvSpPr>
        <p:spPr>
          <a:xfrm flipH="1">
            <a:off x="2090882" y="1804557"/>
            <a:ext cx="111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1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关注公证号</a:t>
            </a:r>
            <a:endParaRPr lang="zh-CN" altLang="en-US" sz="1400" dirty="0">
              <a:solidFill>
                <a:srgbClr val="1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2090881" y="2122680"/>
            <a:ext cx="3190426" cy="72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6" name="TextBox 76"/>
          <p:cNvSpPr txBox="1"/>
          <p:nvPr/>
        </p:nvSpPr>
        <p:spPr>
          <a:xfrm flipH="1">
            <a:off x="2090882" y="3170546"/>
            <a:ext cx="111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484860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400" dirty="0">
              <a:solidFill>
                <a:srgbClr val="48486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2090881" y="3488669"/>
            <a:ext cx="3190426" cy="72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8" name="TextBox 76"/>
          <p:cNvSpPr txBox="1"/>
          <p:nvPr/>
        </p:nvSpPr>
        <p:spPr>
          <a:xfrm flipH="1">
            <a:off x="2090882" y="4542552"/>
            <a:ext cx="11178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183048"/>
                </a:solidFill>
                <a:latin typeface="微软雅黑" panose="020B0503020204020204" charset="-122"/>
                <a:ea typeface="微软雅黑" panose="020B0503020204020204" charset="-122"/>
              </a:rPr>
              <a:t>关注公众号</a:t>
            </a:r>
            <a:endParaRPr lang="zh-CN" altLang="en-US" sz="1400" dirty="0">
              <a:solidFill>
                <a:srgbClr val="183048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2090881" y="4860675"/>
            <a:ext cx="3190426" cy="720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050" dirty="0">
                <a:solidFill>
                  <a:schemeClr val="bg2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444585" y="4548851"/>
            <a:ext cx="1798212" cy="1264829"/>
          </a:xfrm>
          <a:prstGeom prst="rect">
            <a:avLst/>
          </a:prstGeom>
          <a:solidFill>
            <a:srgbClr val="1848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251" y="1605021"/>
            <a:ext cx="5611545" cy="4208659"/>
          </a:xfrm>
          <a:custGeom>
            <a:avLst/>
            <a:gdLst>
              <a:gd name="connsiteX0" fmla="*/ 0 w 4618355"/>
              <a:gd name="connsiteY0" fmla="*/ 3594857 h 5141324"/>
              <a:gd name="connsiteX1" fmla="*/ 1467191 w 4618355"/>
              <a:gd name="connsiteY1" fmla="*/ 3594857 h 5141324"/>
              <a:gd name="connsiteX2" fmla="*/ 1467191 w 4618355"/>
              <a:gd name="connsiteY2" fmla="*/ 5141324 h 5141324"/>
              <a:gd name="connsiteX3" fmla="*/ 0 w 4618355"/>
              <a:gd name="connsiteY3" fmla="*/ 5141324 h 5141324"/>
              <a:gd name="connsiteX4" fmla="*/ 1575582 w 4618355"/>
              <a:gd name="connsiteY4" fmla="*/ 1424377 h 5141324"/>
              <a:gd name="connsiteX5" fmla="*/ 3042773 w 4618355"/>
              <a:gd name="connsiteY5" fmla="*/ 1424377 h 5141324"/>
              <a:gd name="connsiteX6" fmla="*/ 3042773 w 4618355"/>
              <a:gd name="connsiteY6" fmla="*/ 5141324 h 5141324"/>
              <a:gd name="connsiteX7" fmla="*/ 1575582 w 4618355"/>
              <a:gd name="connsiteY7" fmla="*/ 5141324 h 5141324"/>
              <a:gd name="connsiteX8" fmla="*/ 3151164 w 4618355"/>
              <a:gd name="connsiteY8" fmla="*/ 0 h 5141324"/>
              <a:gd name="connsiteX9" fmla="*/ 4618355 w 4618355"/>
              <a:gd name="connsiteY9" fmla="*/ 0 h 5141324"/>
              <a:gd name="connsiteX10" fmla="*/ 4618355 w 4618355"/>
              <a:gd name="connsiteY10" fmla="*/ 3486333 h 5141324"/>
              <a:gd name="connsiteX11" fmla="*/ 3151164 w 4618355"/>
              <a:gd name="connsiteY11" fmla="*/ 3486333 h 5141324"/>
              <a:gd name="connsiteX12" fmla="*/ 1575582 w 4618355"/>
              <a:gd name="connsiteY12" fmla="*/ 0 h 5141324"/>
              <a:gd name="connsiteX13" fmla="*/ 3042773 w 4618355"/>
              <a:gd name="connsiteY13" fmla="*/ 0 h 5141324"/>
              <a:gd name="connsiteX14" fmla="*/ 3042773 w 4618355"/>
              <a:gd name="connsiteY14" fmla="*/ 1302288 h 5141324"/>
              <a:gd name="connsiteX15" fmla="*/ 1575582 w 4618355"/>
              <a:gd name="connsiteY15" fmla="*/ 1302288 h 5141324"/>
              <a:gd name="connsiteX16" fmla="*/ 0 w 4618355"/>
              <a:gd name="connsiteY16" fmla="*/ 0 h 5141324"/>
              <a:gd name="connsiteX17" fmla="*/ 1467191 w 4618355"/>
              <a:gd name="connsiteY17" fmla="*/ 0 h 5141324"/>
              <a:gd name="connsiteX18" fmla="*/ 1467191 w 4618355"/>
              <a:gd name="connsiteY18" fmla="*/ 3486333 h 5141324"/>
              <a:gd name="connsiteX19" fmla="*/ 0 w 4618355"/>
              <a:gd name="connsiteY19" fmla="*/ 3486333 h 514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618355" h="5141324">
                <a:moveTo>
                  <a:pt x="0" y="3594857"/>
                </a:moveTo>
                <a:lnTo>
                  <a:pt x="1467191" y="3594857"/>
                </a:lnTo>
                <a:lnTo>
                  <a:pt x="1467191" y="5141324"/>
                </a:lnTo>
                <a:lnTo>
                  <a:pt x="0" y="5141324"/>
                </a:lnTo>
                <a:close/>
                <a:moveTo>
                  <a:pt x="1575582" y="1424377"/>
                </a:moveTo>
                <a:lnTo>
                  <a:pt x="3042773" y="1424377"/>
                </a:lnTo>
                <a:lnTo>
                  <a:pt x="3042773" y="5141324"/>
                </a:lnTo>
                <a:lnTo>
                  <a:pt x="1575582" y="5141324"/>
                </a:lnTo>
                <a:close/>
                <a:moveTo>
                  <a:pt x="3151164" y="0"/>
                </a:moveTo>
                <a:lnTo>
                  <a:pt x="4618355" y="0"/>
                </a:lnTo>
                <a:lnTo>
                  <a:pt x="4618355" y="3486333"/>
                </a:lnTo>
                <a:lnTo>
                  <a:pt x="3151164" y="3486333"/>
                </a:lnTo>
                <a:close/>
                <a:moveTo>
                  <a:pt x="1575582" y="0"/>
                </a:moveTo>
                <a:lnTo>
                  <a:pt x="3042773" y="0"/>
                </a:lnTo>
                <a:lnTo>
                  <a:pt x="3042773" y="1302288"/>
                </a:lnTo>
                <a:lnTo>
                  <a:pt x="1575582" y="1302288"/>
                </a:lnTo>
                <a:close/>
                <a:moveTo>
                  <a:pt x="0" y="0"/>
                </a:moveTo>
                <a:lnTo>
                  <a:pt x="1467191" y="0"/>
                </a:lnTo>
                <a:lnTo>
                  <a:pt x="1467191" y="3486333"/>
                </a:lnTo>
                <a:lnTo>
                  <a:pt x="0" y="3486333"/>
                </a:lnTo>
                <a:close/>
              </a:path>
            </a:pathLst>
          </a:custGeom>
        </p:spPr>
      </p:pic>
      <p:grpSp>
        <p:nvGrpSpPr>
          <p:cNvPr id="24" name="Group 33"/>
          <p:cNvGrpSpPr/>
          <p:nvPr/>
        </p:nvGrpSpPr>
        <p:grpSpPr>
          <a:xfrm>
            <a:off x="9920013" y="4777439"/>
            <a:ext cx="783214" cy="7337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  <p:sp>
          <p:nvSpPr>
            <p:cNvPr id="2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  <p:transition advTm="201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2" grpId="0" bldLvl="0" animBg="1"/>
      <p:bldP spid="22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1268</Words>
  <Application>Microsoft Office PowerPoint</Application>
  <PresentationFormat>宽屏</PresentationFormat>
  <Paragraphs>142</Paragraphs>
  <Slides>20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Gill Sans</vt:lpstr>
      <vt:lpstr>Open Sans</vt:lpstr>
      <vt:lpstr>宋体</vt:lpstr>
      <vt:lpstr>微软雅黑</vt:lpstr>
      <vt:lpstr>造字工房尚雅体演示版常规体</vt:lpstr>
      <vt:lpstr>Arial</vt:lpstr>
      <vt:lpstr>Calibri</vt:lpstr>
      <vt:lpstr>Calibri Light</vt:lpstr>
      <vt:lpstr>Wingdings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小白</dc:creator>
  <cp:keywords>www.51pptmoban.com</cp:keywords>
  <cp:lastModifiedBy>YANGS</cp:lastModifiedBy>
  <cp:revision>18</cp:revision>
  <dcterms:created xsi:type="dcterms:W3CDTF">2017-07-25T11:31:33Z</dcterms:created>
  <dcterms:modified xsi:type="dcterms:W3CDTF">2018-06-26T13:53:41Z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