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3"/>
  </p:notesMasterIdLst>
  <p:sldIdLst>
    <p:sldId id="427" r:id="rId3"/>
    <p:sldId id="502" r:id="rId4"/>
    <p:sldId id="395" r:id="rId5"/>
    <p:sldId id="522" r:id="rId6"/>
    <p:sldId id="523" r:id="rId7"/>
    <p:sldId id="524" r:id="rId8"/>
    <p:sldId id="526" r:id="rId9"/>
    <p:sldId id="525" r:id="rId10"/>
    <p:sldId id="527" r:id="rId11"/>
    <p:sldId id="528" r:id="rId12"/>
    <p:sldId id="532" r:id="rId13"/>
    <p:sldId id="543" r:id="rId14"/>
    <p:sldId id="544" r:id="rId15"/>
    <p:sldId id="257" r:id="rId16"/>
    <p:sldId id="260" r:id="rId17"/>
    <p:sldId id="266" r:id="rId18"/>
    <p:sldId id="271" r:id="rId19"/>
    <p:sldId id="269" r:id="rId20"/>
    <p:sldId id="270" r:id="rId21"/>
    <p:sldId id="545" r:id="rId22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8695"/>
    <a:srgbClr val="262626"/>
    <a:srgbClr val="787777"/>
    <a:srgbClr val="034E85"/>
    <a:srgbClr val="0E7EB5"/>
    <a:srgbClr val="ADB5BF"/>
    <a:srgbClr val="324565"/>
    <a:srgbClr val="143E6A"/>
    <a:srgbClr val="0B5F84"/>
    <a:srgbClr val="0F7E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205" d="100"/>
          <a:sy n="205" d="100"/>
        </p:scale>
        <p:origin x="780" y="162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2018/6/27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853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ocation_166973"/>
          <p:cNvSpPr>
            <a:spLocks noChangeAspect="1"/>
          </p:cNvSpPr>
          <p:nvPr userDrawn="1"/>
        </p:nvSpPr>
        <p:spPr bwMode="auto">
          <a:xfrm rot="2639622">
            <a:off x="299070" y="190763"/>
            <a:ext cx="348320" cy="349986"/>
          </a:xfrm>
          <a:custGeom>
            <a:avLst/>
            <a:gdLst>
              <a:gd name="connsiteX0" fmla="*/ 301625 w 330613"/>
              <a:gd name="connsiteY0" fmla="*/ 30569 h 332194"/>
              <a:gd name="connsiteX1" fmla="*/ 149225 w 330613"/>
              <a:gd name="connsiteY1" fmla="*/ 182829 h 332194"/>
              <a:gd name="connsiteX2" fmla="*/ 151808 w 330613"/>
              <a:gd name="connsiteY2" fmla="*/ 185409 h 332194"/>
              <a:gd name="connsiteX3" fmla="*/ 200886 w 330613"/>
              <a:gd name="connsiteY3" fmla="*/ 292507 h 332194"/>
              <a:gd name="connsiteX4" fmla="*/ 316296 w 330613"/>
              <a:gd name="connsiteY4" fmla="*/ 1413 h 332194"/>
              <a:gd name="connsiteX5" fmla="*/ 327915 w 330613"/>
              <a:gd name="connsiteY5" fmla="*/ 2711 h 332194"/>
              <a:gd name="connsiteX6" fmla="*/ 329206 w 330613"/>
              <a:gd name="connsiteY6" fmla="*/ 14385 h 332194"/>
              <a:gd name="connsiteX7" fmla="*/ 210434 w 330613"/>
              <a:gd name="connsiteY7" fmla="*/ 325708 h 332194"/>
              <a:gd name="connsiteX8" fmla="*/ 201397 w 330613"/>
              <a:gd name="connsiteY8" fmla="*/ 332194 h 332194"/>
              <a:gd name="connsiteX9" fmla="*/ 191069 w 330613"/>
              <a:gd name="connsiteY9" fmla="*/ 325708 h 332194"/>
              <a:gd name="connsiteX10" fmla="*/ 132973 w 330613"/>
              <a:gd name="connsiteY10" fmla="*/ 198585 h 332194"/>
              <a:gd name="connsiteX11" fmla="*/ 6455 w 330613"/>
              <a:gd name="connsiteY11" fmla="*/ 140212 h 332194"/>
              <a:gd name="connsiteX12" fmla="*/ 0 w 330613"/>
              <a:gd name="connsiteY12" fmla="*/ 129834 h 332194"/>
              <a:gd name="connsiteX13" fmla="*/ 6455 w 330613"/>
              <a:gd name="connsiteY13" fmla="*/ 120754 h 332194"/>
              <a:gd name="connsiteX14" fmla="*/ 316296 w 330613"/>
              <a:gd name="connsiteY14" fmla="*/ 1413 h 33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613" h="332194">
                <a:moveTo>
                  <a:pt x="301625" y="30569"/>
                </a:moveTo>
                <a:cubicBezTo>
                  <a:pt x="301625" y="30569"/>
                  <a:pt x="301625" y="30569"/>
                  <a:pt x="149225" y="182829"/>
                </a:cubicBezTo>
                <a:cubicBezTo>
                  <a:pt x="150517" y="184119"/>
                  <a:pt x="150517" y="185409"/>
                  <a:pt x="151808" y="185409"/>
                </a:cubicBezTo>
                <a:cubicBezTo>
                  <a:pt x="151808" y="185409"/>
                  <a:pt x="151808" y="185409"/>
                  <a:pt x="200886" y="292507"/>
                </a:cubicBezTo>
                <a:close/>
                <a:moveTo>
                  <a:pt x="316296" y="1413"/>
                </a:moveTo>
                <a:cubicBezTo>
                  <a:pt x="320169" y="-1181"/>
                  <a:pt x="324042" y="116"/>
                  <a:pt x="327915" y="2711"/>
                </a:cubicBezTo>
                <a:cubicBezTo>
                  <a:pt x="330497" y="6602"/>
                  <a:pt x="331788" y="10494"/>
                  <a:pt x="329206" y="14385"/>
                </a:cubicBezTo>
                <a:cubicBezTo>
                  <a:pt x="329206" y="14385"/>
                  <a:pt x="329206" y="14385"/>
                  <a:pt x="210434" y="325708"/>
                </a:cubicBezTo>
                <a:cubicBezTo>
                  <a:pt x="209143" y="329600"/>
                  <a:pt x="205270" y="332194"/>
                  <a:pt x="201397" y="332194"/>
                </a:cubicBezTo>
                <a:cubicBezTo>
                  <a:pt x="196233" y="332194"/>
                  <a:pt x="192360" y="329600"/>
                  <a:pt x="191069" y="325708"/>
                </a:cubicBezTo>
                <a:cubicBezTo>
                  <a:pt x="191069" y="325708"/>
                  <a:pt x="191069" y="325708"/>
                  <a:pt x="132973" y="198585"/>
                </a:cubicBezTo>
                <a:cubicBezTo>
                  <a:pt x="132973" y="198585"/>
                  <a:pt x="132973" y="198585"/>
                  <a:pt x="6455" y="140212"/>
                </a:cubicBezTo>
                <a:cubicBezTo>
                  <a:pt x="2582" y="138914"/>
                  <a:pt x="0" y="133726"/>
                  <a:pt x="0" y="129834"/>
                </a:cubicBezTo>
                <a:cubicBezTo>
                  <a:pt x="0" y="125943"/>
                  <a:pt x="2582" y="122051"/>
                  <a:pt x="6455" y="120754"/>
                </a:cubicBezTo>
                <a:cubicBezTo>
                  <a:pt x="6455" y="120754"/>
                  <a:pt x="6455" y="120754"/>
                  <a:pt x="316296" y="14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47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E3E8C59-908D-4152-95D4-24D84883918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1104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685708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8" indent="-171428" algn="l" defTabSz="68570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82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35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90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542844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885698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8552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1406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4261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854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708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562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416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4271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7125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979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833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9.jpeg"/><Relationship Id="rId5" Type="http://schemas.openxmlformats.org/officeDocument/2006/relationships/image" Target="../media/image7.jp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6.jp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1.jpeg"/><Relationship Id="rId5" Type="http://schemas.openxmlformats.org/officeDocument/2006/relationships/image" Target="../media/image7.jpg"/><Relationship Id="rId10" Type="http://schemas.openxmlformats.org/officeDocument/2006/relationships/image" Target="../media/image4.png"/><Relationship Id="rId4" Type="http://schemas.openxmlformats.org/officeDocument/2006/relationships/image" Target="../media/image10.jpe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F7C1534-051F-4F18-AC70-F8EB4D4ED50D}"/>
              </a:ext>
            </a:extLst>
          </p:cNvPr>
          <p:cNvSpPr/>
          <p:nvPr/>
        </p:nvSpPr>
        <p:spPr>
          <a:xfrm>
            <a:off x="2565350" y="110819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Paula DeAnda - Why Would I Ever">
            <a:hlinkClick r:id="" action="ppaction://media"/>
            <a:extLst>
              <a:ext uri="{FF2B5EF4-FFF2-40B4-BE49-F238E27FC236}">
                <a16:creationId xmlns:a16="http://schemas.microsoft.com/office/drawing/2014/main" xmlns="" id="{D014DFF2-7859-4D96-B800-A56F2BE8C88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24797" y="-1532706"/>
            <a:ext cx="487363" cy="4873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F7C4D11-E9A2-4ED1-903D-2896316557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" y="414818"/>
            <a:ext cx="9079510" cy="403244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736C875-E5FC-4D2A-9801-5BFBD858811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E5E072B-1BA0-4CAD-A93B-908F0076EACB}"/>
              </a:ext>
            </a:extLst>
          </p:cNvPr>
          <p:cNvSpPr/>
          <p:nvPr/>
        </p:nvSpPr>
        <p:spPr>
          <a:xfrm>
            <a:off x="2680152" y="1463723"/>
            <a:ext cx="3783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水彩风简约通用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4A879FF-E2A9-4E62-8F0D-DCD19BDB5A98}"/>
              </a:ext>
            </a:extLst>
          </p:cNvPr>
          <p:cNvSpPr/>
          <p:nvPr/>
        </p:nvSpPr>
        <p:spPr>
          <a:xfrm>
            <a:off x="1340215" y="2057739"/>
            <a:ext cx="6463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Adobe Arabic" panose="02040503050201020203" pitchFamily="18" charset="-78"/>
                <a:sym typeface="微软雅黑" pitchFamily="34" charset="-122"/>
              </a:rPr>
              <a:t>工作总结</a:t>
            </a:r>
            <a:r>
              <a:rPr lang="en-US" altLang="zh-CN" sz="3600" spc="30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Adobe Arabic" panose="02040503050201020203" pitchFamily="18" charset="-78"/>
                <a:sym typeface="微软雅黑" pitchFamily="34" charset="-122"/>
              </a:rPr>
              <a:t>/</a:t>
            </a:r>
            <a:r>
              <a:rPr lang="zh-CN" altLang="en-US" sz="3600" spc="30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Adobe Arabic" panose="02040503050201020203" pitchFamily="18" charset="-78"/>
                <a:sym typeface="微软雅黑" pitchFamily="34" charset="-122"/>
              </a:rPr>
              <a:t>汇报</a:t>
            </a:r>
            <a:r>
              <a:rPr lang="en-US" altLang="zh-CN" sz="3600" spc="30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Adobe Arabic" panose="02040503050201020203" pitchFamily="18" charset="-78"/>
                <a:sym typeface="微软雅黑" pitchFamily="34" charset="-122"/>
              </a:rPr>
              <a:t>PPT</a:t>
            </a:r>
            <a:r>
              <a:rPr lang="zh-CN" altLang="en-US" sz="3600" spc="30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Adobe Arabic" panose="02040503050201020203" pitchFamily="18" charset="-78"/>
                <a:sym typeface="微软雅黑" pitchFamily="34" charset="-122"/>
              </a:rPr>
              <a:t>通用模板</a:t>
            </a:r>
            <a:endParaRPr lang="zh-CN" altLang="en-US" sz="3600" spc="300" dirty="0">
              <a:solidFill>
                <a:schemeClr val="bg1"/>
              </a:solidFill>
              <a:effectLst>
                <a:outerShdw blurRad="38100" dist="76200" dir="2700000" algn="tl">
                  <a:srgbClr val="000000">
                    <a:alpha val="71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68BF858-43A3-46F7-A2A1-0909E39278D9}"/>
              </a:ext>
            </a:extLst>
          </p:cNvPr>
          <p:cNvSpPr/>
          <p:nvPr/>
        </p:nvSpPr>
        <p:spPr>
          <a:xfrm>
            <a:off x="3887924" y="4331347"/>
            <a:ext cx="1368152" cy="256047"/>
          </a:xfrm>
          <a:prstGeom prst="roundRect">
            <a:avLst>
              <a:gd name="adj" fmla="val 12719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912E583B-49FF-41E9-B9F2-A2912D99E4AC}"/>
              </a:ext>
            </a:extLst>
          </p:cNvPr>
          <p:cNvSpPr txBox="1"/>
          <p:nvPr/>
        </p:nvSpPr>
        <p:spPr>
          <a:xfrm>
            <a:off x="3923928" y="4351648"/>
            <a:ext cx="129614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40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小白出品</a:t>
            </a:r>
            <a:endParaRPr lang="zh-CN" altLang="en-US" sz="14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985937D0-5D4E-4E71-BAA5-683E1CE38BCA}"/>
              </a:ext>
            </a:extLst>
          </p:cNvPr>
          <p:cNvSpPr txBox="1"/>
          <p:nvPr/>
        </p:nvSpPr>
        <p:spPr>
          <a:xfrm>
            <a:off x="1583668" y="2931790"/>
            <a:ext cx="5976664" cy="532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50000"/>
              </a:lnSpc>
            </a:pPr>
            <a:endParaRPr lang="zh-CN" altLang="en-US" sz="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697A7C6C-3D2F-4055-94E6-E85CBBE7D5AE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1653988" y="1952347"/>
            <a:ext cx="537024" cy="900553"/>
            <a:chOff x="2761515" y="2286000"/>
            <a:chExt cx="1645174" cy="2760228"/>
          </a:xfrm>
          <a:solidFill>
            <a:schemeClr val="accent1"/>
          </a:solidFill>
        </p:grpSpPr>
        <p:sp>
          <p:nvSpPr>
            <p:cNvPr id="70" name="Oval 4">
              <a:extLst>
                <a:ext uri="{FF2B5EF4-FFF2-40B4-BE49-F238E27FC236}">
                  <a16:creationId xmlns:a16="http://schemas.microsoft.com/office/drawing/2014/main" xmlns="" id="{A38DE336-FDE0-47D8-A7E0-075D7A778EE7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Oval 5">
              <a:extLst>
                <a:ext uri="{FF2B5EF4-FFF2-40B4-BE49-F238E27FC236}">
                  <a16:creationId xmlns:a16="http://schemas.microsoft.com/office/drawing/2014/main" xmlns="" id="{715A4C39-C091-4AAE-9E07-91A6DF76D40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Oval 6">
              <a:extLst>
                <a:ext uri="{FF2B5EF4-FFF2-40B4-BE49-F238E27FC236}">
                  <a16:creationId xmlns:a16="http://schemas.microsoft.com/office/drawing/2014/main" xmlns="" id="{6B5601F2-1709-4AD7-82EE-F2BE3F2747EC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Oval 7">
              <a:extLst>
                <a:ext uri="{FF2B5EF4-FFF2-40B4-BE49-F238E27FC236}">
                  <a16:creationId xmlns:a16="http://schemas.microsoft.com/office/drawing/2014/main" xmlns="" id="{454C5B10-7B40-4002-B419-BDF08ED5ACF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Oval 8">
              <a:extLst>
                <a:ext uri="{FF2B5EF4-FFF2-40B4-BE49-F238E27FC236}">
                  <a16:creationId xmlns:a16="http://schemas.microsoft.com/office/drawing/2014/main" xmlns="" id="{74781CE9-D0BE-42F1-B9CE-266F0C01CFF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9">
              <a:extLst>
                <a:ext uri="{FF2B5EF4-FFF2-40B4-BE49-F238E27FC236}">
                  <a16:creationId xmlns:a16="http://schemas.microsoft.com/office/drawing/2014/main" xmlns="" id="{1F02559A-260E-4477-9C0B-009BA849B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10">
            <a:extLst>
              <a:ext uri="{FF2B5EF4-FFF2-40B4-BE49-F238E27FC236}">
                <a16:creationId xmlns:a16="http://schemas.microsoft.com/office/drawing/2014/main" xmlns="" id="{D6BDAD51-6B41-40D2-A9CF-8C2A8AE59847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2100035" y="2348774"/>
            <a:ext cx="537024" cy="900553"/>
            <a:chOff x="2761515" y="2286000"/>
            <a:chExt cx="1645174" cy="2760228"/>
          </a:xfrm>
          <a:solidFill>
            <a:schemeClr val="accent1">
              <a:lumMod val="75000"/>
            </a:schemeClr>
          </a:solidFill>
        </p:grpSpPr>
        <p:sp>
          <p:nvSpPr>
            <p:cNvPr id="64" name="Oval 11">
              <a:extLst>
                <a:ext uri="{FF2B5EF4-FFF2-40B4-BE49-F238E27FC236}">
                  <a16:creationId xmlns:a16="http://schemas.microsoft.com/office/drawing/2014/main" xmlns="" id="{A9F952DD-586B-4F2F-B6D5-48D6E3B75FC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12">
              <a:extLst>
                <a:ext uri="{FF2B5EF4-FFF2-40B4-BE49-F238E27FC236}">
                  <a16:creationId xmlns:a16="http://schemas.microsoft.com/office/drawing/2014/main" xmlns="" id="{7A347D50-2832-40A0-850C-845599405C80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Oval 13">
              <a:extLst>
                <a:ext uri="{FF2B5EF4-FFF2-40B4-BE49-F238E27FC236}">
                  <a16:creationId xmlns:a16="http://schemas.microsoft.com/office/drawing/2014/main" xmlns="" id="{3DD8FB65-F62A-4307-AFBA-363F45EF085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Oval 14">
              <a:extLst>
                <a:ext uri="{FF2B5EF4-FFF2-40B4-BE49-F238E27FC236}">
                  <a16:creationId xmlns:a16="http://schemas.microsoft.com/office/drawing/2014/main" xmlns="" id="{80E51888-6B91-453F-AC12-CD253F43977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15">
              <a:extLst>
                <a:ext uri="{FF2B5EF4-FFF2-40B4-BE49-F238E27FC236}">
                  <a16:creationId xmlns:a16="http://schemas.microsoft.com/office/drawing/2014/main" xmlns="" id="{87D14743-F680-4F5A-BBE7-CCD364A6F63A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6">
              <a:extLst>
                <a:ext uri="{FF2B5EF4-FFF2-40B4-BE49-F238E27FC236}">
                  <a16:creationId xmlns:a16="http://schemas.microsoft.com/office/drawing/2014/main" xmlns="" id="{3FD70872-5381-4025-B020-7EE676FB3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17">
            <a:extLst>
              <a:ext uri="{FF2B5EF4-FFF2-40B4-BE49-F238E27FC236}">
                <a16:creationId xmlns:a16="http://schemas.microsoft.com/office/drawing/2014/main" xmlns="" id="{42A1E5E0-378C-4434-932A-8E58BA373C2D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3074421" y="1935659"/>
            <a:ext cx="585659" cy="982567"/>
            <a:chOff x="2761515" y="2286000"/>
            <a:chExt cx="1645174" cy="2760228"/>
          </a:xfrm>
          <a:solidFill>
            <a:schemeClr val="accent2"/>
          </a:solidFill>
        </p:grpSpPr>
        <p:sp>
          <p:nvSpPr>
            <p:cNvPr id="58" name="Oval 18">
              <a:extLst>
                <a:ext uri="{FF2B5EF4-FFF2-40B4-BE49-F238E27FC236}">
                  <a16:creationId xmlns:a16="http://schemas.microsoft.com/office/drawing/2014/main" xmlns="" id="{5AE56C08-411D-4F6F-98B7-07D19AD65B5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19">
              <a:extLst>
                <a:ext uri="{FF2B5EF4-FFF2-40B4-BE49-F238E27FC236}">
                  <a16:creationId xmlns:a16="http://schemas.microsoft.com/office/drawing/2014/main" xmlns="" id="{D04C72DE-C141-44BB-A0F9-E9387051A890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20">
              <a:extLst>
                <a:ext uri="{FF2B5EF4-FFF2-40B4-BE49-F238E27FC236}">
                  <a16:creationId xmlns:a16="http://schemas.microsoft.com/office/drawing/2014/main" xmlns="" id="{5DF187DD-D53F-406D-9E3F-D10E4B0FD74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21">
              <a:extLst>
                <a:ext uri="{FF2B5EF4-FFF2-40B4-BE49-F238E27FC236}">
                  <a16:creationId xmlns:a16="http://schemas.microsoft.com/office/drawing/2014/main" xmlns="" id="{083F3732-426F-493A-98FD-C7C96D8F01C9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22">
              <a:extLst>
                <a:ext uri="{FF2B5EF4-FFF2-40B4-BE49-F238E27FC236}">
                  <a16:creationId xmlns:a16="http://schemas.microsoft.com/office/drawing/2014/main" xmlns="" id="{CC322AF3-2B14-450F-BC41-3FF34022160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23">
              <a:extLst>
                <a:ext uri="{FF2B5EF4-FFF2-40B4-BE49-F238E27FC236}">
                  <a16:creationId xmlns:a16="http://schemas.microsoft.com/office/drawing/2014/main" xmlns="" id="{08C3B2E3-10C0-447A-9A14-DA6640EA9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24">
            <a:extLst>
              <a:ext uri="{FF2B5EF4-FFF2-40B4-BE49-F238E27FC236}">
                <a16:creationId xmlns:a16="http://schemas.microsoft.com/office/drawing/2014/main" xmlns="" id="{19218C3D-9A21-4140-8A2D-390954160EB7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3518884" y="2304677"/>
            <a:ext cx="585659" cy="982567"/>
            <a:chOff x="2761515" y="2286000"/>
            <a:chExt cx="1645174" cy="2760228"/>
          </a:xfrm>
          <a:solidFill>
            <a:schemeClr val="accent2">
              <a:lumMod val="75000"/>
            </a:schemeClr>
          </a:solidFill>
        </p:grpSpPr>
        <p:sp>
          <p:nvSpPr>
            <p:cNvPr id="52" name="Oval 25">
              <a:extLst>
                <a:ext uri="{FF2B5EF4-FFF2-40B4-BE49-F238E27FC236}">
                  <a16:creationId xmlns:a16="http://schemas.microsoft.com/office/drawing/2014/main" xmlns="" id="{8D94DFEA-2C7E-4BE7-9205-6B330CDB27B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26">
              <a:extLst>
                <a:ext uri="{FF2B5EF4-FFF2-40B4-BE49-F238E27FC236}">
                  <a16:creationId xmlns:a16="http://schemas.microsoft.com/office/drawing/2014/main" xmlns="" id="{1541D081-8BA4-4B51-B37C-16474B54293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27">
              <a:extLst>
                <a:ext uri="{FF2B5EF4-FFF2-40B4-BE49-F238E27FC236}">
                  <a16:creationId xmlns:a16="http://schemas.microsoft.com/office/drawing/2014/main" xmlns="" id="{5192BD0E-A685-4DB4-9B0D-2073A2868B25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28">
              <a:extLst>
                <a:ext uri="{FF2B5EF4-FFF2-40B4-BE49-F238E27FC236}">
                  <a16:creationId xmlns:a16="http://schemas.microsoft.com/office/drawing/2014/main" xmlns="" id="{5E808749-0C1C-4512-975B-B080480869AC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29">
              <a:extLst>
                <a:ext uri="{FF2B5EF4-FFF2-40B4-BE49-F238E27FC236}">
                  <a16:creationId xmlns:a16="http://schemas.microsoft.com/office/drawing/2014/main" xmlns="" id="{C444E82D-CD20-4626-8EE2-C872FE0C76AA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0">
              <a:extLst>
                <a:ext uri="{FF2B5EF4-FFF2-40B4-BE49-F238E27FC236}">
                  <a16:creationId xmlns:a16="http://schemas.microsoft.com/office/drawing/2014/main" xmlns="" id="{7C2DAA82-96C8-458B-B26B-92A72C75A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31">
            <a:extLst>
              <a:ext uri="{FF2B5EF4-FFF2-40B4-BE49-F238E27FC236}">
                <a16:creationId xmlns:a16="http://schemas.microsoft.com/office/drawing/2014/main" xmlns="" id="{45D014F7-E567-4102-8C89-C8589AB5FE0D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4390985" y="1791873"/>
            <a:ext cx="654838" cy="1098811"/>
            <a:chOff x="2761515" y="2286000"/>
            <a:chExt cx="1645174" cy="2760228"/>
          </a:xfrm>
          <a:solidFill>
            <a:schemeClr val="accent3"/>
          </a:solidFill>
        </p:grpSpPr>
        <p:sp>
          <p:nvSpPr>
            <p:cNvPr id="46" name="Oval 32">
              <a:extLst>
                <a:ext uri="{FF2B5EF4-FFF2-40B4-BE49-F238E27FC236}">
                  <a16:creationId xmlns:a16="http://schemas.microsoft.com/office/drawing/2014/main" xmlns="" id="{F52BDAFF-783A-49F3-9803-3C60A8D1205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33">
              <a:extLst>
                <a:ext uri="{FF2B5EF4-FFF2-40B4-BE49-F238E27FC236}">
                  <a16:creationId xmlns:a16="http://schemas.microsoft.com/office/drawing/2014/main" xmlns="" id="{97243B60-651C-4AAF-8381-9960684A3D56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34">
              <a:extLst>
                <a:ext uri="{FF2B5EF4-FFF2-40B4-BE49-F238E27FC236}">
                  <a16:creationId xmlns:a16="http://schemas.microsoft.com/office/drawing/2014/main" xmlns="" id="{8E38F0C7-C438-40A2-86F2-A8F01FC8FF9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35">
              <a:extLst>
                <a:ext uri="{FF2B5EF4-FFF2-40B4-BE49-F238E27FC236}">
                  <a16:creationId xmlns:a16="http://schemas.microsoft.com/office/drawing/2014/main" xmlns="" id="{86B8D5CE-99A9-4B01-952C-A79B7F46506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36">
              <a:extLst>
                <a:ext uri="{FF2B5EF4-FFF2-40B4-BE49-F238E27FC236}">
                  <a16:creationId xmlns:a16="http://schemas.microsoft.com/office/drawing/2014/main" xmlns="" id="{48F1F58C-B7B2-4166-9233-499AF6F34D7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7">
              <a:extLst>
                <a:ext uri="{FF2B5EF4-FFF2-40B4-BE49-F238E27FC236}">
                  <a16:creationId xmlns:a16="http://schemas.microsoft.com/office/drawing/2014/main" xmlns="" id="{53323CE2-ABB8-4D08-A4A1-4AF754E7A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38">
            <a:extLst>
              <a:ext uri="{FF2B5EF4-FFF2-40B4-BE49-F238E27FC236}">
                <a16:creationId xmlns:a16="http://schemas.microsoft.com/office/drawing/2014/main" xmlns="" id="{33086D8E-8EE1-4D00-83B3-FE3E44914A45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4935232" y="2275272"/>
            <a:ext cx="654838" cy="1098811"/>
            <a:chOff x="2761515" y="2286000"/>
            <a:chExt cx="1645174" cy="2760228"/>
          </a:xfrm>
          <a:solidFill>
            <a:schemeClr val="accent3">
              <a:lumMod val="75000"/>
            </a:schemeClr>
          </a:solidFill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xmlns="" id="{0ECE4084-40BF-4733-AD15-9134BA847352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xmlns="" id="{D75E5C43-7382-44D4-A37C-C30D7450997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xmlns="" id="{8FB753BD-A714-4FEA-9699-30B4C95CE90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40B05C83-FF6F-4EA6-AD8C-55AC8D752E80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xmlns="" id="{E3953476-5645-40F5-ACB0-4A8D1019C76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FA079C38-1C83-4EB2-98BF-130B12FBD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45">
            <a:extLst>
              <a:ext uri="{FF2B5EF4-FFF2-40B4-BE49-F238E27FC236}">
                <a16:creationId xmlns:a16="http://schemas.microsoft.com/office/drawing/2014/main" xmlns="" id="{647C9F04-E97A-44D5-96DA-DD2CCB63D779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5939177" y="1708143"/>
            <a:ext cx="741832" cy="1243729"/>
            <a:chOff x="2761515" y="2286000"/>
            <a:chExt cx="1645174" cy="2760228"/>
          </a:xfrm>
          <a:solidFill>
            <a:schemeClr val="accent4"/>
          </a:solidFill>
        </p:grpSpPr>
        <p:sp>
          <p:nvSpPr>
            <p:cNvPr id="34" name="Oval 46">
              <a:extLst>
                <a:ext uri="{FF2B5EF4-FFF2-40B4-BE49-F238E27FC236}">
                  <a16:creationId xmlns:a16="http://schemas.microsoft.com/office/drawing/2014/main" xmlns="" id="{633D233F-4199-42E7-A76A-6F6F302012F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47">
              <a:extLst>
                <a:ext uri="{FF2B5EF4-FFF2-40B4-BE49-F238E27FC236}">
                  <a16:creationId xmlns:a16="http://schemas.microsoft.com/office/drawing/2014/main" xmlns="" id="{02F7F145-B1AE-46ED-A12F-F3C1B256563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48">
              <a:extLst>
                <a:ext uri="{FF2B5EF4-FFF2-40B4-BE49-F238E27FC236}">
                  <a16:creationId xmlns:a16="http://schemas.microsoft.com/office/drawing/2014/main" xmlns="" id="{D3C16D1C-4EA3-4850-B302-8C3B05C11882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49">
              <a:extLst>
                <a:ext uri="{FF2B5EF4-FFF2-40B4-BE49-F238E27FC236}">
                  <a16:creationId xmlns:a16="http://schemas.microsoft.com/office/drawing/2014/main" xmlns="" id="{F28CAAFD-2C4D-4CA3-AFD9-A5D3DC0DBFD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50">
              <a:extLst>
                <a:ext uri="{FF2B5EF4-FFF2-40B4-BE49-F238E27FC236}">
                  <a16:creationId xmlns:a16="http://schemas.microsoft.com/office/drawing/2014/main" xmlns="" id="{80EF4A3F-F295-445D-AD75-2A1621D8B396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51">
              <a:extLst>
                <a:ext uri="{FF2B5EF4-FFF2-40B4-BE49-F238E27FC236}">
                  <a16:creationId xmlns:a16="http://schemas.microsoft.com/office/drawing/2014/main" xmlns="" id="{F24CF0D6-DD00-4D80-A2A0-83376AA17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52">
            <a:extLst>
              <a:ext uri="{FF2B5EF4-FFF2-40B4-BE49-F238E27FC236}">
                <a16:creationId xmlns:a16="http://schemas.microsoft.com/office/drawing/2014/main" xmlns="" id="{57147966-CEFA-470D-B893-E2D20CB17A9B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6555203" y="2255756"/>
            <a:ext cx="741832" cy="1243729"/>
            <a:chOff x="2761515" y="2286000"/>
            <a:chExt cx="1645174" cy="2760228"/>
          </a:xfrm>
          <a:solidFill>
            <a:schemeClr val="accent4">
              <a:lumMod val="75000"/>
            </a:schemeClr>
          </a:solidFill>
        </p:grpSpPr>
        <p:sp>
          <p:nvSpPr>
            <p:cNvPr id="28" name="Oval 53">
              <a:extLst>
                <a:ext uri="{FF2B5EF4-FFF2-40B4-BE49-F238E27FC236}">
                  <a16:creationId xmlns:a16="http://schemas.microsoft.com/office/drawing/2014/main" xmlns="" id="{697A3A94-C211-457C-AD45-A87750B30F9A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54">
              <a:extLst>
                <a:ext uri="{FF2B5EF4-FFF2-40B4-BE49-F238E27FC236}">
                  <a16:creationId xmlns:a16="http://schemas.microsoft.com/office/drawing/2014/main" xmlns="" id="{C221A5E2-D74B-4CF5-BFA9-616A3CC4B0B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55">
              <a:extLst>
                <a:ext uri="{FF2B5EF4-FFF2-40B4-BE49-F238E27FC236}">
                  <a16:creationId xmlns:a16="http://schemas.microsoft.com/office/drawing/2014/main" xmlns="" id="{FAA9A7B3-79BB-404F-94F3-12B9A44245F0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56">
              <a:extLst>
                <a:ext uri="{FF2B5EF4-FFF2-40B4-BE49-F238E27FC236}">
                  <a16:creationId xmlns:a16="http://schemas.microsoft.com/office/drawing/2014/main" xmlns="" id="{E3B7397C-DDF4-4A04-A5AF-BD84846F1EB2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7">
              <a:extLst>
                <a:ext uri="{FF2B5EF4-FFF2-40B4-BE49-F238E27FC236}">
                  <a16:creationId xmlns:a16="http://schemas.microsoft.com/office/drawing/2014/main" xmlns="" id="{0E04C41D-CB16-4341-AE14-1A61B907A29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58">
              <a:extLst>
                <a:ext uri="{FF2B5EF4-FFF2-40B4-BE49-F238E27FC236}">
                  <a16:creationId xmlns:a16="http://schemas.microsoft.com/office/drawing/2014/main" xmlns="" id="{7C6E909A-B8F4-42A8-B69B-1237F68F6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2" name="Straight Connector 60">
            <a:extLst>
              <a:ext uri="{FF2B5EF4-FFF2-40B4-BE49-F238E27FC236}">
                <a16:creationId xmlns:a16="http://schemas.microsoft.com/office/drawing/2014/main" xmlns="" id="{8EA0C2D2-EE04-4AEF-A836-DFF94B024D74}"/>
              </a:ext>
            </a:extLst>
          </p:cNvPr>
          <p:cNvCxnSpPr/>
          <p:nvPr/>
        </p:nvCxnSpPr>
        <p:spPr>
          <a:xfrm>
            <a:off x="2400813" y="3042090"/>
            <a:ext cx="0" cy="4571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61">
            <a:extLst>
              <a:ext uri="{FF2B5EF4-FFF2-40B4-BE49-F238E27FC236}">
                <a16:creationId xmlns:a16="http://schemas.microsoft.com/office/drawing/2014/main" xmlns="" id="{186C1019-0482-4F39-ACA8-C5F24826EAFD}"/>
              </a:ext>
            </a:extLst>
          </p:cNvPr>
          <p:cNvSpPr>
            <a:spLocks/>
          </p:cNvSpPr>
          <p:nvPr/>
        </p:nvSpPr>
        <p:spPr bwMode="auto">
          <a:xfrm>
            <a:off x="2083419" y="3499910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/>
            <a:r>
              <a:rPr lang="zh-CN" altLang="en-US" sz="1100" b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4" name="Straight Connector 63">
            <a:extLst>
              <a:ext uri="{FF2B5EF4-FFF2-40B4-BE49-F238E27FC236}">
                <a16:creationId xmlns:a16="http://schemas.microsoft.com/office/drawing/2014/main" xmlns="" id="{CF5CFFBC-8273-4260-8BC5-C16F7BC627FE}"/>
              </a:ext>
            </a:extLst>
          </p:cNvPr>
          <p:cNvCxnSpPr/>
          <p:nvPr/>
        </p:nvCxnSpPr>
        <p:spPr>
          <a:xfrm flipV="1">
            <a:off x="2004539" y="1749499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64">
            <a:extLst>
              <a:ext uri="{FF2B5EF4-FFF2-40B4-BE49-F238E27FC236}">
                <a16:creationId xmlns:a16="http://schemas.microsoft.com/office/drawing/2014/main" xmlns="" id="{613B9922-D786-4C5F-B2E8-CBB183F44E82}"/>
              </a:ext>
            </a:extLst>
          </p:cNvPr>
          <p:cNvSpPr>
            <a:spLocks/>
          </p:cNvSpPr>
          <p:nvPr/>
        </p:nvSpPr>
        <p:spPr bwMode="auto">
          <a:xfrm>
            <a:off x="1687147" y="1572306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xmlns="" id="{1D32F0F8-172D-499D-B7DE-707C4435531D}"/>
              </a:ext>
            </a:extLst>
          </p:cNvPr>
          <p:cNvCxnSpPr/>
          <p:nvPr/>
        </p:nvCxnSpPr>
        <p:spPr>
          <a:xfrm>
            <a:off x="3823223" y="3104332"/>
            <a:ext cx="0" cy="404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7">
            <a:extLst>
              <a:ext uri="{FF2B5EF4-FFF2-40B4-BE49-F238E27FC236}">
                <a16:creationId xmlns:a16="http://schemas.microsoft.com/office/drawing/2014/main" xmlns="" id="{F64F948A-22CC-41DD-9478-7314AE0518EF}"/>
              </a:ext>
            </a:extLst>
          </p:cNvPr>
          <p:cNvSpPr>
            <a:spLocks/>
          </p:cNvSpPr>
          <p:nvPr/>
        </p:nvSpPr>
        <p:spPr bwMode="auto">
          <a:xfrm>
            <a:off x="3505830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/>
            <a:r>
              <a:rPr lang="zh-CN" altLang="en-US" sz="1100" b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8" name="Straight Connector 69">
            <a:extLst>
              <a:ext uri="{FF2B5EF4-FFF2-40B4-BE49-F238E27FC236}">
                <a16:creationId xmlns:a16="http://schemas.microsoft.com/office/drawing/2014/main" xmlns="" id="{86D66DE1-FE06-442F-B672-93214D550975}"/>
              </a:ext>
            </a:extLst>
          </p:cNvPr>
          <p:cNvCxnSpPr/>
          <p:nvPr/>
        </p:nvCxnSpPr>
        <p:spPr>
          <a:xfrm flipV="1">
            <a:off x="3426949" y="1748436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0">
            <a:extLst>
              <a:ext uri="{FF2B5EF4-FFF2-40B4-BE49-F238E27FC236}">
                <a16:creationId xmlns:a16="http://schemas.microsoft.com/office/drawing/2014/main" xmlns="" id="{94A53734-4D53-439D-AF27-02D165182ADF}"/>
              </a:ext>
            </a:extLst>
          </p:cNvPr>
          <p:cNvSpPr>
            <a:spLocks/>
          </p:cNvSpPr>
          <p:nvPr/>
        </p:nvSpPr>
        <p:spPr bwMode="auto">
          <a:xfrm>
            <a:off x="3109558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/>
            <a:r>
              <a:rPr lang="zh-CN" altLang="en-US" sz="1100" b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0" name="Straight Connector 72">
            <a:extLst>
              <a:ext uri="{FF2B5EF4-FFF2-40B4-BE49-F238E27FC236}">
                <a16:creationId xmlns:a16="http://schemas.microsoft.com/office/drawing/2014/main" xmlns="" id="{D051EF84-0620-42C2-B251-28E1508A0421}"/>
              </a:ext>
            </a:extLst>
          </p:cNvPr>
          <p:cNvCxnSpPr/>
          <p:nvPr/>
        </p:nvCxnSpPr>
        <p:spPr>
          <a:xfrm>
            <a:off x="5163032" y="3125434"/>
            <a:ext cx="0" cy="377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73">
            <a:extLst>
              <a:ext uri="{FF2B5EF4-FFF2-40B4-BE49-F238E27FC236}">
                <a16:creationId xmlns:a16="http://schemas.microsoft.com/office/drawing/2014/main" xmlns="" id="{4A2966EC-372D-4869-B544-2807E84DF51F}"/>
              </a:ext>
            </a:extLst>
          </p:cNvPr>
          <p:cNvSpPr>
            <a:spLocks/>
          </p:cNvSpPr>
          <p:nvPr/>
        </p:nvSpPr>
        <p:spPr bwMode="auto">
          <a:xfrm>
            <a:off x="4845638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/>
            <a:r>
              <a:rPr lang="zh-CN" altLang="en-US" sz="1100" b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2" name="Straight Connector 75">
            <a:extLst>
              <a:ext uri="{FF2B5EF4-FFF2-40B4-BE49-F238E27FC236}">
                <a16:creationId xmlns:a16="http://schemas.microsoft.com/office/drawing/2014/main" xmlns="" id="{DAB43EA9-E686-45CE-9036-35C68152B3E1}"/>
              </a:ext>
            </a:extLst>
          </p:cNvPr>
          <p:cNvCxnSpPr/>
          <p:nvPr/>
        </p:nvCxnSpPr>
        <p:spPr>
          <a:xfrm flipV="1">
            <a:off x="4766758" y="1748436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76">
            <a:extLst>
              <a:ext uri="{FF2B5EF4-FFF2-40B4-BE49-F238E27FC236}">
                <a16:creationId xmlns:a16="http://schemas.microsoft.com/office/drawing/2014/main" xmlns="" id="{1C481470-AA1C-473E-87E6-893DF431FA8D}"/>
              </a:ext>
            </a:extLst>
          </p:cNvPr>
          <p:cNvSpPr>
            <a:spLocks/>
          </p:cNvSpPr>
          <p:nvPr/>
        </p:nvSpPr>
        <p:spPr bwMode="auto">
          <a:xfrm>
            <a:off x="4449367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/>
            <a:r>
              <a:rPr lang="zh-CN" altLang="en-US" sz="1100" b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4" name="Straight Connector 78">
            <a:extLst>
              <a:ext uri="{FF2B5EF4-FFF2-40B4-BE49-F238E27FC236}">
                <a16:creationId xmlns:a16="http://schemas.microsoft.com/office/drawing/2014/main" xmlns="" id="{338B865A-C1E5-4F23-96A0-C67B9352B838}"/>
              </a:ext>
            </a:extLst>
          </p:cNvPr>
          <p:cNvCxnSpPr/>
          <p:nvPr/>
        </p:nvCxnSpPr>
        <p:spPr>
          <a:xfrm>
            <a:off x="6777472" y="3199288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79">
            <a:extLst>
              <a:ext uri="{FF2B5EF4-FFF2-40B4-BE49-F238E27FC236}">
                <a16:creationId xmlns:a16="http://schemas.microsoft.com/office/drawing/2014/main" xmlns="" id="{6B49E505-B021-40B5-8300-B7D7F42FF533}"/>
              </a:ext>
            </a:extLst>
          </p:cNvPr>
          <p:cNvSpPr>
            <a:spLocks/>
          </p:cNvSpPr>
          <p:nvPr/>
        </p:nvSpPr>
        <p:spPr bwMode="auto">
          <a:xfrm>
            <a:off x="6460078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/>
            <a:r>
              <a:rPr lang="zh-CN" altLang="en-US" sz="1100" b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6" name="Straight Connector 81">
            <a:extLst>
              <a:ext uri="{FF2B5EF4-FFF2-40B4-BE49-F238E27FC236}">
                <a16:creationId xmlns:a16="http://schemas.microsoft.com/office/drawing/2014/main" xmlns="" id="{4C9E7418-1B7C-4552-A31B-4356176157BE}"/>
              </a:ext>
            </a:extLst>
          </p:cNvPr>
          <p:cNvCxnSpPr/>
          <p:nvPr/>
        </p:nvCxnSpPr>
        <p:spPr>
          <a:xfrm flipV="1">
            <a:off x="6381198" y="1748436"/>
            <a:ext cx="0" cy="243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82">
            <a:extLst>
              <a:ext uri="{FF2B5EF4-FFF2-40B4-BE49-F238E27FC236}">
                <a16:creationId xmlns:a16="http://schemas.microsoft.com/office/drawing/2014/main" xmlns="" id="{4396D872-981D-44F1-9E20-3D885B89E187}"/>
              </a:ext>
            </a:extLst>
          </p:cNvPr>
          <p:cNvSpPr>
            <a:spLocks/>
          </p:cNvSpPr>
          <p:nvPr/>
        </p:nvSpPr>
        <p:spPr bwMode="auto">
          <a:xfrm>
            <a:off x="6063806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/>
            <a:r>
              <a:rPr lang="zh-CN" altLang="en-US" sz="1100" b="1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369374E8-0994-48F3-9032-A317FAA2F1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5" b="67629"/>
          <a:stretch/>
        </p:blipFill>
        <p:spPr>
          <a:xfrm>
            <a:off x="3369845" y="3842092"/>
            <a:ext cx="5774155" cy="1305328"/>
          </a:xfrm>
          <a:prstGeom prst="rect">
            <a:avLst/>
          </a:prstGeom>
        </p:spPr>
      </p:pic>
      <p:sp>
        <p:nvSpPr>
          <p:cNvPr id="77" name="Title 1">
            <a:extLst>
              <a:ext uri="{FF2B5EF4-FFF2-40B4-BE49-F238E27FC236}">
                <a16:creationId xmlns:a16="http://schemas.microsoft.com/office/drawing/2014/main" xmlns="" id="{C4F2F920-6846-44B9-A84C-9A0527247B3F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67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BBEB30AC-B6D1-48B4-AED0-CBA073CF6FEE}"/>
              </a:ext>
            </a:extLst>
          </p:cNvPr>
          <p:cNvSpPr/>
          <p:nvPr/>
        </p:nvSpPr>
        <p:spPr>
          <a:xfrm>
            <a:off x="1323278" y="1529899"/>
            <a:ext cx="1219466" cy="121946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xmlns="" id="{EF06023A-6576-499A-A740-5C0D3760AF8F}"/>
              </a:ext>
            </a:extLst>
          </p:cNvPr>
          <p:cNvSpPr txBox="1"/>
          <p:nvPr/>
        </p:nvSpPr>
        <p:spPr>
          <a:xfrm>
            <a:off x="169063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8CAAB2AC-A2DA-4B47-9A64-BD94AC132DFB}"/>
              </a:ext>
            </a:extLst>
          </p:cNvPr>
          <p:cNvSpPr/>
          <p:nvPr/>
        </p:nvSpPr>
        <p:spPr>
          <a:xfrm>
            <a:off x="6601258" y="1529899"/>
            <a:ext cx="1219466" cy="121946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xmlns="" id="{C8B32D10-CFC1-42DE-AF0A-186BD5181862}"/>
              </a:ext>
            </a:extLst>
          </p:cNvPr>
          <p:cNvSpPr txBox="1"/>
          <p:nvPr/>
        </p:nvSpPr>
        <p:spPr>
          <a:xfrm>
            <a:off x="696861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8C0436F-117D-48C9-8C73-88FCEE04BE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97665" y="1167598"/>
            <a:ext cx="1944099" cy="1939404"/>
            <a:chOff x="3471" y="1280"/>
            <a:chExt cx="829" cy="827"/>
          </a:xfrm>
          <a:solidFill>
            <a:schemeClr val="accent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9138621-F898-43C4-AAEB-27A2AF33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2055"/>
              <a:ext cx="21" cy="47"/>
            </a:xfrm>
            <a:custGeom>
              <a:avLst/>
              <a:gdLst>
                <a:gd name="T0" fmla="*/ 3 w 9"/>
                <a:gd name="T1" fmla="*/ 0 h 20"/>
                <a:gd name="T2" fmla="*/ 0 w 9"/>
                <a:gd name="T3" fmla="*/ 20 h 20"/>
                <a:gd name="T4" fmla="*/ 6 w 9"/>
                <a:gd name="T5" fmla="*/ 20 h 20"/>
                <a:gd name="T6" fmla="*/ 9 w 9"/>
                <a:gd name="T7" fmla="*/ 1 h 20"/>
                <a:gd name="T8" fmla="*/ 3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4" y="20"/>
                    <a:pt x="6" y="2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5BC68A4-9040-4932-B514-9393D6377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" y="1285"/>
              <a:ext cx="21" cy="47"/>
            </a:xfrm>
            <a:custGeom>
              <a:avLst/>
              <a:gdLst>
                <a:gd name="T0" fmla="*/ 5 w 9"/>
                <a:gd name="T1" fmla="*/ 20 h 20"/>
                <a:gd name="T2" fmla="*/ 9 w 9"/>
                <a:gd name="T3" fmla="*/ 1 h 20"/>
                <a:gd name="T4" fmla="*/ 3 w 9"/>
                <a:gd name="T5" fmla="*/ 0 h 20"/>
                <a:gd name="T6" fmla="*/ 0 w 9"/>
                <a:gd name="T7" fmla="*/ 19 h 20"/>
                <a:gd name="T8" fmla="*/ 5 w 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5" y="2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20"/>
                    <a:pt x="4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6B76232-9B18-473F-9E8B-48A704EBA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" y="2040"/>
              <a:ext cx="26" cy="50"/>
            </a:xfrm>
            <a:custGeom>
              <a:avLst/>
              <a:gdLst>
                <a:gd name="T0" fmla="*/ 6 w 11"/>
                <a:gd name="T1" fmla="*/ 0 h 21"/>
                <a:gd name="T2" fmla="*/ 0 w 11"/>
                <a:gd name="T3" fmla="*/ 19 h 21"/>
                <a:gd name="T4" fmla="*/ 5 w 11"/>
                <a:gd name="T5" fmla="*/ 21 h 21"/>
                <a:gd name="T6" fmla="*/ 11 w 11"/>
                <a:gd name="T7" fmla="*/ 1 h 21"/>
                <a:gd name="T8" fmla="*/ 6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6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D934707C-C36C-4830-A17F-F72E39A31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3" y="1299"/>
              <a:ext cx="26" cy="47"/>
            </a:xfrm>
            <a:custGeom>
              <a:avLst/>
              <a:gdLst>
                <a:gd name="T0" fmla="*/ 5 w 11"/>
                <a:gd name="T1" fmla="*/ 20 h 20"/>
                <a:gd name="T2" fmla="*/ 11 w 11"/>
                <a:gd name="T3" fmla="*/ 1 h 20"/>
                <a:gd name="T4" fmla="*/ 6 w 11"/>
                <a:gd name="T5" fmla="*/ 0 h 20"/>
                <a:gd name="T6" fmla="*/ 0 w 11"/>
                <a:gd name="T7" fmla="*/ 19 h 20"/>
                <a:gd name="T8" fmla="*/ 5 w 1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5" y="2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3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D21C29D9-9D52-4E63-91DA-03A3B0BA5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" y="1323"/>
              <a:ext cx="33" cy="47"/>
            </a:xfrm>
            <a:custGeom>
              <a:avLst/>
              <a:gdLst>
                <a:gd name="T0" fmla="*/ 5 w 14"/>
                <a:gd name="T1" fmla="*/ 20 h 20"/>
                <a:gd name="T2" fmla="*/ 14 w 14"/>
                <a:gd name="T3" fmla="*/ 2 h 20"/>
                <a:gd name="T4" fmla="*/ 10 w 14"/>
                <a:gd name="T5" fmla="*/ 0 h 20"/>
                <a:gd name="T6" fmla="*/ 0 w 14"/>
                <a:gd name="T7" fmla="*/ 18 h 20"/>
                <a:gd name="T8" fmla="*/ 5 w 1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2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8"/>
                    <a:pt x="4" y="19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2678F100-747C-4EA3-8F1A-EA0D057A5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" y="2017"/>
              <a:ext cx="36" cy="47"/>
            </a:xfrm>
            <a:custGeom>
              <a:avLst/>
              <a:gdLst>
                <a:gd name="T0" fmla="*/ 10 w 15"/>
                <a:gd name="T1" fmla="*/ 0 h 20"/>
                <a:gd name="T2" fmla="*/ 0 w 15"/>
                <a:gd name="T3" fmla="*/ 18 h 20"/>
                <a:gd name="T4" fmla="*/ 5 w 15"/>
                <a:gd name="T5" fmla="*/ 20 h 20"/>
                <a:gd name="T6" fmla="*/ 15 w 15"/>
                <a:gd name="T7" fmla="*/ 2 h 20"/>
                <a:gd name="T8" fmla="*/ 10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4" y="20"/>
                    <a:pt x="5" y="2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057F2AFA-AA1D-41FF-AF07-9C8048DDB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986"/>
              <a:ext cx="40" cy="45"/>
            </a:xfrm>
            <a:custGeom>
              <a:avLst/>
              <a:gdLst>
                <a:gd name="T0" fmla="*/ 12 w 17"/>
                <a:gd name="T1" fmla="*/ 0 h 19"/>
                <a:gd name="T2" fmla="*/ 0 w 17"/>
                <a:gd name="T3" fmla="*/ 16 h 19"/>
                <a:gd name="T4" fmla="*/ 5 w 17"/>
                <a:gd name="T5" fmla="*/ 19 h 19"/>
                <a:gd name="T6" fmla="*/ 17 w 17"/>
                <a:gd name="T7" fmla="*/ 3 h 19"/>
                <a:gd name="T8" fmla="*/ 12 w 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2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83AA9A10-29DD-48B3-9755-C4DB036F1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" y="1356"/>
              <a:ext cx="40" cy="45"/>
            </a:xfrm>
            <a:custGeom>
              <a:avLst/>
              <a:gdLst>
                <a:gd name="T0" fmla="*/ 5 w 17"/>
                <a:gd name="T1" fmla="*/ 19 h 19"/>
                <a:gd name="T2" fmla="*/ 17 w 17"/>
                <a:gd name="T3" fmla="*/ 3 h 19"/>
                <a:gd name="T4" fmla="*/ 12 w 17"/>
                <a:gd name="T5" fmla="*/ 0 h 19"/>
                <a:gd name="T6" fmla="*/ 0 w 17"/>
                <a:gd name="T7" fmla="*/ 16 h 19"/>
                <a:gd name="T8" fmla="*/ 5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5" y="19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F701C853-B13F-4D45-B208-B14F57E8F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" y="1904"/>
              <a:ext cx="47" cy="37"/>
            </a:xfrm>
            <a:custGeom>
              <a:avLst/>
              <a:gdLst>
                <a:gd name="T0" fmla="*/ 16 w 20"/>
                <a:gd name="T1" fmla="*/ 0 h 16"/>
                <a:gd name="T2" fmla="*/ 0 w 20"/>
                <a:gd name="T3" fmla="*/ 12 h 16"/>
                <a:gd name="T4" fmla="*/ 3 w 20"/>
                <a:gd name="T5" fmla="*/ 16 h 16"/>
                <a:gd name="T6" fmla="*/ 20 w 20"/>
                <a:gd name="T7" fmla="*/ 4 h 16"/>
                <a:gd name="T8" fmla="*/ 16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3" y="1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E23AEFE-76F1-4420-89DC-898A4F653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" y="1445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4 h 16"/>
                <a:gd name="T4" fmla="*/ 17 w 20"/>
                <a:gd name="T5" fmla="*/ 0 h 16"/>
                <a:gd name="T6" fmla="*/ 0 w 20"/>
                <a:gd name="T7" fmla="*/ 12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8" y="1"/>
                    <a:pt x="1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545C4256-163E-4886-91F3-437511DDB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500"/>
              <a:ext cx="50" cy="33"/>
            </a:xfrm>
            <a:custGeom>
              <a:avLst/>
              <a:gdLst>
                <a:gd name="T0" fmla="*/ 3 w 21"/>
                <a:gd name="T1" fmla="*/ 14 h 14"/>
                <a:gd name="T2" fmla="*/ 21 w 21"/>
                <a:gd name="T3" fmla="*/ 5 h 14"/>
                <a:gd name="T4" fmla="*/ 18 w 21"/>
                <a:gd name="T5" fmla="*/ 0 h 14"/>
                <a:gd name="T6" fmla="*/ 0 w 21"/>
                <a:gd name="T7" fmla="*/ 9 h 14"/>
                <a:gd name="T8" fmla="*/ 3 w 2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3" y="1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0BD5FD8-5390-4707-9528-01B8E77D5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" y="1854"/>
              <a:ext cx="50" cy="33"/>
            </a:xfrm>
            <a:custGeom>
              <a:avLst/>
              <a:gdLst>
                <a:gd name="T0" fmla="*/ 18 w 21"/>
                <a:gd name="T1" fmla="*/ 0 h 14"/>
                <a:gd name="T2" fmla="*/ 0 w 21"/>
                <a:gd name="T3" fmla="*/ 9 h 14"/>
                <a:gd name="T4" fmla="*/ 3 w 21"/>
                <a:gd name="T5" fmla="*/ 14 h 14"/>
                <a:gd name="T6" fmla="*/ 21 w 21"/>
                <a:gd name="T7" fmla="*/ 5 h 14"/>
                <a:gd name="T8" fmla="*/ 18 w 2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8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67A116FE-71D6-4279-8405-0E2966E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800"/>
              <a:ext cx="49" cy="28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7 h 12"/>
                <a:gd name="T4" fmla="*/ 2 w 21"/>
                <a:gd name="T5" fmla="*/ 12 h 12"/>
                <a:gd name="T6" fmla="*/ 21 w 21"/>
                <a:gd name="T7" fmla="*/ 6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01A38EB3-291B-499F-AA55-FD7231B78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" y="1559"/>
              <a:ext cx="50" cy="28"/>
            </a:xfrm>
            <a:custGeom>
              <a:avLst/>
              <a:gdLst>
                <a:gd name="T0" fmla="*/ 2 w 21"/>
                <a:gd name="T1" fmla="*/ 12 h 12"/>
                <a:gd name="T2" fmla="*/ 21 w 21"/>
                <a:gd name="T3" fmla="*/ 6 h 12"/>
                <a:gd name="T4" fmla="*/ 19 w 21"/>
                <a:gd name="T5" fmla="*/ 0 h 12"/>
                <a:gd name="T6" fmla="*/ 0 w 21"/>
                <a:gd name="T7" fmla="*/ 7 h 12"/>
                <a:gd name="T8" fmla="*/ 2 w 2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" y="12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8A1A396-B1FD-49A0-B583-38750BDA0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" y="1623"/>
              <a:ext cx="50" cy="21"/>
            </a:xfrm>
            <a:custGeom>
              <a:avLst/>
              <a:gdLst>
                <a:gd name="T0" fmla="*/ 1 w 21"/>
                <a:gd name="T1" fmla="*/ 9 h 9"/>
                <a:gd name="T2" fmla="*/ 21 w 21"/>
                <a:gd name="T3" fmla="*/ 5 h 9"/>
                <a:gd name="T4" fmla="*/ 20 w 21"/>
                <a:gd name="T5" fmla="*/ 0 h 9"/>
                <a:gd name="T6" fmla="*/ 0 w 21"/>
                <a:gd name="T7" fmla="*/ 3 h 9"/>
                <a:gd name="T8" fmla="*/ 1 w 21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" y="9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2"/>
                    <a:pt x="2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7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1C224E3D-A560-4EAC-9CAA-A8BF61798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745"/>
              <a:ext cx="50" cy="19"/>
            </a:xfrm>
            <a:custGeom>
              <a:avLst/>
              <a:gdLst>
                <a:gd name="T0" fmla="*/ 20 w 21"/>
                <a:gd name="T1" fmla="*/ 0 h 8"/>
                <a:gd name="T2" fmla="*/ 0 w 21"/>
                <a:gd name="T3" fmla="*/ 3 h 8"/>
                <a:gd name="T4" fmla="*/ 1 w 21"/>
                <a:gd name="T5" fmla="*/ 8 h 8"/>
                <a:gd name="T6" fmla="*/ 21 w 21"/>
                <a:gd name="T7" fmla="*/ 5 h 8"/>
                <a:gd name="T8" fmla="*/ 20 w 2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2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20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12E16D6E-1E4E-446C-8FE5-ACDEBA37C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623"/>
              <a:ext cx="50" cy="21"/>
            </a:xfrm>
            <a:custGeom>
              <a:avLst/>
              <a:gdLst>
                <a:gd name="T0" fmla="*/ 21 w 21"/>
                <a:gd name="T1" fmla="*/ 3 h 9"/>
                <a:gd name="T2" fmla="*/ 1 w 21"/>
                <a:gd name="T3" fmla="*/ 0 h 9"/>
                <a:gd name="T4" fmla="*/ 0 w 21"/>
                <a:gd name="T5" fmla="*/ 5 h 9"/>
                <a:gd name="T6" fmla="*/ 20 w 21"/>
                <a:gd name="T7" fmla="*/ 9 h 9"/>
                <a:gd name="T8" fmla="*/ 21 w 21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21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7"/>
                    <a:pt x="20" y="5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0AB3E53D-5940-4A2F-8434-3F5B21E56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" y="1745"/>
              <a:ext cx="50" cy="19"/>
            </a:xfrm>
            <a:custGeom>
              <a:avLst/>
              <a:gdLst>
                <a:gd name="T0" fmla="*/ 0 w 21"/>
                <a:gd name="T1" fmla="*/ 5 h 8"/>
                <a:gd name="T2" fmla="*/ 20 w 21"/>
                <a:gd name="T3" fmla="*/ 8 h 8"/>
                <a:gd name="T4" fmla="*/ 21 w 21"/>
                <a:gd name="T5" fmla="*/ 3 h 8"/>
                <a:gd name="T6" fmla="*/ 1 w 21"/>
                <a:gd name="T7" fmla="*/ 0 h 8"/>
                <a:gd name="T8" fmla="*/ 0 w 21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0" y="5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6"/>
                    <a:pt x="21" y="5"/>
                    <a:pt x="2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645C7DFD-0B97-44BA-9597-513427704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" y="1800"/>
              <a:ext cx="50" cy="28"/>
            </a:xfrm>
            <a:custGeom>
              <a:avLst/>
              <a:gdLst>
                <a:gd name="T0" fmla="*/ 0 w 21"/>
                <a:gd name="T1" fmla="*/ 6 h 12"/>
                <a:gd name="T2" fmla="*/ 19 w 21"/>
                <a:gd name="T3" fmla="*/ 12 h 12"/>
                <a:gd name="T4" fmla="*/ 21 w 21"/>
                <a:gd name="T5" fmla="*/ 7 h 12"/>
                <a:gd name="T6" fmla="*/ 2 w 21"/>
                <a:gd name="T7" fmla="*/ 0 h 12"/>
                <a:gd name="T8" fmla="*/ 0 w 2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0" y="6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099C995-473F-4A90-BB3C-F719B86C1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559"/>
              <a:ext cx="49" cy="28"/>
            </a:xfrm>
            <a:custGeom>
              <a:avLst/>
              <a:gdLst>
                <a:gd name="T0" fmla="*/ 21 w 21"/>
                <a:gd name="T1" fmla="*/ 7 h 12"/>
                <a:gd name="T2" fmla="*/ 2 w 21"/>
                <a:gd name="T3" fmla="*/ 0 h 12"/>
                <a:gd name="T4" fmla="*/ 0 w 21"/>
                <a:gd name="T5" fmla="*/ 6 h 12"/>
                <a:gd name="T6" fmla="*/ 19 w 21"/>
                <a:gd name="T7" fmla="*/ 12 h 12"/>
                <a:gd name="T8" fmla="*/ 21 w 2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7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AA262099-01E7-4238-B871-5FAEC7351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" y="1500"/>
              <a:ext cx="50" cy="33"/>
            </a:xfrm>
            <a:custGeom>
              <a:avLst/>
              <a:gdLst>
                <a:gd name="T0" fmla="*/ 21 w 21"/>
                <a:gd name="T1" fmla="*/ 9 h 14"/>
                <a:gd name="T2" fmla="*/ 3 w 21"/>
                <a:gd name="T3" fmla="*/ 0 h 14"/>
                <a:gd name="T4" fmla="*/ 0 w 21"/>
                <a:gd name="T5" fmla="*/ 5 h 14"/>
                <a:gd name="T6" fmla="*/ 18 w 21"/>
                <a:gd name="T7" fmla="*/ 14 h 14"/>
                <a:gd name="T8" fmla="*/ 21 w 21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1" y="9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C96BE2B4-CC64-48D9-93C9-89AA8DB92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854"/>
              <a:ext cx="50" cy="33"/>
            </a:xfrm>
            <a:custGeom>
              <a:avLst/>
              <a:gdLst>
                <a:gd name="T0" fmla="*/ 0 w 21"/>
                <a:gd name="T1" fmla="*/ 5 h 14"/>
                <a:gd name="T2" fmla="*/ 18 w 21"/>
                <a:gd name="T3" fmla="*/ 14 h 14"/>
                <a:gd name="T4" fmla="*/ 21 w 21"/>
                <a:gd name="T5" fmla="*/ 9 h 14"/>
                <a:gd name="T6" fmla="*/ 3 w 21"/>
                <a:gd name="T7" fmla="*/ 0 h 14"/>
                <a:gd name="T8" fmla="*/ 0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D7A6039-D49B-4F46-9E2A-460B5A4CB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" y="1904"/>
              <a:ext cx="47" cy="37"/>
            </a:xfrm>
            <a:custGeom>
              <a:avLst/>
              <a:gdLst>
                <a:gd name="T0" fmla="*/ 0 w 20"/>
                <a:gd name="T1" fmla="*/ 4 h 16"/>
                <a:gd name="T2" fmla="*/ 17 w 20"/>
                <a:gd name="T3" fmla="*/ 16 h 16"/>
                <a:gd name="T4" fmla="*/ 20 w 20"/>
                <a:gd name="T5" fmla="*/ 12 h 16"/>
                <a:gd name="T6" fmla="*/ 4 w 20"/>
                <a:gd name="T7" fmla="*/ 0 h 16"/>
                <a:gd name="T8" fmla="*/ 0 w 20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0" y="4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9" y="13"/>
                    <a:pt x="2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3960CC83-B247-4A67-8E67-2DE123FD2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" y="1445"/>
              <a:ext cx="47" cy="38"/>
            </a:xfrm>
            <a:custGeom>
              <a:avLst/>
              <a:gdLst>
                <a:gd name="T0" fmla="*/ 20 w 20"/>
                <a:gd name="T1" fmla="*/ 12 h 16"/>
                <a:gd name="T2" fmla="*/ 3 w 20"/>
                <a:gd name="T3" fmla="*/ 0 h 16"/>
                <a:gd name="T4" fmla="*/ 0 w 20"/>
                <a:gd name="T5" fmla="*/ 4 h 16"/>
                <a:gd name="T6" fmla="*/ 16 w 20"/>
                <a:gd name="T7" fmla="*/ 16 h 16"/>
                <a:gd name="T8" fmla="*/ 20 w 20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20" y="1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9" y="13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0A3DE579-F7F6-4B66-A330-B795CCEB4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356"/>
              <a:ext cx="40" cy="45"/>
            </a:xfrm>
            <a:custGeom>
              <a:avLst/>
              <a:gdLst>
                <a:gd name="T0" fmla="*/ 17 w 17"/>
                <a:gd name="T1" fmla="*/ 16 h 19"/>
                <a:gd name="T2" fmla="*/ 5 w 17"/>
                <a:gd name="T3" fmla="*/ 0 h 19"/>
                <a:gd name="T4" fmla="*/ 0 w 17"/>
                <a:gd name="T5" fmla="*/ 3 h 19"/>
                <a:gd name="T6" fmla="*/ 12 w 17"/>
                <a:gd name="T7" fmla="*/ 19 h 19"/>
                <a:gd name="T8" fmla="*/ 17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33971722-2D29-4E81-BADC-B8DF5CE49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" y="1986"/>
              <a:ext cx="40" cy="45"/>
            </a:xfrm>
            <a:custGeom>
              <a:avLst/>
              <a:gdLst>
                <a:gd name="T0" fmla="*/ 0 w 17"/>
                <a:gd name="T1" fmla="*/ 3 h 19"/>
                <a:gd name="T2" fmla="*/ 12 w 17"/>
                <a:gd name="T3" fmla="*/ 19 h 19"/>
                <a:gd name="T4" fmla="*/ 17 w 17"/>
                <a:gd name="T5" fmla="*/ 16 h 19"/>
                <a:gd name="T6" fmla="*/ 5 w 17"/>
                <a:gd name="T7" fmla="*/ 0 h 19"/>
                <a:gd name="T8" fmla="*/ 0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F7C7AD8E-71D1-4665-BEEC-5F4DB684A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" y="2017"/>
              <a:ext cx="33" cy="47"/>
            </a:xfrm>
            <a:custGeom>
              <a:avLst/>
              <a:gdLst>
                <a:gd name="T0" fmla="*/ 0 w 14"/>
                <a:gd name="T1" fmla="*/ 2 h 20"/>
                <a:gd name="T2" fmla="*/ 10 w 14"/>
                <a:gd name="T3" fmla="*/ 20 h 20"/>
                <a:gd name="T4" fmla="*/ 14 w 14"/>
                <a:gd name="T5" fmla="*/ 18 h 20"/>
                <a:gd name="T6" fmla="*/ 5 w 14"/>
                <a:gd name="T7" fmla="*/ 0 h 20"/>
                <a:gd name="T8" fmla="*/ 0 w 14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0" y="2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A8A993AB-F9B2-447B-8300-A061FB82A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" y="1323"/>
              <a:ext cx="36" cy="47"/>
            </a:xfrm>
            <a:custGeom>
              <a:avLst/>
              <a:gdLst>
                <a:gd name="T0" fmla="*/ 15 w 15"/>
                <a:gd name="T1" fmla="*/ 18 h 20"/>
                <a:gd name="T2" fmla="*/ 5 w 15"/>
                <a:gd name="T3" fmla="*/ 0 h 20"/>
                <a:gd name="T4" fmla="*/ 0 w 15"/>
                <a:gd name="T5" fmla="*/ 2 h 20"/>
                <a:gd name="T6" fmla="*/ 10 w 15"/>
                <a:gd name="T7" fmla="*/ 20 h 20"/>
                <a:gd name="T8" fmla="*/ 15 w 1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5" y="18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59D704FF-F6DD-4ECF-A11D-B10DB11CC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" y="1299"/>
              <a:ext cx="26" cy="47"/>
            </a:xfrm>
            <a:custGeom>
              <a:avLst/>
              <a:gdLst>
                <a:gd name="T0" fmla="*/ 11 w 11"/>
                <a:gd name="T1" fmla="*/ 19 h 20"/>
                <a:gd name="T2" fmla="*/ 5 w 11"/>
                <a:gd name="T3" fmla="*/ 0 h 20"/>
                <a:gd name="T4" fmla="*/ 0 w 11"/>
                <a:gd name="T5" fmla="*/ 1 h 20"/>
                <a:gd name="T6" fmla="*/ 6 w 11"/>
                <a:gd name="T7" fmla="*/ 20 h 20"/>
                <a:gd name="T8" fmla="*/ 11 w 11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11" y="1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0"/>
                    <a:pt x="9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FE9796F4-A9DE-42F9-B93A-5C6248742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3" y="2040"/>
              <a:ext cx="26" cy="50"/>
            </a:xfrm>
            <a:custGeom>
              <a:avLst/>
              <a:gdLst>
                <a:gd name="T0" fmla="*/ 0 w 11"/>
                <a:gd name="T1" fmla="*/ 1 h 21"/>
                <a:gd name="T2" fmla="*/ 6 w 11"/>
                <a:gd name="T3" fmla="*/ 21 h 21"/>
                <a:gd name="T4" fmla="*/ 11 w 11"/>
                <a:gd name="T5" fmla="*/ 19 h 21"/>
                <a:gd name="T6" fmla="*/ 5 w 11"/>
                <a:gd name="T7" fmla="*/ 0 h 21"/>
                <a:gd name="T8" fmla="*/ 0 w 11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8" y="20"/>
                    <a:pt x="9" y="19"/>
                    <a:pt x="11" y="1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46AC487-C50C-42F2-A27D-792A41B86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" y="2055"/>
              <a:ext cx="21" cy="47"/>
            </a:xfrm>
            <a:custGeom>
              <a:avLst/>
              <a:gdLst>
                <a:gd name="T0" fmla="*/ 0 w 9"/>
                <a:gd name="T1" fmla="*/ 1 h 20"/>
                <a:gd name="T2" fmla="*/ 3 w 9"/>
                <a:gd name="T3" fmla="*/ 20 h 20"/>
                <a:gd name="T4" fmla="*/ 9 w 9"/>
                <a:gd name="T5" fmla="*/ 20 h 20"/>
                <a:gd name="T6" fmla="*/ 5 w 9"/>
                <a:gd name="T7" fmla="*/ 0 h 20"/>
                <a:gd name="T8" fmla="*/ 0 w 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0" y="1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2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F774CF42-4FA0-470A-A08F-31A3EA5F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1285"/>
              <a:ext cx="21" cy="47"/>
            </a:xfrm>
            <a:custGeom>
              <a:avLst/>
              <a:gdLst>
                <a:gd name="T0" fmla="*/ 9 w 9"/>
                <a:gd name="T1" fmla="*/ 19 h 20"/>
                <a:gd name="T2" fmla="*/ 6 w 9"/>
                <a:gd name="T3" fmla="*/ 0 h 20"/>
                <a:gd name="T4" fmla="*/ 0 w 9"/>
                <a:gd name="T5" fmla="*/ 1 h 20"/>
                <a:gd name="T6" fmla="*/ 3 w 9"/>
                <a:gd name="T7" fmla="*/ 20 h 20"/>
                <a:gd name="T8" fmla="*/ 9 w 9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9" y="19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B5BA9C2-0B03-4C13-806B-1B090E9A8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1280"/>
              <a:ext cx="22" cy="76"/>
            </a:xfrm>
            <a:custGeom>
              <a:avLst/>
              <a:gdLst>
                <a:gd name="T0" fmla="*/ 4 w 9"/>
                <a:gd name="T1" fmla="*/ 32 h 32"/>
                <a:gd name="T2" fmla="*/ 9 w 9"/>
                <a:gd name="T3" fmla="*/ 32 h 32"/>
                <a:gd name="T4" fmla="*/ 9 w 9"/>
                <a:gd name="T5" fmla="*/ 0 h 32"/>
                <a:gd name="T6" fmla="*/ 4 w 9"/>
                <a:gd name="T7" fmla="*/ 0 h 32"/>
                <a:gd name="T8" fmla="*/ 0 w 9"/>
                <a:gd name="T9" fmla="*/ 0 h 32"/>
                <a:gd name="T10" fmla="*/ 0 w 9"/>
                <a:gd name="T11" fmla="*/ 32 h 32"/>
                <a:gd name="T12" fmla="*/ 4 w 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32"/>
                  </a:move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DE67FAB2-C4A4-42FE-937E-EB3FAFC57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031"/>
              <a:ext cx="22" cy="76"/>
            </a:xfrm>
            <a:custGeom>
              <a:avLst/>
              <a:gdLst>
                <a:gd name="T0" fmla="*/ 4 w 9"/>
                <a:gd name="T1" fmla="*/ 0 h 32"/>
                <a:gd name="T2" fmla="*/ 0 w 9"/>
                <a:gd name="T3" fmla="*/ 0 h 32"/>
                <a:gd name="T4" fmla="*/ 0 w 9"/>
                <a:gd name="T5" fmla="*/ 32 h 32"/>
                <a:gd name="T6" fmla="*/ 4 w 9"/>
                <a:gd name="T7" fmla="*/ 32 h 32"/>
                <a:gd name="T8" fmla="*/ 9 w 9"/>
                <a:gd name="T9" fmla="*/ 32 h 32"/>
                <a:gd name="T10" fmla="*/ 9 w 9"/>
                <a:gd name="T11" fmla="*/ 0 h 32"/>
                <a:gd name="T12" fmla="*/ 4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EC5058DE-6374-4E33-83BE-D9A6EF94B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" y="1393"/>
              <a:ext cx="66" cy="69"/>
            </a:xfrm>
            <a:custGeom>
              <a:avLst/>
              <a:gdLst>
                <a:gd name="T0" fmla="*/ 6 w 28"/>
                <a:gd name="T1" fmla="*/ 29 h 29"/>
                <a:gd name="T2" fmla="*/ 28 w 28"/>
                <a:gd name="T3" fmla="*/ 6 h 29"/>
                <a:gd name="T4" fmla="*/ 22 w 28"/>
                <a:gd name="T5" fmla="*/ 0 h 29"/>
                <a:gd name="T6" fmla="*/ 0 w 28"/>
                <a:gd name="T7" fmla="*/ 23 h 29"/>
                <a:gd name="T8" fmla="*/ 6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6" y="29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79B945B6-A64A-4691-BAED-D3207CB11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1925"/>
              <a:ext cx="67" cy="68"/>
            </a:xfrm>
            <a:custGeom>
              <a:avLst/>
              <a:gdLst>
                <a:gd name="T0" fmla="*/ 22 w 28"/>
                <a:gd name="T1" fmla="*/ 0 h 29"/>
                <a:gd name="T2" fmla="*/ 0 w 28"/>
                <a:gd name="T3" fmla="*/ 23 h 29"/>
                <a:gd name="T4" fmla="*/ 6 w 28"/>
                <a:gd name="T5" fmla="*/ 29 h 29"/>
                <a:gd name="T6" fmla="*/ 28 w 28"/>
                <a:gd name="T7" fmla="*/ 6 h 29"/>
                <a:gd name="T8" fmla="*/ 22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2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55ADCFCA-79A6-427E-B1AD-745F35689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1684"/>
              <a:ext cx="75" cy="19"/>
            </a:xfrm>
            <a:custGeom>
              <a:avLst/>
              <a:gdLst>
                <a:gd name="T0" fmla="*/ 32 w 32"/>
                <a:gd name="T1" fmla="*/ 4 h 8"/>
                <a:gd name="T2" fmla="*/ 32 w 32"/>
                <a:gd name="T3" fmla="*/ 0 h 8"/>
                <a:gd name="T4" fmla="*/ 0 w 32"/>
                <a:gd name="T5" fmla="*/ 0 h 8"/>
                <a:gd name="T6" fmla="*/ 0 w 32"/>
                <a:gd name="T7" fmla="*/ 4 h 8"/>
                <a:gd name="T8" fmla="*/ 0 w 32"/>
                <a:gd name="T9" fmla="*/ 8 h 8"/>
                <a:gd name="T10" fmla="*/ 32 w 32"/>
                <a:gd name="T11" fmla="*/ 8 h 8"/>
                <a:gd name="T12" fmla="*/ 32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32" y="4"/>
                  </a:move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17019811-A1F1-49B8-9CED-52AC6B016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" y="1684"/>
              <a:ext cx="76" cy="19"/>
            </a:xfrm>
            <a:custGeom>
              <a:avLst/>
              <a:gdLst>
                <a:gd name="T0" fmla="*/ 0 w 32"/>
                <a:gd name="T1" fmla="*/ 4 h 8"/>
                <a:gd name="T2" fmla="*/ 0 w 32"/>
                <a:gd name="T3" fmla="*/ 8 h 8"/>
                <a:gd name="T4" fmla="*/ 32 w 32"/>
                <a:gd name="T5" fmla="*/ 8 h 8"/>
                <a:gd name="T6" fmla="*/ 32 w 32"/>
                <a:gd name="T7" fmla="*/ 4 h 8"/>
                <a:gd name="T8" fmla="*/ 32 w 32"/>
                <a:gd name="T9" fmla="*/ 0 h 8"/>
                <a:gd name="T10" fmla="*/ 0 w 32"/>
                <a:gd name="T11" fmla="*/ 0 h 8"/>
                <a:gd name="T12" fmla="*/ 0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0" y="4"/>
                  </a:move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D554DC4C-825E-4363-82C2-C7C4ADD2B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1393"/>
              <a:ext cx="67" cy="69"/>
            </a:xfrm>
            <a:custGeom>
              <a:avLst/>
              <a:gdLst>
                <a:gd name="T0" fmla="*/ 28 w 28"/>
                <a:gd name="T1" fmla="*/ 23 h 29"/>
                <a:gd name="T2" fmla="*/ 6 w 28"/>
                <a:gd name="T3" fmla="*/ 0 h 29"/>
                <a:gd name="T4" fmla="*/ 0 w 28"/>
                <a:gd name="T5" fmla="*/ 6 h 29"/>
                <a:gd name="T6" fmla="*/ 22 w 28"/>
                <a:gd name="T7" fmla="*/ 29 h 29"/>
                <a:gd name="T8" fmla="*/ 28 w 28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16B052A4-D8FD-461E-BDE7-D62AC3CE4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" y="1925"/>
              <a:ext cx="66" cy="68"/>
            </a:xfrm>
            <a:custGeom>
              <a:avLst/>
              <a:gdLst>
                <a:gd name="T0" fmla="*/ 0 w 28"/>
                <a:gd name="T1" fmla="*/ 6 h 29"/>
                <a:gd name="T2" fmla="*/ 22 w 28"/>
                <a:gd name="T3" fmla="*/ 29 h 29"/>
                <a:gd name="T4" fmla="*/ 28 w 28"/>
                <a:gd name="T5" fmla="*/ 23 h 29"/>
                <a:gd name="T6" fmla="*/ 6 w 28"/>
                <a:gd name="T7" fmla="*/ 0 h 29"/>
                <a:gd name="T8" fmla="*/ 0 w 28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6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文本框 7">
            <a:extLst>
              <a:ext uri="{FF2B5EF4-FFF2-40B4-BE49-F238E27FC236}">
                <a16:creationId xmlns:a16="http://schemas.microsoft.com/office/drawing/2014/main" xmlns="" id="{ACDA8D2D-BA61-461B-91EF-06194D488AC7}"/>
              </a:ext>
            </a:extLst>
          </p:cNvPr>
          <p:cNvSpPr txBox="1"/>
          <p:nvPr/>
        </p:nvSpPr>
        <p:spPr>
          <a:xfrm>
            <a:off x="431194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 dirty="0"/>
              <a:t>关键词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41F0E85A-199C-4490-AF9B-0F031F7B4D85}"/>
              </a:ext>
            </a:extLst>
          </p:cNvPr>
          <p:cNvSpPr>
            <a:spLocks/>
          </p:cNvSpPr>
          <p:nvPr/>
        </p:nvSpPr>
        <p:spPr bwMode="auto">
          <a:xfrm>
            <a:off x="4290943" y="1753696"/>
            <a:ext cx="566808" cy="531498"/>
          </a:xfrm>
          <a:custGeom>
            <a:avLst/>
            <a:gdLst>
              <a:gd name="T0" fmla="*/ 126 w 129"/>
              <a:gd name="T1" fmla="*/ 96 h 121"/>
              <a:gd name="T2" fmla="*/ 89 w 129"/>
              <a:gd name="T3" fmla="*/ 58 h 121"/>
              <a:gd name="T4" fmla="*/ 80 w 129"/>
              <a:gd name="T5" fmla="*/ 58 h 121"/>
              <a:gd name="T6" fmla="*/ 77 w 129"/>
              <a:gd name="T7" fmla="*/ 61 h 121"/>
              <a:gd name="T8" fmla="*/ 54 w 129"/>
              <a:gd name="T9" fmla="*/ 38 h 121"/>
              <a:gd name="T10" fmla="*/ 92 w 129"/>
              <a:gd name="T11" fmla="*/ 0 h 121"/>
              <a:gd name="T12" fmla="*/ 52 w 129"/>
              <a:gd name="T13" fmla="*/ 0 h 121"/>
              <a:gd name="T14" fmla="*/ 34 w 129"/>
              <a:gd name="T15" fmla="*/ 18 h 121"/>
              <a:gd name="T16" fmla="*/ 32 w 129"/>
              <a:gd name="T17" fmla="*/ 16 h 121"/>
              <a:gd name="T18" fmla="*/ 24 w 129"/>
              <a:gd name="T19" fmla="*/ 16 h 121"/>
              <a:gd name="T20" fmla="*/ 24 w 129"/>
              <a:gd name="T21" fmla="*/ 24 h 121"/>
              <a:gd name="T22" fmla="*/ 26 w 129"/>
              <a:gd name="T23" fmla="*/ 26 h 121"/>
              <a:gd name="T24" fmla="*/ 0 w 129"/>
              <a:gd name="T25" fmla="*/ 52 h 121"/>
              <a:gd name="T26" fmla="*/ 20 w 129"/>
              <a:gd name="T27" fmla="*/ 72 h 121"/>
              <a:gd name="T28" fmla="*/ 46 w 129"/>
              <a:gd name="T29" fmla="*/ 46 h 121"/>
              <a:gd name="T30" fmla="*/ 69 w 129"/>
              <a:gd name="T31" fmla="*/ 69 h 121"/>
              <a:gd name="T32" fmla="*/ 66 w 129"/>
              <a:gd name="T33" fmla="*/ 72 h 121"/>
              <a:gd name="T34" fmla="*/ 66 w 129"/>
              <a:gd name="T35" fmla="*/ 81 h 121"/>
              <a:gd name="T36" fmla="*/ 104 w 129"/>
              <a:gd name="T37" fmla="*/ 118 h 121"/>
              <a:gd name="T38" fmla="*/ 112 w 129"/>
              <a:gd name="T39" fmla="*/ 118 h 121"/>
              <a:gd name="T40" fmla="*/ 126 w 129"/>
              <a:gd name="T41" fmla="*/ 104 h 121"/>
              <a:gd name="T42" fmla="*/ 126 w 129"/>
              <a:gd name="T43" fmla="*/ 9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9" h="121">
                <a:moveTo>
                  <a:pt x="126" y="96"/>
                </a:moveTo>
                <a:cubicBezTo>
                  <a:pt x="89" y="58"/>
                  <a:pt x="89" y="58"/>
                  <a:pt x="89" y="58"/>
                </a:cubicBezTo>
                <a:cubicBezTo>
                  <a:pt x="86" y="56"/>
                  <a:pt x="82" y="56"/>
                  <a:pt x="80" y="58"/>
                </a:cubicBezTo>
                <a:cubicBezTo>
                  <a:pt x="77" y="61"/>
                  <a:pt x="77" y="61"/>
                  <a:pt x="77" y="61"/>
                </a:cubicBezTo>
                <a:cubicBezTo>
                  <a:pt x="54" y="38"/>
                  <a:pt x="54" y="38"/>
                  <a:pt x="54" y="38"/>
                </a:cubicBezTo>
                <a:cubicBezTo>
                  <a:pt x="92" y="0"/>
                  <a:pt x="92" y="0"/>
                  <a:pt x="9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34" y="18"/>
                  <a:pt x="34" y="18"/>
                  <a:pt x="34" y="1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26" y="26"/>
                  <a:pt x="26" y="26"/>
                  <a:pt x="26" y="26"/>
                </a:cubicBezTo>
                <a:cubicBezTo>
                  <a:pt x="0" y="52"/>
                  <a:pt x="0" y="52"/>
                  <a:pt x="0" y="52"/>
                </a:cubicBezTo>
                <a:cubicBezTo>
                  <a:pt x="20" y="72"/>
                  <a:pt x="20" y="72"/>
                  <a:pt x="20" y="72"/>
                </a:cubicBezTo>
                <a:cubicBezTo>
                  <a:pt x="46" y="46"/>
                  <a:pt x="46" y="46"/>
                  <a:pt x="46" y="46"/>
                </a:cubicBezTo>
                <a:cubicBezTo>
                  <a:pt x="69" y="69"/>
                  <a:pt x="69" y="69"/>
                  <a:pt x="69" y="69"/>
                </a:cubicBezTo>
                <a:cubicBezTo>
                  <a:pt x="66" y="72"/>
                  <a:pt x="66" y="72"/>
                  <a:pt x="66" y="72"/>
                </a:cubicBezTo>
                <a:cubicBezTo>
                  <a:pt x="64" y="74"/>
                  <a:pt x="64" y="78"/>
                  <a:pt x="66" y="81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6" y="121"/>
                  <a:pt x="110" y="121"/>
                  <a:pt x="112" y="118"/>
                </a:cubicBezTo>
                <a:cubicBezTo>
                  <a:pt x="126" y="104"/>
                  <a:pt x="126" y="104"/>
                  <a:pt x="126" y="104"/>
                </a:cubicBezTo>
                <a:cubicBezTo>
                  <a:pt x="129" y="102"/>
                  <a:pt x="129" y="98"/>
                  <a:pt x="126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CC5542D2-55FA-40D5-AA04-391BF77916A1}"/>
              </a:ext>
            </a:extLst>
          </p:cNvPr>
          <p:cNvSpPr>
            <a:spLocks/>
          </p:cNvSpPr>
          <p:nvPr/>
        </p:nvSpPr>
        <p:spPr bwMode="auto">
          <a:xfrm>
            <a:off x="1686018" y="1755924"/>
            <a:ext cx="493984" cy="492353"/>
          </a:xfrm>
          <a:custGeom>
            <a:avLst/>
            <a:gdLst>
              <a:gd name="T0" fmla="*/ 108 w 128"/>
              <a:gd name="T1" fmla="*/ 0 h 128"/>
              <a:gd name="T2" fmla="*/ 128 w 128"/>
              <a:gd name="T3" fmla="*/ 20 h 128"/>
              <a:gd name="T4" fmla="*/ 124 w 128"/>
              <a:gd name="T5" fmla="*/ 32 h 128"/>
              <a:gd name="T6" fmla="*/ 116 w 128"/>
              <a:gd name="T7" fmla="*/ 40 h 128"/>
              <a:gd name="T8" fmla="*/ 88 w 128"/>
              <a:gd name="T9" fmla="*/ 12 h 128"/>
              <a:gd name="T10" fmla="*/ 96 w 128"/>
              <a:gd name="T11" fmla="*/ 4 h 128"/>
              <a:gd name="T12" fmla="*/ 108 w 128"/>
              <a:gd name="T13" fmla="*/ 0 h 128"/>
              <a:gd name="T14" fmla="*/ 8 w 128"/>
              <a:gd name="T15" fmla="*/ 92 h 128"/>
              <a:gd name="T16" fmla="*/ 0 w 128"/>
              <a:gd name="T17" fmla="*/ 128 h 128"/>
              <a:gd name="T18" fmla="*/ 36 w 128"/>
              <a:gd name="T19" fmla="*/ 120 h 128"/>
              <a:gd name="T20" fmla="*/ 110 w 128"/>
              <a:gd name="T21" fmla="*/ 46 h 128"/>
              <a:gd name="T22" fmla="*/ 82 w 128"/>
              <a:gd name="T23" fmla="*/ 18 h 128"/>
              <a:gd name="T24" fmla="*/ 8 w 128"/>
              <a:gd name="T25" fmla="*/ 92 h 128"/>
              <a:gd name="T26" fmla="*/ 89 w 128"/>
              <a:gd name="T27" fmla="*/ 45 h 128"/>
              <a:gd name="T28" fmla="*/ 33 w 128"/>
              <a:gd name="T29" fmla="*/ 101 h 128"/>
              <a:gd name="T30" fmla="*/ 27 w 128"/>
              <a:gd name="T31" fmla="*/ 95 h 128"/>
              <a:gd name="T32" fmla="*/ 83 w 128"/>
              <a:gd name="T33" fmla="*/ 39 h 128"/>
              <a:gd name="T34" fmla="*/ 89 w 128"/>
              <a:gd name="T35" fmla="*/ 4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128">
                <a:moveTo>
                  <a:pt x="108" y="0"/>
                </a:moveTo>
                <a:cubicBezTo>
                  <a:pt x="119" y="0"/>
                  <a:pt x="128" y="9"/>
                  <a:pt x="128" y="20"/>
                </a:cubicBezTo>
                <a:cubicBezTo>
                  <a:pt x="128" y="25"/>
                  <a:pt x="127" y="29"/>
                  <a:pt x="124" y="32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88" y="12"/>
                  <a:pt x="88" y="12"/>
                  <a:pt x="88" y="12"/>
                </a:cubicBezTo>
                <a:cubicBezTo>
                  <a:pt x="96" y="4"/>
                  <a:pt x="96" y="4"/>
                  <a:pt x="96" y="4"/>
                </a:cubicBezTo>
                <a:cubicBezTo>
                  <a:pt x="99" y="1"/>
                  <a:pt x="103" y="0"/>
                  <a:pt x="108" y="0"/>
                </a:cubicBezTo>
                <a:close/>
                <a:moveTo>
                  <a:pt x="8" y="92"/>
                </a:moveTo>
                <a:cubicBezTo>
                  <a:pt x="0" y="128"/>
                  <a:pt x="0" y="128"/>
                  <a:pt x="0" y="128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82" y="18"/>
                  <a:pt x="82" y="18"/>
                  <a:pt x="82" y="18"/>
                </a:cubicBezTo>
                <a:lnTo>
                  <a:pt x="8" y="92"/>
                </a:lnTo>
                <a:close/>
                <a:moveTo>
                  <a:pt x="89" y="45"/>
                </a:moveTo>
                <a:cubicBezTo>
                  <a:pt x="33" y="101"/>
                  <a:pt x="33" y="101"/>
                  <a:pt x="33" y="101"/>
                </a:cubicBezTo>
                <a:cubicBezTo>
                  <a:pt x="27" y="95"/>
                  <a:pt x="27" y="95"/>
                  <a:pt x="27" y="95"/>
                </a:cubicBezTo>
                <a:cubicBezTo>
                  <a:pt x="83" y="39"/>
                  <a:pt x="83" y="39"/>
                  <a:pt x="83" y="39"/>
                </a:cubicBezTo>
                <a:lnTo>
                  <a:pt x="89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B7BEDA2D-CC3C-4E52-9E4E-C6F687D670CC}"/>
              </a:ext>
            </a:extLst>
          </p:cNvPr>
          <p:cNvSpPr>
            <a:spLocks/>
          </p:cNvSpPr>
          <p:nvPr/>
        </p:nvSpPr>
        <p:spPr bwMode="auto">
          <a:xfrm>
            <a:off x="6964813" y="1755924"/>
            <a:ext cx="492353" cy="492353"/>
          </a:xfrm>
          <a:custGeom>
            <a:avLst/>
            <a:gdLst>
              <a:gd name="T0" fmla="*/ 88 w 128"/>
              <a:gd name="T1" fmla="*/ 8 h 128"/>
              <a:gd name="T2" fmla="*/ 48 w 128"/>
              <a:gd name="T3" fmla="*/ 48 h 128"/>
              <a:gd name="T4" fmla="*/ 24 w 128"/>
              <a:gd name="T5" fmla="*/ 48 h 128"/>
              <a:gd name="T6" fmla="*/ 0 w 128"/>
              <a:gd name="T7" fmla="*/ 80 h 128"/>
              <a:gd name="T8" fmla="*/ 40 w 128"/>
              <a:gd name="T9" fmla="*/ 76 h 128"/>
              <a:gd name="T10" fmla="*/ 0 w 128"/>
              <a:gd name="T11" fmla="*/ 128 h 128"/>
              <a:gd name="T12" fmla="*/ 53 w 128"/>
              <a:gd name="T13" fmla="*/ 87 h 128"/>
              <a:gd name="T14" fmla="*/ 48 w 128"/>
              <a:gd name="T15" fmla="*/ 128 h 128"/>
              <a:gd name="T16" fmla="*/ 80 w 128"/>
              <a:gd name="T17" fmla="*/ 104 h 128"/>
              <a:gd name="T18" fmla="*/ 80 w 128"/>
              <a:gd name="T19" fmla="*/ 80 h 128"/>
              <a:gd name="T20" fmla="*/ 120 w 128"/>
              <a:gd name="T21" fmla="*/ 40 h 128"/>
              <a:gd name="T22" fmla="*/ 128 w 128"/>
              <a:gd name="T23" fmla="*/ 0 h 128"/>
              <a:gd name="T24" fmla="*/ 88 w 128"/>
              <a:gd name="T25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128">
                <a:moveTo>
                  <a:pt x="88" y="8"/>
                </a:moveTo>
                <a:cubicBezTo>
                  <a:pt x="48" y="48"/>
                  <a:pt x="48" y="48"/>
                  <a:pt x="48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25" y="73"/>
                  <a:pt x="40" y="76"/>
                </a:cubicBezTo>
                <a:cubicBezTo>
                  <a:pt x="0" y="128"/>
                  <a:pt x="0" y="128"/>
                  <a:pt x="0" y="128"/>
                </a:cubicBezTo>
                <a:cubicBezTo>
                  <a:pt x="53" y="87"/>
                  <a:pt x="53" y="87"/>
                  <a:pt x="53" y="87"/>
                </a:cubicBezTo>
                <a:cubicBezTo>
                  <a:pt x="60" y="104"/>
                  <a:pt x="48" y="128"/>
                  <a:pt x="48" y="128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0" y="80"/>
                  <a:pt x="80" y="80"/>
                  <a:pt x="80" y="8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8" y="0"/>
                  <a:pt x="128" y="0"/>
                  <a:pt x="128" y="0"/>
                </a:cubicBezTo>
                <a:lnTo>
                  <a:pt x="88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31DF4FC-E0E0-4FF7-92BF-D43F24F5E8D0}"/>
              </a:ext>
            </a:extLst>
          </p:cNvPr>
          <p:cNvCxnSpPr/>
          <p:nvPr/>
        </p:nvCxnSpPr>
        <p:spPr>
          <a:xfrm>
            <a:off x="2678905" y="2139632"/>
            <a:ext cx="782548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7DC0F04-EA2F-4D18-8AB6-5D46D9BA5544}"/>
              </a:ext>
            </a:extLst>
          </p:cNvPr>
          <p:cNvCxnSpPr/>
          <p:nvPr/>
        </p:nvCxnSpPr>
        <p:spPr>
          <a:xfrm>
            <a:off x="5682550" y="2139632"/>
            <a:ext cx="782548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BA2662E-5397-4DD1-8C4F-979B1972E035}"/>
              </a:ext>
            </a:extLst>
          </p:cNvPr>
          <p:cNvGrpSpPr/>
          <p:nvPr/>
        </p:nvGrpSpPr>
        <p:grpSpPr>
          <a:xfrm>
            <a:off x="1030439" y="3386322"/>
            <a:ext cx="1805142" cy="642947"/>
            <a:chOff x="1661011" y="5001250"/>
            <a:chExt cx="2406856" cy="857262"/>
          </a:xfrm>
        </p:grpSpPr>
        <p:sp>
          <p:nvSpPr>
            <p:cNvPr id="23" name="文本框 85">
              <a:extLst>
                <a:ext uri="{FF2B5EF4-FFF2-40B4-BE49-F238E27FC236}">
                  <a16:creationId xmlns:a16="http://schemas.microsoft.com/office/drawing/2014/main" xmlns="" id="{A2EB8C31-5D34-45F9-A229-C5C80C7DDF1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标题文本预设</a:t>
              </a:r>
            </a:p>
          </p:txBody>
        </p:sp>
        <p:sp>
          <p:nvSpPr>
            <p:cNvPr id="24" name="文本框 86">
              <a:extLst>
                <a:ext uri="{FF2B5EF4-FFF2-40B4-BE49-F238E27FC236}">
                  <a16:creationId xmlns:a16="http://schemas.microsoft.com/office/drawing/2014/main" xmlns="" id="{9652E653-FD37-47E8-A3C3-22D824A2D72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61011" y="5284280"/>
              <a:ext cx="2406856" cy="574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此部分内容作为文字排版占位显示 </a:t>
              </a:r>
              <a:b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（建议使用主题字体）</a:t>
              </a:r>
            </a:p>
          </p:txBody>
        </p:sp>
      </p:grp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E8BE6217-7C87-4ECD-83F1-80A76F6BED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5" b="67629"/>
          <a:stretch/>
        </p:blipFill>
        <p:spPr>
          <a:xfrm>
            <a:off x="3369845" y="3842092"/>
            <a:ext cx="5774155" cy="1305328"/>
          </a:xfrm>
          <a:prstGeom prst="rect">
            <a:avLst/>
          </a:prstGeom>
        </p:spPr>
      </p:pic>
      <p:sp>
        <p:nvSpPr>
          <p:cNvPr id="66" name="Title 1">
            <a:extLst>
              <a:ext uri="{FF2B5EF4-FFF2-40B4-BE49-F238E27FC236}">
                <a16:creationId xmlns:a16="http://schemas.microsoft.com/office/drawing/2014/main" xmlns="" id="{EDEA5C48-76E7-421B-B43D-47D0CC3F9E3A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97B4293A-740F-4ED2-9F5B-F11FE9E19AAE}"/>
              </a:ext>
            </a:extLst>
          </p:cNvPr>
          <p:cNvGrpSpPr/>
          <p:nvPr/>
        </p:nvGrpSpPr>
        <p:grpSpPr>
          <a:xfrm>
            <a:off x="3665673" y="3386322"/>
            <a:ext cx="1805142" cy="642947"/>
            <a:chOff x="1661011" y="5001250"/>
            <a:chExt cx="2406856" cy="857262"/>
          </a:xfrm>
        </p:grpSpPr>
        <p:sp>
          <p:nvSpPr>
            <p:cNvPr id="68" name="文本框 85">
              <a:extLst>
                <a:ext uri="{FF2B5EF4-FFF2-40B4-BE49-F238E27FC236}">
                  <a16:creationId xmlns:a16="http://schemas.microsoft.com/office/drawing/2014/main" xmlns="" id="{2A2F7772-DAE4-4F12-BFAA-CD8D606DD51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标题文本预设</a:t>
              </a:r>
            </a:p>
          </p:txBody>
        </p:sp>
        <p:sp>
          <p:nvSpPr>
            <p:cNvPr id="69" name="文本框 86">
              <a:extLst>
                <a:ext uri="{FF2B5EF4-FFF2-40B4-BE49-F238E27FC236}">
                  <a16:creationId xmlns:a16="http://schemas.microsoft.com/office/drawing/2014/main" xmlns="" id="{5133E210-CB4E-4D0A-9099-8D77891B52C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61011" y="5284280"/>
              <a:ext cx="2406856" cy="574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此部分内容作为文字排版占位显示 </a:t>
              </a:r>
              <a:b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（建议使用主题字体）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A52EEB2B-04A5-4462-9455-FE0490DFD53F}"/>
              </a:ext>
            </a:extLst>
          </p:cNvPr>
          <p:cNvGrpSpPr/>
          <p:nvPr/>
        </p:nvGrpSpPr>
        <p:grpSpPr>
          <a:xfrm>
            <a:off x="6300907" y="3386322"/>
            <a:ext cx="1805142" cy="642947"/>
            <a:chOff x="1661011" y="5001250"/>
            <a:chExt cx="2406856" cy="857262"/>
          </a:xfrm>
        </p:grpSpPr>
        <p:sp>
          <p:nvSpPr>
            <p:cNvPr id="71" name="文本框 85">
              <a:extLst>
                <a:ext uri="{FF2B5EF4-FFF2-40B4-BE49-F238E27FC236}">
                  <a16:creationId xmlns:a16="http://schemas.microsoft.com/office/drawing/2014/main" xmlns="" id="{76D6F1D2-EB14-4561-B398-EC06ABD59B7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标题文本预设</a:t>
              </a:r>
            </a:p>
          </p:txBody>
        </p:sp>
        <p:sp>
          <p:nvSpPr>
            <p:cNvPr id="72" name="文本框 86">
              <a:extLst>
                <a:ext uri="{FF2B5EF4-FFF2-40B4-BE49-F238E27FC236}">
                  <a16:creationId xmlns:a16="http://schemas.microsoft.com/office/drawing/2014/main" xmlns="" id="{4FD85B41-2F5E-4BE6-B271-D2C8E9737E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61011" y="5284280"/>
              <a:ext cx="2406856" cy="574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此部分内容作为文字排版占位显示 </a:t>
              </a:r>
              <a:b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500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9" grpId="0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F7C1534-051F-4F18-AC70-F8EB4D4ED50D}"/>
              </a:ext>
            </a:extLst>
          </p:cNvPr>
          <p:cNvSpPr/>
          <p:nvPr/>
        </p:nvSpPr>
        <p:spPr>
          <a:xfrm>
            <a:off x="2565350" y="110819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Paula DeAnda - Why Would I Ever">
            <a:hlinkClick r:id="" action="ppaction://media"/>
            <a:extLst>
              <a:ext uri="{FF2B5EF4-FFF2-40B4-BE49-F238E27FC236}">
                <a16:creationId xmlns:a16="http://schemas.microsoft.com/office/drawing/2014/main" xmlns="" id="{D014DFF2-7859-4D96-B800-A56F2BE8C8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24797" y="-1532706"/>
            <a:ext cx="487363" cy="4873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F7C4D11-E9A2-4ED1-903D-2896316557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" y="414818"/>
            <a:ext cx="9079510" cy="403244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736C875-E5FC-4D2A-9801-5BFBD85881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E5E072B-1BA0-4CAD-A93B-908F0076EACB}"/>
              </a:ext>
            </a:extLst>
          </p:cNvPr>
          <p:cNvSpPr/>
          <p:nvPr/>
        </p:nvSpPr>
        <p:spPr>
          <a:xfrm>
            <a:off x="2680152" y="1463723"/>
            <a:ext cx="3783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水彩风简约通用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4A879FF-E2A9-4E62-8F0D-DCD19BDB5A98}"/>
              </a:ext>
            </a:extLst>
          </p:cNvPr>
          <p:cNvSpPr/>
          <p:nvPr/>
        </p:nvSpPr>
        <p:spPr>
          <a:xfrm>
            <a:off x="1340215" y="2057739"/>
            <a:ext cx="6463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dirty="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Adobe Arabic" panose="02040503050201020203" pitchFamily="18" charset="-78"/>
                <a:sym typeface="微软雅黑" pitchFamily="34" charset="-122"/>
              </a:rPr>
              <a:t>感谢您的关注与下载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68BF858-43A3-46F7-A2A1-0909E39278D9}"/>
              </a:ext>
            </a:extLst>
          </p:cNvPr>
          <p:cNvSpPr/>
          <p:nvPr/>
        </p:nvSpPr>
        <p:spPr>
          <a:xfrm>
            <a:off x="3887924" y="4331347"/>
            <a:ext cx="1368152" cy="256047"/>
          </a:xfrm>
          <a:prstGeom prst="roundRect">
            <a:avLst>
              <a:gd name="adj" fmla="val 12719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912E583B-49FF-41E9-B9F2-A2912D99E4AC}"/>
              </a:ext>
            </a:extLst>
          </p:cNvPr>
          <p:cNvSpPr txBox="1"/>
          <p:nvPr/>
        </p:nvSpPr>
        <p:spPr>
          <a:xfrm>
            <a:off x="3923928" y="4351648"/>
            <a:ext cx="129614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40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小白出品</a:t>
            </a:r>
            <a:endParaRPr lang="zh-CN" altLang="en-US" sz="14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985937D0-5D4E-4E71-BAA5-683E1CE38BCA}"/>
              </a:ext>
            </a:extLst>
          </p:cNvPr>
          <p:cNvSpPr txBox="1"/>
          <p:nvPr/>
        </p:nvSpPr>
        <p:spPr>
          <a:xfrm>
            <a:off x="1583668" y="2931790"/>
            <a:ext cx="5976664" cy="532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50000"/>
              </a:lnSpc>
            </a:pPr>
            <a:endParaRPr lang="zh-CN" altLang="en-US" sz="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934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9EFF2DD-2389-4E09-B1DD-D56937D1C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62"/>
            <a:ext cx="9144000" cy="511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1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" y="142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"/>
            <a:ext cx="4571749" cy="257160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1" y="2571749"/>
            <a:ext cx="4605945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1750"/>
            <a:ext cx="4571750" cy="25716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4" y="2247794"/>
            <a:ext cx="1193456" cy="117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2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2571750"/>
            <a:ext cx="4571749" cy="257160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"/>
            <a:ext cx="4571749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1750"/>
            <a:ext cx="4571750" cy="257161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4546397" y="141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41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9078100" y="141"/>
            <a:ext cx="65900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8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1736922" y="0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推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5208164" y="0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有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7900285-D363-4591-ABDC-D5B0BC294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4704" y="3407055"/>
            <a:ext cx="9079510" cy="403244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3D59ADC-3BE0-4F1D-8916-E1D65A256D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4744" y="3795886"/>
            <a:ext cx="9144000" cy="5143500"/>
          </a:xfrm>
          <a:prstGeom prst="rect">
            <a:avLst/>
          </a:prstGeom>
        </p:spPr>
      </p:pic>
      <p:grpSp>
        <p:nvGrpSpPr>
          <p:cNvPr id="15" name="Group 74">
            <a:extLst>
              <a:ext uri="{FF2B5EF4-FFF2-40B4-BE49-F238E27FC236}">
                <a16:creationId xmlns:a16="http://schemas.microsoft.com/office/drawing/2014/main" xmlns="" id="{1FF243DD-FBA9-4693-A5BD-D27AB56B887D}"/>
              </a:ext>
            </a:extLst>
          </p:cNvPr>
          <p:cNvGrpSpPr/>
          <p:nvPr/>
        </p:nvGrpSpPr>
        <p:grpSpPr>
          <a:xfrm>
            <a:off x="3674150" y="264107"/>
            <a:ext cx="1672045" cy="1643064"/>
            <a:chOff x="4981303" y="1144627"/>
            <a:chExt cx="2229394" cy="2190752"/>
          </a:xfrm>
        </p:grpSpPr>
        <p:sp>
          <p:nvSpPr>
            <p:cNvPr id="16" name="TextBox 64">
              <a:extLst>
                <a:ext uri="{FF2B5EF4-FFF2-40B4-BE49-F238E27FC236}">
                  <a16:creationId xmlns:a16="http://schemas.microsoft.com/office/drawing/2014/main" xmlns="" id="{70C7C926-D0C9-437A-BA26-27FF7E806AD6}"/>
                </a:ext>
              </a:extLst>
            </p:cNvPr>
            <p:cNvSpPr txBox="1"/>
            <p:nvPr/>
          </p:nvSpPr>
          <p:spPr>
            <a:xfrm>
              <a:off x="4981303" y="1144627"/>
              <a:ext cx="2229394" cy="2190752"/>
            </a:xfrm>
            <a:prstGeom prst="diamond">
              <a:avLst/>
            </a:prstGeom>
            <a:solidFill>
              <a:schemeClr val="tx2">
                <a:alpha val="13000"/>
              </a:schemeClr>
            </a:solidFill>
          </p:spPr>
          <p:txBody>
            <a:bodyPr anchor="ctr"/>
            <a:lstStyle/>
            <a:p>
              <a:pPr algn="ctr"/>
              <a:endParaRPr>
                <a:solidFill>
                  <a:srgbClr val="262626"/>
                </a:solidFill>
              </a:endParaRPr>
            </a:p>
          </p:txBody>
        </p:sp>
        <p:sp>
          <p:nvSpPr>
            <p:cNvPr id="17" name="TextBox 75">
              <a:extLst>
                <a:ext uri="{FF2B5EF4-FFF2-40B4-BE49-F238E27FC236}">
                  <a16:creationId xmlns:a16="http://schemas.microsoft.com/office/drawing/2014/main" xmlns="" id="{692A0C45-657D-41F9-9841-E2B5EC773F4F}"/>
                </a:ext>
              </a:extLst>
            </p:cNvPr>
            <p:cNvSpPr txBox="1"/>
            <p:nvPr/>
          </p:nvSpPr>
          <p:spPr>
            <a:xfrm>
              <a:off x="5425440" y="1518147"/>
              <a:ext cx="1341120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dist"/>
              <a:r>
                <a:rPr lang="zh-CN" altLang="en-US" sz="4000" b="1" dirty="0">
                  <a:solidFill>
                    <a:srgbClr val="262626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目录</a:t>
              </a:r>
            </a:p>
          </p:txBody>
        </p:sp>
        <p:sp>
          <p:nvSpPr>
            <p:cNvPr id="26" name="TextBox 76">
              <a:extLst>
                <a:ext uri="{FF2B5EF4-FFF2-40B4-BE49-F238E27FC236}">
                  <a16:creationId xmlns:a16="http://schemas.microsoft.com/office/drawing/2014/main" xmlns="" id="{C748711C-61F3-479B-ADCB-5EE410DCBF62}"/>
                </a:ext>
              </a:extLst>
            </p:cNvPr>
            <p:cNvSpPr txBox="1"/>
            <p:nvPr/>
          </p:nvSpPr>
          <p:spPr>
            <a:xfrm>
              <a:off x="5329648" y="1486933"/>
              <a:ext cx="1532706" cy="1506139"/>
            </a:xfrm>
            <a:prstGeom prst="diamond">
              <a:avLst/>
            </a:prstGeom>
            <a:solidFill>
              <a:schemeClr val="tx2">
                <a:alpha val="25000"/>
              </a:schemeClr>
            </a:solidFill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62626"/>
                  </a:solidFill>
                </a:rPr>
                <a:t>Contents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A991E5-32F8-4644-9D1F-6EFFE9808F73}"/>
              </a:ext>
            </a:extLst>
          </p:cNvPr>
          <p:cNvGrpSpPr/>
          <p:nvPr/>
        </p:nvGrpSpPr>
        <p:grpSpPr>
          <a:xfrm>
            <a:off x="1375377" y="1474180"/>
            <a:ext cx="1530772" cy="2241249"/>
            <a:chOff x="1375377" y="1474180"/>
            <a:chExt cx="1530772" cy="2241249"/>
          </a:xfrm>
        </p:grpSpPr>
        <p:grpSp>
          <p:nvGrpSpPr>
            <p:cNvPr id="27" name="Group 69">
              <a:extLst>
                <a:ext uri="{FF2B5EF4-FFF2-40B4-BE49-F238E27FC236}">
                  <a16:creationId xmlns:a16="http://schemas.microsoft.com/office/drawing/2014/main" xmlns="" id="{FC46137D-30FE-4931-8C97-E4E60A6CCB73}"/>
                </a:ext>
              </a:extLst>
            </p:cNvPr>
            <p:cNvGrpSpPr/>
            <p:nvPr/>
          </p:nvGrpSpPr>
          <p:grpSpPr>
            <a:xfrm>
              <a:off x="1384576" y="1474180"/>
              <a:ext cx="1485165" cy="1485165"/>
              <a:chOff x="731404" y="2060848"/>
              <a:chExt cx="1980220" cy="1980220"/>
            </a:xfrm>
          </p:grpSpPr>
          <p:sp>
            <p:nvSpPr>
              <p:cNvPr id="28" name="Diamond 2">
                <a:extLst>
                  <a:ext uri="{FF2B5EF4-FFF2-40B4-BE49-F238E27FC236}">
                    <a16:creationId xmlns:a16="http://schemas.microsoft.com/office/drawing/2014/main" xmlns="" id="{94FBA737-F1D4-45B9-99D3-833036ACE571}"/>
                  </a:ext>
                </a:extLst>
              </p:cNvPr>
              <p:cNvSpPr/>
              <p:nvPr/>
            </p:nvSpPr>
            <p:spPr bwMode="auto">
              <a:xfrm>
                <a:off x="731404" y="2060848"/>
                <a:ext cx="1980220" cy="1980220"/>
              </a:xfrm>
              <a:prstGeom prst="diamond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grpSp>
            <p:nvGrpSpPr>
              <p:cNvPr id="29" name="Group 43">
                <a:extLst>
                  <a:ext uri="{FF2B5EF4-FFF2-40B4-BE49-F238E27FC236}">
                    <a16:creationId xmlns:a16="http://schemas.microsoft.com/office/drawing/2014/main" xmlns="" id="{85C5AD97-B03A-455B-912E-9D54116C061A}"/>
                  </a:ext>
                </a:extLst>
              </p:cNvPr>
              <p:cNvGrpSpPr/>
              <p:nvPr/>
            </p:nvGrpSpPr>
            <p:grpSpPr>
              <a:xfrm>
                <a:off x="917232" y="2459513"/>
                <a:ext cx="1608565" cy="1221518"/>
                <a:chOff x="737371" y="2523368"/>
                <a:chExt cx="1763734" cy="1339350"/>
              </a:xfrm>
            </p:grpSpPr>
            <p:sp>
              <p:nvSpPr>
                <p:cNvPr id="30" name="TextBox 33">
                  <a:extLst>
                    <a:ext uri="{FF2B5EF4-FFF2-40B4-BE49-F238E27FC236}">
                      <a16:creationId xmlns:a16="http://schemas.microsoft.com/office/drawing/2014/main" xmlns="" id="{40C5E52C-61DA-45E1-935F-7AA0D18B8569}"/>
                    </a:ext>
                  </a:extLst>
                </p:cNvPr>
                <p:cNvSpPr txBox="1"/>
                <p:nvPr/>
              </p:nvSpPr>
              <p:spPr>
                <a:xfrm>
                  <a:off x="737371" y="2523368"/>
                  <a:ext cx="1763734" cy="66967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0000" lnSpcReduction="20000"/>
                </a:bodyPr>
                <a:lstStyle/>
                <a:p>
                  <a:pPr algn="ctr"/>
                  <a:r>
                    <a:rPr lang="en-US" altLang="zh-CN" sz="4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</a:p>
              </p:txBody>
            </p:sp>
            <p:sp>
              <p:nvSpPr>
                <p:cNvPr id="31" name="TextBox 34">
                  <a:extLst>
                    <a:ext uri="{FF2B5EF4-FFF2-40B4-BE49-F238E27FC236}">
                      <a16:creationId xmlns:a16="http://schemas.microsoft.com/office/drawing/2014/main" xmlns="" id="{6E0F0227-ABEC-4856-90A1-2C699214A985}"/>
                    </a:ext>
                  </a:extLst>
                </p:cNvPr>
                <p:cNvSpPr txBox="1"/>
                <p:nvPr/>
              </p:nvSpPr>
              <p:spPr>
                <a:xfrm>
                  <a:off x="737371" y="3189411"/>
                  <a:ext cx="1763734" cy="67330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关键词</a:t>
                  </a:r>
                </a:p>
              </p:txBody>
            </p:sp>
          </p:grpSp>
        </p:grpSp>
        <p:grpSp>
          <p:nvGrpSpPr>
            <p:cNvPr id="47" name="Group 49">
              <a:extLst>
                <a:ext uri="{FF2B5EF4-FFF2-40B4-BE49-F238E27FC236}">
                  <a16:creationId xmlns:a16="http://schemas.microsoft.com/office/drawing/2014/main" xmlns="" id="{DE3F1351-7229-47C5-A544-0A9C49671E0B}"/>
                </a:ext>
              </a:extLst>
            </p:cNvPr>
            <p:cNvGrpSpPr/>
            <p:nvPr/>
          </p:nvGrpSpPr>
          <p:grpSpPr>
            <a:xfrm>
              <a:off x="1375377" y="3072484"/>
              <a:ext cx="1530772" cy="642945"/>
              <a:chOff x="1732858" y="5001250"/>
              <a:chExt cx="2213143" cy="857260"/>
            </a:xfrm>
          </p:grpSpPr>
          <p:sp>
            <p:nvSpPr>
              <p:cNvPr id="48" name="TextBox 62">
                <a:extLst>
                  <a:ext uri="{FF2B5EF4-FFF2-40B4-BE49-F238E27FC236}">
                    <a16:creationId xmlns:a16="http://schemas.microsoft.com/office/drawing/2014/main" xmlns="" id="{C0E6D2F3-285C-4328-B52D-8C1BBD7A57D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关注公众号</a:t>
                </a:r>
              </a:p>
            </p:txBody>
          </p:sp>
          <p:sp>
            <p:nvSpPr>
              <p:cNvPr id="49" name="TextBox 63">
                <a:extLst>
                  <a:ext uri="{FF2B5EF4-FFF2-40B4-BE49-F238E27FC236}">
                    <a16:creationId xmlns:a16="http://schemas.microsoft.com/office/drawing/2014/main" xmlns="" id="{26463E14-D9A9-44D5-94DE-7686D314E73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（更多惊喜）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E6F038A-0E7D-4726-A655-6191E31AAC24}"/>
              </a:ext>
            </a:extLst>
          </p:cNvPr>
          <p:cNvGrpSpPr/>
          <p:nvPr/>
        </p:nvGrpSpPr>
        <p:grpSpPr>
          <a:xfrm>
            <a:off x="3009007" y="1474180"/>
            <a:ext cx="1530772" cy="2241249"/>
            <a:chOff x="3009007" y="1474180"/>
            <a:chExt cx="1530772" cy="2241249"/>
          </a:xfrm>
        </p:grpSpPr>
        <p:grpSp>
          <p:nvGrpSpPr>
            <p:cNvPr id="32" name="Group 70">
              <a:extLst>
                <a:ext uri="{FF2B5EF4-FFF2-40B4-BE49-F238E27FC236}">
                  <a16:creationId xmlns:a16="http://schemas.microsoft.com/office/drawing/2014/main" xmlns="" id="{AFC181E9-68CA-4875-8633-A6F72EAD9E1F}"/>
                </a:ext>
              </a:extLst>
            </p:cNvPr>
            <p:cNvGrpSpPr/>
            <p:nvPr/>
          </p:nvGrpSpPr>
          <p:grpSpPr>
            <a:xfrm>
              <a:off x="3025008" y="1474180"/>
              <a:ext cx="1485165" cy="1485165"/>
              <a:chOff x="2918647" y="2060848"/>
              <a:chExt cx="1980220" cy="1980220"/>
            </a:xfrm>
          </p:grpSpPr>
          <p:sp>
            <p:nvSpPr>
              <p:cNvPr id="33" name="Diamond 3">
                <a:extLst>
                  <a:ext uri="{FF2B5EF4-FFF2-40B4-BE49-F238E27FC236}">
                    <a16:creationId xmlns:a16="http://schemas.microsoft.com/office/drawing/2014/main" xmlns="" id="{56F4549F-1C36-4C3B-B66C-D4615C9B7183}"/>
                  </a:ext>
                </a:extLst>
              </p:cNvPr>
              <p:cNvSpPr/>
              <p:nvPr/>
            </p:nvSpPr>
            <p:spPr bwMode="auto">
              <a:xfrm>
                <a:off x="2918647" y="2060848"/>
                <a:ext cx="1980220" cy="1980220"/>
              </a:xfrm>
              <a:prstGeom prst="diamond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Group 44">
                <a:extLst>
                  <a:ext uri="{FF2B5EF4-FFF2-40B4-BE49-F238E27FC236}">
                    <a16:creationId xmlns:a16="http://schemas.microsoft.com/office/drawing/2014/main" xmlns="" id="{8AD6CBA9-0AD7-4E2A-B635-FEC4DF6BA421}"/>
                  </a:ext>
                </a:extLst>
              </p:cNvPr>
              <p:cNvGrpSpPr/>
              <p:nvPr/>
            </p:nvGrpSpPr>
            <p:grpSpPr>
              <a:xfrm>
                <a:off x="3104475" y="2459513"/>
                <a:ext cx="1608565" cy="1221518"/>
                <a:chOff x="3130297" y="2523368"/>
                <a:chExt cx="1763734" cy="1339350"/>
              </a:xfrm>
            </p:grpSpPr>
            <p:sp>
              <p:nvSpPr>
                <p:cNvPr id="35" name="TextBox 35">
                  <a:extLst>
                    <a:ext uri="{FF2B5EF4-FFF2-40B4-BE49-F238E27FC236}">
                      <a16:creationId xmlns:a16="http://schemas.microsoft.com/office/drawing/2014/main" xmlns="" id="{821676F7-5089-4BC5-91F6-A0D2D2ED69C9}"/>
                    </a:ext>
                  </a:extLst>
                </p:cNvPr>
                <p:cNvSpPr txBox="1"/>
                <p:nvPr/>
              </p:nvSpPr>
              <p:spPr>
                <a:xfrm>
                  <a:off x="3130297" y="2523368"/>
                  <a:ext cx="1763734" cy="66967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0000" lnSpcReduction="20000"/>
                </a:bodyPr>
                <a:lstStyle/>
                <a:p>
                  <a:pPr algn="ctr"/>
                  <a:r>
                    <a:rPr lang="en-US" altLang="zh-CN" sz="4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  <p:sp>
              <p:nvSpPr>
                <p:cNvPr id="36" name="TextBox 36">
                  <a:extLst>
                    <a:ext uri="{FF2B5EF4-FFF2-40B4-BE49-F238E27FC236}">
                      <a16:creationId xmlns:a16="http://schemas.microsoft.com/office/drawing/2014/main" xmlns="" id="{9C1B8B94-2FF5-413D-89AE-488BA600FE13}"/>
                    </a:ext>
                  </a:extLst>
                </p:cNvPr>
                <p:cNvSpPr txBox="1"/>
                <p:nvPr/>
              </p:nvSpPr>
              <p:spPr>
                <a:xfrm>
                  <a:off x="3130297" y="3189411"/>
                  <a:ext cx="1763734" cy="67330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关键词</a:t>
                  </a:r>
                </a:p>
              </p:txBody>
            </p:sp>
          </p:grpSp>
        </p:grpSp>
        <p:grpSp>
          <p:nvGrpSpPr>
            <p:cNvPr id="50" name="Group 50">
              <a:extLst>
                <a:ext uri="{FF2B5EF4-FFF2-40B4-BE49-F238E27FC236}">
                  <a16:creationId xmlns:a16="http://schemas.microsoft.com/office/drawing/2014/main" xmlns="" id="{3EEAE83A-DF47-427F-9BA7-FB76C10994CC}"/>
                </a:ext>
              </a:extLst>
            </p:cNvPr>
            <p:cNvGrpSpPr/>
            <p:nvPr/>
          </p:nvGrpSpPr>
          <p:grpSpPr>
            <a:xfrm>
              <a:off x="3009007" y="3072484"/>
              <a:ext cx="1530772" cy="642945"/>
              <a:chOff x="1732858" y="5001250"/>
              <a:chExt cx="2213143" cy="857260"/>
            </a:xfrm>
          </p:grpSpPr>
          <p:sp>
            <p:nvSpPr>
              <p:cNvPr id="51" name="TextBox 60">
                <a:extLst>
                  <a:ext uri="{FF2B5EF4-FFF2-40B4-BE49-F238E27FC236}">
                    <a16:creationId xmlns:a16="http://schemas.microsoft.com/office/drawing/2014/main" xmlns="" id="{F1FAB77F-D3BC-4600-BB7D-E9E644F65EB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关注公众号</a:t>
                </a:r>
              </a:p>
            </p:txBody>
          </p:sp>
          <p:sp>
            <p:nvSpPr>
              <p:cNvPr id="52" name="TextBox 61">
                <a:extLst>
                  <a:ext uri="{FF2B5EF4-FFF2-40B4-BE49-F238E27FC236}">
                    <a16:creationId xmlns:a16="http://schemas.microsoft.com/office/drawing/2014/main" xmlns="" id="{705369CB-ED68-41B9-B0F4-3841E1436B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（更多惊喜）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F992A52-842A-43B8-A720-6F97DA1B0CBE}"/>
              </a:ext>
            </a:extLst>
          </p:cNvPr>
          <p:cNvGrpSpPr/>
          <p:nvPr/>
        </p:nvGrpSpPr>
        <p:grpSpPr>
          <a:xfrm>
            <a:off x="4642639" y="1474180"/>
            <a:ext cx="1530772" cy="2241249"/>
            <a:chOff x="4642639" y="1474180"/>
            <a:chExt cx="1530772" cy="2241249"/>
          </a:xfrm>
        </p:grpSpPr>
        <p:grpSp>
          <p:nvGrpSpPr>
            <p:cNvPr id="37" name="Group 71">
              <a:extLst>
                <a:ext uri="{FF2B5EF4-FFF2-40B4-BE49-F238E27FC236}">
                  <a16:creationId xmlns:a16="http://schemas.microsoft.com/office/drawing/2014/main" xmlns="" id="{EFCA2172-0D46-468F-B9D1-665923AC1143}"/>
                </a:ext>
              </a:extLst>
            </p:cNvPr>
            <p:cNvGrpSpPr/>
            <p:nvPr/>
          </p:nvGrpSpPr>
          <p:grpSpPr>
            <a:xfrm>
              <a:off x="4665440" y="1474180"/>
              <a:ext cx="1485165" cy="1485165"/>
              <a:chOff x="5105890" y="2060848"/>
              <a:chExt cx="1980220" cy="1980220"/>
            </a:xfrm>
          </p:grpSpPr>
          <p:sp>
            <p:nvSpPr>
              <p:cNvPr id="38" name="Diamond 4">
                <a:extLst>
                  <a:ext uri="{FF2B5EF4-FFF2-40B4-BE49-F238E27FC236}">
                    <a16:creationId xmlns:a16="http://schemas.microsoft.com/office/drawing/2014/main" xmlns="" id="{CCA115A7-CA69-4BC2-A0FE-0757755B25CE}"/>
                  </a:ext>
                </a:extLst>
              </p:cNvPr>
              <p:cNvSpPr/>
              <p:nvPr/>
            </p:nvSpPr>
            <p:spPr bwMode="auto">
              <a:xfrm>
                <a:off x="5105890" y="2060848"/>
                <a:ext cx="1980220" cy="1980220"/>
              </a:xfrm>
              <a:prstGeom prst="diamond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Group 45">
                <a:extLst>
                  <a:ext uri="{FF2B5EF4-FFF2-40B4-BE49-F238E27FC236}">
                    <a16:creationId xmlns:a16="http://schemas.microsoft.com/office/drawing/2014/main" xmlns="" id="{F0C839A7-9633-4B15-A168-325833188411}"/>
                  </a:ext>
                </a:extLst>
              </p:cNvPr>
              <p:cNvGrpSpPr/>
              <p:nvPr/>
            </p:nvGrpSpPr>
            <p:grpSpPr>
              <a:xfrm>
                <a:off x="5291718" y="2459513"/>
                <a:ext cx="1608565" cy="1221518"/>
                <a:chOff x="5523224" y="2523368"/>
                <a:chExt cx="1763734" cy="1339350"/>
              </a:xfrm>
            </p:grpSpPr>
            <p:sp>
              <p:nvSpPr>
                <p:cNvPr id="40" name="TextBox 37">
                  <a:extLst>
                    <a:ext uri="{FF2B5EF4-FFF2-40B4-BE49-F238E27FC236}">
                      <a16:creationId xmlns:a16="http://schemas.microsoft.com/office/drawing/2014/main" xmlns="" id="{C42B4A24-0720-45E1-A0E0-FEE4FBA3EB0E}"/>
                    </a:ext>
                  </a:extLst>
                </p:cNvPr>
                <p:cNvSpPr txBox="1"/>
                <p:nvPr/>
              </p:nvSpPr>
              <p:spPr>
                <a:xfrm>
                  <a:off x="5523224" y="2523368"/>
                  <a:ext cx="1763734" cy="66967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0000" lnSpcReduction="20000"/>
                </a:bodyPr>
                <a:lstStyle/>
                <a:p>
                  <a:pPr algn="ctr"/>
                  <a:r>
                    <a:rPr lang="en-US" altLang="zh-CN" sz="40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  <p:sp>
              <p:nvSpPr>
                <p:cNvPr id="41" name="TextBox 38">
                  <a:extLst>
                    <a:ext uri="{FF2B5EF4-FFF2-40B4-BE49-F238E27FC236}">
                      <a16:creationId xmlns:a16="http://schemas.microsoft.com/office/drawing/2014/main" xmlns="" id="{61C1C9E0-CAEB-4D24-9517-FB1E7AB11BCC}"/>
                    </a:ext>
                  </a:extLst>
                </p:cNvPr>
                <p:cNvSpPr txBox="1"/>
                <p:nvPr/>
              </p:nvSpPr>
              <p:spPr>
                <a:xfrm>
                  <a:off x="5523224" y="3189411"/>
                  <a:ext cx="1763734" cy="67330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关键词</a:t>
                  </a:r>
                </a:p>
              </p:txBody>
            </p:sp>
          </p:grpSp>
        </p:grpSp>
        <p:grpSp>
          <p:nvGrpSpPr>
            <p:cNvPr id="53" name="Group 51">
              <a:extLst>
                <a:ext uri="{FF2B5EF4-FFF2-40B4-BE49-F238E27FC236}">
                  <a16:creationId xmlns:a16="http://schemas.microsoft.com/office/drawing/2014/main" xmlns="" id="{81A6D7EF-88C2-41AC-BC4A-9EB7492653EF}"/>
                </a:ext>
              </a:extLst>
            </p:cNvPr>
            <p:cNvGrpSpPr/>
            <p:nvPr/>
          </p:nvGrpSpPr>
          <p:grpSpPr>
            <a:xfrm>
              <a:off x="4642639" y="3072484"/>
              <a:ext cx="1530772" cy="642945"/>
              <a:chOff x="1732858" y="5001250"/>
              <a:chExt cx="2213143" cy="857260"/>
            </a:xfrm>
          </p:grpSpPr>
          <p:sp>
            <p:nvSpPr>
              <p:cNvPr id="54" name="TextBox 58">
                <a:extLst>
                  <a:ext uri="{FF2B5EF4-FFF2-40B4-BE49-F238E27FC236}">
                    <a16:creationId xmlns:a16="http://schemas.microsoft.com/office/drawing/2014/main" xmlns="" id="{6CC9FBFD-4E44-4DA5-8B6E-F3A73472C82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关注公众号</a:t>
                </a:r>
              </a:p>
            </p:txBody>
          </p:sp>
          <p:sp>
            <p:nvSpPr>
              <p:cNvPr id="55" name="TextBox 59">
                <a:extLst>
                  <a:ext uri="{FF2B5EF4-FFF2-40B4-BE49-F238E27FC236}">
                    <a16:creationId xmlns:a16="http://schemas.microsoft.com/office/drawing/2014/main" xmlns="" id="{41DFC31F-678C-4E50-86A6-221B13DC8D2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（更多惊喜）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C4048B7-B9C3-41B4-88A3-F9BC945F956B}"/>
              </a:ext>
            </a:extLst>
          </p:cNvPr>
          <p:cNvGrpSpPr/>
          <p:nvPr/>
        </p:nvGrpSpPr>
        <p:grpSpPr>
          <a:xfrm>
            <a:off x="6276269" y="1474180"/>
            <a:ext cx="1530772" cy="2241249"/>
            <a:chOff x="6276269" y="1474180"/>
            <a:chExt cx="1530772" cy="2241249"/>
          </a:xfrm>
        </p:grpSpPr>
        <p:grpSp>
          <p:nvGrpSpPr>
            <p:cNvPr id="42" name="Group 72">
              <a:extLst>
                <a:ext uri="{FF2B5EF4-FFF2-40B4-BE49-F238E27FC236}">
                  <a16:creationId xmlns:a16="http://schemas.microsoft.com/office/drawing/2014/main" xmlns="" id="{626236A9-7388-42CE-9050-C4DF82D71445}"/>
                </a:ext>
              </a:extLst>
            </p:cNvPr>
            <p:cNvGrpSpPr/>
            <p:nvPr/>
          </p:nvGrpSpPr>
          <p:grpSpPr>
            <a:xfrm>
              <a:off x="6305872" y="1474180"/>
              <a:ext cx="1485165" cy="1485165"/>
              <a:chOff x="7293133" y="2060848"/>
              <a:chExt cx="1980220" cy="1980220"/>
            </a:xfrm>
          </p:grpSpPr>
          <p:sp>
            <p:nvSpPr>
              <p:cNvPr id="43" name="Diamond 5">
                <a:extLst>
                  <a:ext uri="{FF2B5EF4-FFF2-40B4-BE49-F238E27FC236}">
                    <a16:creationId xmlns:a16="http://schemas.microsoft.com/office/drawing/2014/main" xmlns="" id="{53C6D64F-24DD-4F7D-A3F7-EB0F0E7E6EBB}"/>
                  </a:ext>
                </a:extLst>
              </p:cNvPr>
              <p:cNvSpPr/>
              <p:nvPr/>
            </p:nvSpPr>
            <p:spPr bwMode="auto">
              <a:xfrm>
                <a:off x="7293133" y="2060848"/>
                <a:ext cx="1980220" cy="1980220"/>
              </a:xfrm>
              <a:prstGeom prst="diamond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Group 46">
                <a:extLst>
                  <a:ext uri="{FF2B5EF4-FFF2-40B4-BE49-F238E27FC236}">
                    <a16:creationId xmlns:a16="http://schemas.microsoft.com/office/drawing/2014/main" xmlns="" id="{8753DE6C-F284-4027-ACF2-F1E5A8BB5D54}"/>
                  </a:ext>
                </a:extLst>
              </p:cNvPr>
              <p:cNvGrpSpPr/>
              <p:nvPr/>
            </p:nvGrpSpPr>
            <p:grpSpPr>
              <a:xfrm>
                <a:off x="7478961" y="2459513"/>
                <a:ext cx="1608565" cy="1221518"/>
                <a:chOff x="7343867" y="2423507"/>
                <a:chExt cx="1763734" cy="1339350"/>
              </a:xfrm>
            </p:grpSpPr>
            <p:sp>
              <p:nvSpPr>
                <p:cNvPr id="45" name="TextBox 39">
                  <a:extLst>
                    <a:ext uri="{FF2B5EF4-FFF2-40B4-BE49-F238E27FC236}">
                      <a16:creationId xmlns:a16="http://schemas.microsoft.com/office/drawing/2014/main" xmlns="" id="{2E7721A4-6E73-408F-8D7D-7733D48B9A52}"/>
                    </a:ext>
                  </a:extLst>
                </p:cNvPr>
                <p:cNvSpPr txBox="1"/>
                <p:nvPr/>
              </p:nvSpPr>
              <p:spPr>
                <a:xfrm>
                  <a:off x="7343867" y="2423507"/>
                  <a:ext cx="1763734" cy="66967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0000" lnSpcReduction="20000"/>
                </a:bodyPr>
                <a:lstStyle/>
                <a:p>
                  <a:pPr algn="ctr"/>
                  <a:r>
                    <a:rPr lang="en-US" altLang="zh-CN" sz="4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  <p:sp>
              <p:nvSpPr>
                <p:cNvPr id="46" name="TextBox 40">
                  <a:extLst>
                    <a:ext uri="{FF2B5EF4-FFF2-40B4-BE49-F238E27FC236}">
                      <a16:creationId xmlns:a16="http://schemas.microsoft.com/office/drawing/2014/main" xmlns="" id="{93C90B9B-64DC-4843-A9CB-8D56697F9030}"/>
                    </a:ext>
                  </a:extLst>
                </p:cNvPr>
                <p:cNvSpPr txBox="1"/>
                <p:nvPr/>
              </p:nvSpPr>
              <p:spPr>
                <a:xfrm>
                  <a:off x="7343867" y="3089550"/>
                  <a:ext cx="1763734" cy="67330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关键词</a:t>
                  </a:r>
                </a:p>
              </p:txBody>
            </p:sp>
          </p:grpSp>
        </p:grpSp>
        <p:grpSp>
          <p:nvGrpSpPr>
            <p:cNvPr id="56" name="Group 52">
              <a:extLst>
                <a:ext uri="{FF2B5EF4-FFF2-40B4-BE49-F238E27FC236}">
                  <a16:creationId xmlns:a16="http://schemas.microsoft.com/office/drawing/2014/main" xmlns="" id="{A30F8EC5-E861-49CD-9822-BDA69A68121E}"/>
                </a:ext>
              </a:extLst>
            </p:cNvPr>
            <p:cNvGrpSpPr/>
            <p:nvPr/>
          </p:nvGrpSpPr>
          <p:grpSpPr>
            <a:xfrm>
              <a:off x="6276269" y="3072484"/>
              <a:ext cx="1530772" cy="642945"/>
              <a:chOff x="1732858" y="5001250"/>
              <a:chExt cx="2213143" cy="857260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xmlns="" id="{F8A5E865-25A2-4401-8C2D-C5B3DAE0683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关注公众号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xmlns="" id="{00C0E030-3763-41D7-AD2A-413F9669685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（更多惊喜）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697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1680" y="3219822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984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1998EE8-71B7-4032-8F6A-AC0464CA6941}"/>
              </a:ext>
            </a:extLst>
          </p:cNvPr>
          <p:cNvSpPr/>
          <p:nvPr/>
        </p:nvSpPr>
        <p:spPr>
          <a:xfrm>
            <a:off x="2565350" y="110819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B76F110-F071-42B3-B1F7-020911125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" y="414818"/>
            <a:ext cx="9079510" cy="403244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395B413-49D3-4670-912E-898504CD5D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DA419A6-B65B-445B-9709-E225ECF2933F}"/>
              </a:ext>
            </a:extLst>
          </p:cNvPr>
          <p:cNvSpPr/>
          <p:nvPr/>
        </p:nvSpPr>
        <p:spPr>
          <a:xfrm>
            <a:off x="2699792" y="2327354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关注公众号</a:t>
            </a:r>
            <a:endParaRPr lang="zh-CN" altLang="en-US" sz="4000" spc="300" dirty="0">
              <a:solidFill>
                <a:schemeClr val="bg1"/>
              </a:solidFill>
              <a:effectLst>
                <a:outerShdw blurRad="38100" dist="76200" dir="2700000" algn="tl">
                  <a:srgbClr val="000000">
                    <a:alpha val="71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9C2AB34-C2BC-4544-8EAC-CC9589894D57}"/>
              </a:ext>
            </a:extLst>
          </p:cNvPr>
          <p:cNvSpPr/>
          <p:nvPr/>
        </p:nvSpPr>
        <p:spPr>
          <a:xfrm>
            <a:off x="4067944" y="1001754"/>
            <a:ext cx="12241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pc="300" dirty="0">
                <a:solidFill>
                  <a:schemeClr val="bg1"/>
                </a:solidFill>
                <a:effectLst>
                  <a:outerShdw blurRad="38100" dist="76200" dir="2700000" algn="tl">
                    <a:srgbClr val="000000">
                      <a:alpha val="71000"/>
                    </a:srgbClr>
                  </a:outerShdw>
                </a:effectLst>
                <a:latin typeface="Agency FB" panose="020B0503020202020204" pitchFamily="34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OI</a:t>
            </a:r>
            <a:endParaRPr lang="zh-CN" altLang="en-US" sz="8800" spc="300" dirty="0">
              <a:solidFill>
                <a:schemeClr val="bg1"/>
              </a:solidFill>
              <a:effectLst>
                <a:outerShdw blurRad="38100" dist="76200" dir="2700000" algn="tl">
                  <a:srgbClr val="000000">
                    <a:alpha val="71000"/>
                  </a:srgbClr>
                </a:outerShdw>
              </a:effectLst>
              <a:latin typeface="Agency FB" panose="020B0503020202020204" pitchFamily="34" charset="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322352D-F9E3-43BE-8D06-933C914285CF}"/>
              </a:ext>
            </a:extLst>
          </p:cNvPr>
          <p:cNvSpPr txBox="1"/>
          <p:nvPr/>
        </p:nvSpPr>
        <p:spPr>
          <a:xfrm>
            <a:off x="2915816" y="3147814"/>
            <a:ext cx="33843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更多惊喜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4C7178C-D4B6-449B-A988-CEA7A1F31FFA}"/>
              </a:ext>
            </a:extLst>
          </p:cNvPr>
          <p:cNvGrpSpPr/>
          <p:nvPr/>
        </p:nvGrpSpPr>
        <p:grpSpPr>
          <a:xfrm>
            <a:off x="575556" y="1778716"/>
            <a:ext cx="1981572" cy="682125"/>
            <a:chOff x="541988" y="2078846"/>
            <a:chExt cx="2642096" cy="90950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D0794386-CF27-47E4-A824-C6B9E4278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430947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b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 （更多惊喜）</a:t>
              </a:r>
              <a:endParaRPr lang="zh-CN" altLang="en-US" sz="10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35" name="文本框 78">
              <a:extLst>
                <a:ext uri="{FF2B5EF4-FFF2-40B4-BE49-F238E27FC236}">
                  <a16:creationId xmlns:a16="http://schemas.microsoft.com/office/drawing/2014/main" xmlns="" id="{618343C9-5400-4800-BD56-5C619A60CC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关注公众号</a:t>
              </a:r>
              <a:endParaRPr lang="zh-CN" altLang="en-US" sz="1800" b="1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6C886BA-4C41-4C7B-A09B-C9FEE280448F}"/>
              </a:ext>
            </a:extLst>
          </p:cNvPr>
          <p:cNvCxnSpPr>
            <a:cxnSpLocks/>
            <a:stCxn id="9" idx="5"/>
          </p:cNvCxnSpPr>
          <p:nvPr/>
        </p:nvCxnSpPr>
        <p:spPr>
          <a:xfrm flipH="1">
            <a:off x="2141730" y="2119778"/>
            <a:ext cx="85238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77EFD62-2D38-458D-A7BA-C9DC749ED5B9}"/>
              </a:ext>
            </a:extLst>
          </p:cNvPr>
          <p:cNvCxnSpPr>
            <a:cxnSpLocks/>
            <a:stCxn id="14" idx="5"/>
          </p:cNvCxnSpPr>
          <p:nvPr/>
        </p:nvCxnSpPr>
        <p:spPr>
          <a:xfrm flipH="1">
            <a:off x="2640330" y="3424042"/>
            <a:ext cx="1320502" cy="83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D5027E8-863C-4147-A2AA-F14CD28FF5BE}"/>
              </a:ext>
            </a:extLst>
          </p:cNvPr>
          <p:cNvCxnSpPr>
            <a:stCxn id="13" idx="5"/>
          </p:cNvCxnSpPr>
          <p:nvPr/>
        </p:nvCxnSpPr>
        <p:spPr>
          <a:xfrm>
            <a:off x="4889677" y="2119778"/>
            <a:ext cx="108647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E1D4F19-8142-4EF7-BA1A-72DEA8D3B687}"/>
              </a:ext>
            </a:extLst>
          </p:cNvPr>
          <p:cNvCxnSpPr>
            <a:stCxn id="15" idx="5"/>
          </p:cNvCxnSpPr>
          <p:nvPr/>
        </p:nvCxnSpPr>
        <p:spPr>
          <a:xfrm>
            <a:off x="5856195" y="3424042"/>
            <a:ext cx="984057" cy="83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2530049" y="1491630"/>
            <a:ext cx="1856276" cy="1256297"/>
            <a:chOff x="2530049" y="1491630"/>
            <a:chExt cx="1856276" cy="1256297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76CC1FFE-4FD6-43F5-BAD8-5433CEE00608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2530049" y="1491630"/>
              <a:ext cx="1856276" cy="1256297"/>
            </a:xfrm>
            <a:prstGeom prst="triangle">
              <a:avLst>
                <a:gd name="adj" fmla="val 50000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B7721BAC-D740-4E88-BD84-71845843CD56}"/>
                </a:ext>
              </a:extLst>
            </p:cNvPr>
            <p:cNvGrpSpPr/>
            <p:nvPr/>
          </p:nvGrpSpPr>
          <p:grpSpPr>
            <a:xfrm>
              <a:off x="3115287" y="1763705"/>
              <a:ext cx="685800" cy="482420"/>
              <a:chOff x="5857369" y="2213508"/>
              <a:chExt cx="914400" cy="643227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AB96B0ED-B18D-4BCC-94E6-9589EBD48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13508"/>
                <a:ext cx="235578" cy="224669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7" name="文本框 45">
                <a:extLst>
                  <a:ext uri="{FF2B5EF4-FFF2-40B4-BE49-F238E27FC236}">
                    <a16:creationId xmlns:a16="http://schemas.microsoft.com/office/drawing/2014/main" xmlns="" id="{155F4C9E-0702-463F-B8A6-28A79618E0FD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关键词</a:t>
                </a:r>
                <a:endParaRPr lang="zh-CN" altLang="en-US" sz="1400" b="1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496414" y="1491630"/>
            <a:ext cx="1857684" cy="1256297"/>
            <a:chOff x="3496414" y="1491630"/>
            <a:chExt cx="1857684" cy="1256297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xmlns="" id="{D868A53D-726D-474D-B858-ABB59CDBC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414" y="1491630"/>
              <a:ext cx="1857684" cy="1256297"/>
            </a:xfrm>
            <a:prstGeom prst="triangle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dirty="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073C6FA4-BFFE-42D5-93F9-0330935914E0}"/>
                </a:ext>
              </a:extLst>
            </p:cNvPr>
            <p:cNvGrpSpPr/>
            <p:nvPr/>
          </p:nvGrpSpPr>
          <p:grpSpPr>
            <a:xfrm>
              <a:off x="4082353" y="2004915"/>
              <a:ext cx="685800" cy="486511"/>
              <a:chOff x="5857369" y="2208054"/>
              <a:chExt cx="914400" cy="648681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D4A9C182-3D36-434F-908D-59B79CF5D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0681" y="2208054"/>
                <a:ext cx="207776" cy="235578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5" name="文本框 35">
                <a:extLst>
                  <a:ext uri="{FF2B5EF4-FFF2-40B4-BE49-F238E27FC236}">
                    <a16:creationId xmlns:a16="http://schemas.microsoft.com/office/drawing/2014/main" xmlns="" id="{D502B593-A16F-4974-A6AC-E52999B6CBC7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关键词</a:t>
                </a:r>
                <a:endParaRPr lang="zh-CN" altLang="en-US" sz="1400" b="1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496411" y="2795894"/>
            <a:ext cx="1857684" cy="1256297"/>
            <a:chOff x="3496411" y="2795894"/>
            <a:chExt cx="1857684" cy="1256297"/>
          </a:xfrm>
        </p:grpSpPr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xmlns="" id="{B5DDF45B-5FC9-4E1A-8812-52662641B13B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496411" y="2795894"/>
              <a:ext cx="1857684" cy="1256297"/>
            </a:xfrm>
            <a:prstGeom prst="triangle">
              <a:avLst>
                <a:gd name="adj" fmla="val 50000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EBBADD-09E9-4C47-BFB7-7B83FB104CFD}"/>
                </a:ext>
              </a:extLst>
            </p:cNvPr>
            <p:cNvGrpSpPr/>
            <p:nvPr/>
          </p:nvGrpSpPr>
          <p:grpSpPr>
            <a:xfrm>
              <a:off x="4082353" y="3082760"/>
              <a:ext cx="685800" cy="478067"/>
              <a:chOff x="5857369" y="2219313"/>
              <a:chExt cx="914400" cy="637422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7D2528C6-6472-4AD5-A256-9853FE965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19313"/>
                <a:ext cx="235578" cy="213060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3" name="文本框 48">
                <a:extLst>
                  <a:ext uri="{FF2B5EF4-FFF2-40B4-BE49-F238E27FC236}">
                    <a16:creationId xmlns:a16="http://schemas.microsoft.com/office/drawing/2014/main" xmlns="" id="{BB33C750-926F-489A-9225-DF54DB11AC44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关键词</a:t>
                </a:r>
                <a:endParaRPr lang="zh-CN" altLang="en-US" sz="1400" b="1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463988" y="2795894"/>
            <a:ext cx="1856276" cy="1256297"/>
            <a:chOff x="4463988" y="2795894"/>
            <a:chExt cx="1856276" cy="1256297"/>
          </a:xfrm>
        </p:grpSpPr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xmlns="" id="{BE2C3DE8-8B15-417D-A807-4126C221C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988" y="2795894"/>
              <a:ext cx="1856276" cy="1256297"/>
            </a:xfrm>
            <a:prstGeom prst="triangle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A2970C0-6B05-47F5-BA1F-4376DA1BDC0B}"/>
                </a:ext>
              </a:extLst>
            </p:cNvPr>
            <p:cNvGrpSpPr/>
            <p:nvPr/>
          </p:nvGrpSpPr>
          <p:grpSpPr>
            <a:xfrm>
              <a:off x="5049930" y="3272837"/>
              <a:ext cx="685800" cy="486371"/>
              <a:chOff x="5857369" y="2208240"/>
              <a:chExt cx="914400" cy="648495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939EF289-0F6D-4F98-88B4-7CF861BBE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08240"/>
                <a:ext cx="235578" cy="235206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1" name="文本框 51">
                <a:extLst>
                  <a:ext uri="{FF2B5EF4-FFF2-40B4-BE49-F238E27FC236}">
                    <a16:creationId xmlns:a16="http://schemas.microsoft.com/office/drawing/2014/main" xmlns="" id="{8A2989BC-F88A-4DB5-9D44-510FFC8E565A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关键词</a:t>
                </a:r>
                <a:endParaRPr lang="zh-CN" altLang="en-US" sz="1400" b="1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</p:grp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EE4FA74B-077B-43A1-A869-410D906396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5" b="67629"/>
          <a:stretch/>
        </p:blipFill>
        <p:spPr>
          <a:xfrm>
            <a:off x="3369845" y="3842092"/>
            <a:ext cx="5774155" cy="130532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xmlns="" id="{F6E8C6E2-AD33-4B81-B94E-3628FCAD40C2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680A219-4B44-4A4C-9E03-23029F9FAB5A}"/>
              </a:ext>
            </a:extLst>
          </p:cNvPr>
          <p:cNvGrpSpPr/>
          <p:nvPr/>
        </p:nvGrpSpPr>
        <p:grpSpPr>
          <a:xfrm>
            <a:off x="1094589" y="3108517"/>
            <a:ext cx="1981572" cy="682125"/>
            <a:chOff x="541988" y="2078846"/>
            <a:chExt cx="2642096" cy="909500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377EDDB7-498B-4C75-AA5D-DD9FA372E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430947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b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 （更多惊喜）</a:t>
              </a:r>
              <a:endParaRPr lang="zh-CN" altLang="en-US" sz="10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44" name="文本框 78">
              <a:extLst>
                <a:ext uri="{FF2B5EF4-FFF2-40B4-BE49-F238E27FC236}">
                  <a16:creationId xmlns:a16="http://schemas.microsoft.com/office/drawing/2014/main" xmlns="" id="{3D53995D-AD0A-4275-91B3-4ED6F6E081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关注公众号</a:t>
              </a:r>
              <a:endParaRPr lang="zh-CN" altLang="en-US" sz="1800" b="1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B328450-0FB2-4CFC-ABBC-F2F1C95DDEF5}"/>
              </a:ext>
            </a:extLst>
          </p:cNvPr>
          <p:cNvGrpSpPr/>
          <p:nvPr/>
        </p:nvGrpSpPr>
        <p:grpSpPr>
          <a:xfrm>
            <a:off x="6228184" y="1778716"/>
            <a:ext cx="1981572" cy="682125"/>
            <a:chOff x="541988" y="2078846"/>
            <a:chExt cx="2642096" cy="909500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DE29D57F-27A5-4B6D-AE6A-BF80E0E02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430947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b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 （更多惊喜）</a:t>
              </a:r>
              <a:endParaRPr lang="zh-CN" altLang="en-US" sz="10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47" name="文本框 78">
              <a:extLst>
                <a:ext uri="{FF2B5EF4-FFF2-40B4-BE49-F238E27FC236}">
                  <a16:creationId xmlns:a16="http://schemas.microsoft.com/office/drawing/2014/main" xmlns="" id="{6BFC8439-1BB4-474D-81D8-207B08951C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关注公众号</a:t>
              </a:r>
              <a:endParaRPr lang="zh-CN" altLang="en-US" sz="1800" b="1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88FFFD3D-EC74-4661-AA36-2CD36AAC435A}"/>
              </a:ext>
            </a:extLst>
          </p:cNvPr>
          <p:cNvCxnSpPr>
            <a:cxnSpLocks/>
          </p:cNvCxnSpPr>
          <p:nvPr/>
        </p:nvCxnSpPr>
        <p:spPr>
          <a:xfrm flipH="1">
            <a:off x="8548011" y="3424042"/>
            <a:ext cx="1320502" cy="83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77A5EDBD-CEC4-4432-A1FD-787B48EFBD57}"/>
              </a:ext>
            </a:extLst>
          </p:cNvPr>
          <p:cNvGrpSpPr/>
          <p:nvPr/>
        </p:nvGrpSpPr>
        <p:grpSpPr>
          <a:xfrm>
            <a:off x="7097622" y="3108517"/>
            <a:ext cx="1981572" cy="682125"/>
            <a:chOff x="541988" y="2078846"/>
            <a:chExt cx="2642096" cy="909500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5730A5B5-9818-4891-BCA7-957187BE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430947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b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 （更多惊喜）</a:t>
              </a:r>
              <a:endParaRPr lang="zh-CN" altLang="en-US" sz="10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51" name="文本框 78">
              <a:extLst>
                <a:ext uri="{FF2B5EF4-FFF2-40B4-BE49-F238E27FC236}">
                  <a16:creationId xmlns:a16="http://schemas.microsoft.com/office/drawing/2014/main" xmlns="" id="{18EAF0A0-3B9F-4191-A350-222FEA1796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关注公众号</a:t>
              </a:r>
              <a:endParaRPr lang="zh-CN" altLang="en-US" sz="1800" b="1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229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E9408E5-1E93-47E1-9F53-93C08E086541}"/>
              </a:ext>
            </a:extLst>
          </p:cNvPr>
          <p:cNvCxnSpPr>
            <a:stCxn id="28" idx="4"/>
          </p:cNvCxnSpPr>
          <p:nvPr/>
        </p:nvCxnSpPr>
        <p:spPr>
          <a:xfrm flipH="1" flipV="1">
            <a:off x="791580" y="2623711"/>
            <a:ext cx="2760605" cy="204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4286FEAF-BE44-4025-B665-78FA70206519}"/>
              </a:ext>
            </a:extLst>
          </p:cNvPr>
          <p:cNvCxnSpPr>
            <a:cxnSpLocks/>
            <a:stCxn id="27" idx="5"/>
          </p:cNvCxnSpPr>
          <p:nvPr/>
        </p:nvCxnSpPr>
        <p:spPr>
          <a:xfrm>
            <a:off x="5814788" y="2632265"/>
            <a:ext cx="264564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3552185" y="1761660"/>
            <a:ext cx="1134126" cy="864096"/>
            <a:chOff x="3552185" y="1761660"/>
            <a:chExt cx="1134126" cy="864096"/>
          </a:xfrm>
        </p:grpSpPr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xmlns="" id="{3155C7DA-B5DD-44F5-83F6-4888CAB3921B}"/>
                </a:ext>
              </a:extLst>
            </p:cNvPr>
            <p:cNvSpPr/>
            <p:nvPr/>
          </p:nvSpPr>
          <p:spPr bwMode="auto">
            <a:xfrm flipH="1">
              <a:off x="3552185" y="1761660"/>
              <a:ext cx="1134126" cy="864096"/>
            </a:xfrm>
            <a:prstGeom prst="rtTriangl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文本框 27">
              <a:extLst>
                <a:ext uri="{FF2B5EF4-FFF2-40B4-BE49-F238E27FC236}">
                  <a16:creationId xmlns:a16="http://schemas.microsoft.com/office/drawing/2014/main" xmlns="" id="{DBD76CE4-7C76-42C1-9F69-330EF2C3AA8C}"/>
                </a:ext>
              </a:extLst>
            </p:cNvPr>
            <p:cNvSpPr txBox="1"/>
            <p:nvPr/>
          </p:nvSpPr>
          <p:spPr>
            <a:xfrm>
              <a:off x="3993904" y="2298002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15927" y="2625756"/>
            <a:ext cx="864096" cy="756084"/>
            <a:chOff x="3815927" y="2625756"/>
            <a:chExt cx="864096" cy="756084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0007889C-1E3E-4CC5-B837-70CE24D8C848}"/>
                </a:ext>
              </a:extLst>
            </p:cNvPr>
            <p:cNvSpPr/>
            <p:nvPr/>
          </p:nvSpPr>
          <p:spPr bwMode="auto">
            <a:xfrm>
              <a:off x="3815927" y="2625756"/>
              <a:ext cx="864096" cy="75608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文本框 33">
              <a:extLst>
                <a:ext uri="{FF2B5EF4-FFF2-40B4-BE49-F238E27FC236}">
                  <a16:creationId xmlns:a16="http://schemas.microsoft.com/office/drawing/2014/main" xmlns="" id="{614D08ED-DB1C-48DF-B7DC-7CAD88467006}"/>
                </a:ext>
              </a:extLst>
            </p:cNvPr>
            <p:cNvSpPr txBox="1"/>
            <p:nvPr/>
          </p:nvSpPr>
          <p:spPr>
            <a:xfrm>
              <a:off x="3993904" y="2832591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80662" y="1768169"/>
            <a:ext cx="1134126" cy="864096"/>
            <a:chOff x="4680662" y="1768169"/>
            <a:chExt cx="1134126" cy="864096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8F159EF-9B83-48A8-9D52-8CA85F240FFF}"/>
                </a:ext>
              </a:extLst>
            </p:cNvPr>
            <p:cNvSpPr/>
            <p:nvPr/>
          </p:nvSpPr>
          <p:spPr bwMode="auto">
            <a:xfrm>
              <a:off x="4680662" y="1768169"/>
              <a:ext cx="1134126" cy="864096"/>
            </a:xfrm>
            <a:custGeom>
              <a:avLst/>
              <a:gdLst>
                <a:gd name="connsiteX0" fmla="*/ 0 w 1512168"/>
                <a:gd name="connsiteY0" fmla="*/ 0 h 1152128"/>
                <a:gd name="connsiteX1" fmla="*/ 578978 w 1512168"/>
                <a:gd name="connsiteY1" fmla="*/ 441126 h 1152128"/>
                <a:gd name="connsiteX2" fmla="*/ 578978 w 1512168"/>
                <a:gd name="connsiteY2" fmla="*/ 216024 h 1152128"/>
                <a:gd name="connsiteX3" fmla="*/ 759850 w 1512168"/>
                <a:gd name="connsiteY3" fmla="*/ 216024 h 1152128"/>
                <a:gd name="connsiteX4" fmla="*/ 759850 w 1512168"/>
                <a:gd name="connsiteY4" fmla="*/ 578933 h 1152128"/>
                <a:gd name="connsiteX5" fmla="*/ 1512168 w 1512168"/>
                <a:gd name="connsiteY5" fmla="*/ 1152128 h 1152128"/>
                <a:gd name="connsiteX6" fmla="*/ 0 w 1512168"/>
                <a:gd name="connsiteY6" fmla="*/ 1152128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2168" h="1152128">
                  <a:moveTo>
                    <a:pt x="0" y="0"/>
                  </a:moveTo>
                  <a:lnTo>
                    <a:pt x="578978" y="441126"/>
                  </a:lnTo>
                  <a:lnTo>
                    <a:pt x="578978" y="216024"/>
                  </a:lnTo>
                  <a:lnTo>
                    <a:pt x="759850" y="216024"/>
                  </a:lnTo>
                  <a:lnTo>
                    <a:pt x="759850" y="578933"/>
                  </a:lnTo>
                  <a:lnTo>
                    <a:pt x="1512168" y="1152128"/>
                  </a:lnTo>
                  <a:lnTo>
                    <a:pt x="0" y="1152128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文本框 30">
              <a:extLst>
                <a:ext uri="{FF2B5EF4-FFF2-40B4-BE49-F238E27FC236}">
                  <a16:creationId xmlns:a16="http://schemas.microsoft.com/office/drawing/2014/main" xmlns="" id="{55F957BB-D01A-423C-82CF-8EAEC4DFCE9B}"/>
                </a:ext>
              </a:extLst>
            </p:cNvPr>
            <p:cNvSpPr txBox="1"/>
            <p:nvPr/>
          </p:nvSpPr>
          <p:spPr>
            <a:xfrm>
              <a:off x="4686311" y="2300047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0023" y="2625756"/>
            <a:ext cx="864096" cy="756084"/>
            <a:chOff x="4680023" y="2625756"/>
            <a:chExt cx="864096" cy="75608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53B7999A-FF07-452A-9A2D-32700ACB152A}"/>
                </a:ext>
              </a:extLst>
            </p:cNvPr>
            <p:cNvSpPr/>
            <p:nvPr/>
          </p:nvSpPr>
          <p:spPr bwMode="auto">
            <a:xfrm>
              <a:off x="4680023" y="2625756"/>
              <a:ext cx="864096" cy="756084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文本框 36">
              <a:extLst>
                <a:ext uri="{FF2B5EF4-FFF2-40B4-BE49-F238E27FC236}">
                  <a16:creationId xmlns:a16="http://schemas.microsoft.com/office/drawing/2014/main" xmlns="" id="{17857861-3C3B-4E3C-9C61-7DF9F2B52673}"/>
                </a:ext>
              </a:extLst>
            </p:cNvPr>
            <p:cNvSpPr txBox="1"/>
            <p:nvPr/>
          </p:nvSpPr>
          <p:spPr>
            <a:xfrm>
              <a:off x="4686311" y="2836743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EB45E2B-6CFF-4D5A-A49C-53C1D2C766FC}"/>
              </a:ext>
            </a:extLst>
          </p:cNvPr>
          <p:cNvGrpSpPr/>
          <p:nvPr/>
        </p:nvGrpSpPr>
        <p:grpSpPr>
          <a:xfrm>
            <a:off x="406491" y="1615965"/>
            <a:ext cx="1981572" cy="682125"/>
            <a:chOff x="406491" y="1559135"/>
            <a:chExt cx="1981572" cy="68212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9AE6F05-54FA-48A3-A5D7-DE1372D0E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91" y="1823211"/>
              <a:ext cx="1981572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/>
              </a:r>
              <a:br>
                <a:rPr lang="zh-CN" altLang="en-US" sz="10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 （更多惊喜）</a:t>
              </a:r>
              <a:endParaRPr lang="zh-CN" altLang="en-US" sz="10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8" name="文本框 40">
              <a:extLst>
                <a:ext uri="{FF2B5EF4-FFF2-40B4-BE49-F238E27FC236}">
                  <a16:creationId xmlns:a16="http://schemas.microsoft.com/office/drawing/2014/main" xmlns="" id="{8FD23C15-25F8-4017-B331-195AA5B876C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6491" y="1559135"/>
              <a:ext cx="1981572" cy="209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关注公众号</a:t>
              </a:r>
              <a:endParaRPr lang="zh-CN" altLang="en-US" sz="1800" b="1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F81CF49-AEFD-40CE-B9BD-B8069DE09C0F}"/>
              </a:ext>
            </a:extLst>
          </p:cNvPr>
          <p:cNvGrpSpPr/>
          <p:nvPr/>
        </p:nvGrpSpPr>
        <p:grpSpPr>
          <a:xfrm>
            <a:off x="2526061" y="1623144"/>
            <a:ext cx="297363" cy="297363"/>
            <a:chOff x="1078239" y="3542244"/>
            <a:chExt cx="504056" cy="50405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6511C809-5FB3-43D1-AD39-32748A62F6BE}"/>
                </a:ext>
              </a:extLst>
            </p:cNvPr>
            <p:cNvSpPr/>
            <p:nvPr/>
          </p:nvSpPr>
          <p:spPr bwMode="auto">
            <a:xfrm>
              <a:off x="1078239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1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ECB5F8C2-03B2-4BAA-8DE3-A49DFED2C2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3633589"/>
              <a:ext cx="336969" cy="321365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E5A6C30-0345-4675-A576-F44F8C353AF2}"/>
              </a:ext>
            </a:extLst>
          </p:cNvPr>
          <p:cNvGrpSpPr/>
          <p:nvPr/>
        </p:nvGrpSpPr>
        <p:grpSpPr>
          <a:xfrm>
            <a:off x="2526061" y="3083705"/>
            <a:ext cx="297363" cy="297363"/>
            <a:chOff x="1078239" y="4862394"/>
            <a:chExt cx="504056" cy="50405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1865D763-D0D7-428C-A6FB-3D859302FC3F}"/>
                </a:ext>
              </a:extLst>
            </p:cNvPr>
            <p:cNvSpPr/>
            <p:nvPr/>
          </p:nvSpPr>
          <p:spPr bwMode="auto">
            <a:xfrm>
              <a:off x="1078239" y="486239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3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BF189B5-C948-4204-8DB6-23DE8F0C87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81667" y="4945937"/>
              <a:ext cx="297201" cy="336969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4133C6-B5A7-442C-98FE-F2643CF5EF76}"/>
              </a:ext>
            </a:extLst>
          </p:cNvPr>
          <p:cNvGrpSpPr/>
          <p:nvPr/>
        </p:nvGrpSpPr>
        <p:grpSpPr>
          <a:xfrm>
            <a:off x="6543550" y="1621480"/>
            <a:ext cx="297363" cy="297363"/>
            <a:chOff x="4269913" y="3542244"/>
            <a:chExt cx="504056" cy="50405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40ABF049-E486-4B7C-8B39-E58BC24D2DF5}"/>
                </a:ext>
              </a:extLst>
            </p:cNvPr>
            <p:cNvSpPr/>
            <p:nvPr/>
          </p:nvSpPr>
          <p:spPr bwMode="auto">
            <a:xfrm>
              <a:off x="4269913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2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D24C4388-9148-45EC-B6F3-5D0D8DFCDE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53457" y="3626022"/>
              <a:ext cx="336969" cy="336499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12507E4-D5FF-4CFC-A55D-0B3465DA8789}"/>
              </a:ext>
            </a:extLst>
          </p:cNvPr>
          <p:cNvGrpSpPr/>
          <p:nvPr/>
        </p:nvGrpSpPr>
        <p:grpSpPr>
          <a:xfrm>
            <a:off x="6543550" y="3083705"/>
            <a:ext cx="297363" cy="297363"/>
            <a:chOff x="1078239" y="4862394"/>
            <a:chExt cx="504056" cy="50405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F33BD241-B934-4331-B8F6-04B4E1C25F2E}"/>
                </a:ext>
              </a:extLst>
            </p:cNvPr>
            <p:cNvSpPr/>
            <p:nvPr/>
          </p:nvSpPr>
          <p:spPr bwMode="auto">
            <a:xfrm>
              <a:off x="1078239" y="486239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4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DAFF5C9C-15CD-4A99-AB90-A9EE8D59252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4962041"/>
              <a:ext cx="336969" cy="304760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FA95FF47-8B2D-4FD6-8BA9-354B778B672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5" b="67629"/>
          <a:stretch/>
        </p:blipFill>
        <p:spPr>
          <a:xfrm>
            <a:off x="3369845" y="3842092"/>
            <a:ext cx="5774155" cy="1305328"/>
          </a:xfrm>
          <a:prstGeom prst="rect">
            <a:avLst/>
          </a:prstGeom>
        </p:spPr>
      </p:pic>
      <p:sp>
        <p:nvSpPr>
          <p:cNvPr id="40" name="Title 1">
            <a:extLst>
              <a:ext uri="{FF2B5EF4-FFF2-40B4-BE49-F238E27FC236}">
                <a16:creationId xmlns:a16="http://schemas.microsoft.com/office/drawing/2014/main" xmlns="" id="{6ABD7463-52FF-4318-B424-60BCE9156161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8838A61-F8AF-43AD-8B5E-04F2E58E03C7}"/>
              </a:ext>
            </a:extLst>
          </p:cNvPr>
          <p:cNvGrpSpPr/>
          <p:nvPr/>
        </p:nvGrpSpPr>
        <p:grpSpPr>
          <a:xfrm>
            <a:off x="406491" y="3083705"/>
            <a:ext cx="1981572" cy="682125"/>
            <a:chOff x="406491" y="1559135"/>
            <a:chExt cx="1981572" cy="682125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B98AFC2C-9783-4390-B7B6-CC20E6ACF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91" y="1823211"/>
              <a:ext cx="1981572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/>
              </a:r>
              <a:br>
                <a:rPr lang="zh-CN" altLang="en-US" sz="10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 （更多惊喜）</a:t>
              </a:r>
              <a:endParaRPr lang="zh-CN" altLang="en-US" sz="10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43" name="文本框 40">
              <a:extLst>
                <a:ext uri="{FF2B5EF4-FFF2-40B4-BE49-F238E27FC236}">
                  <a16:creationId xmlns:a16="http://schemas.microsoft.com/office/drawing/2014/main" xmlns="" id="{8F4891A1-910C-40C6-8C88-94A07661CA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6491" y="1559135"/>
              <a:ext cx="1981572" cy="209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70000" lnSpcReduction="20000"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关注公众号</a:t>
              </a:r>
              <a:endParaRPr lang="zh-CN" altLang="en-US" sz="1800" b="1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F1B794E-699D-4D3A-A359-25BCC9A74D93}"/>
              </a:ext>
            </a:extLst>
          </p:cNvPr>
          <p:cNvGrpSpPr/>
          <p:nvPr/>
        </p:nvGrpSpPr>
        <p:grpSpPr>
          <a:xfrm>
            <a:off x="6958324" y="1615965"/>
            <a:ext cx="1981572" cy="682125"/>
            <a:chOff x="406491" y="1559135"/>
            <a:chExt cx="1981572" cy="68212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FA5AC539-DA50-47AF-AEBE-17187FF6D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91" y="1823211"/>
              <a:ext cx="1981572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/>
              </a:r>
              <a:br>
                <a:rPr lang="zh-CN" altLang="en-US" sz="10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 （更多惊喜）</a:t>
              </a:r>
              <a:endParaRPr lang="zh-CN" altLang="en-US" sz="10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46" name="文本框 40">
              <a:extLst>
                <a:ext uri="{FF2B5EF4-FFF2-40B4-BE49-F238E27FC236}">
                  <a16:creationId xmlns:a16="http://schemas.microsoft.com/office/drawing/2014/main" xmlns="" id="{891BC9BC-04B0-488F-B2BB-2A0D8DACCB8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6491" y="1559135"/>
              <a:ext cx="1981572" cy="209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700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关注公众号</a:t>
              </a:r>
              <a:endParaRPr lang="zh-CN" altLang="en-US" sz="1800" b="1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B2C61FC-02FB-4E13-8BD3-E76ED164145F}"/>
              </a:ext>
            </a:extLst>
          </p:cNvPr>
          <p:cNvGrpSpPr/>
          <p:nvPr/>
        </p:nvGrpSpPr>
        <p:grpSpPr>
          <a:xfrm>
            <a:off x="6958324" y="3083705"/>
            <a:ext cx="1981572" cy="682125"/>
            <a:chOff x="406491" y="1559135"/>
            <a:chExt cx="1981572" cy="682125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2D999F7A-38DD-4D1E-91FB-04E55E432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91" y="1823211"/>
              <a:ext cx="1981572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/>
              </a:r>
              <a:br>
                <a:rPr lang="zh-CN" altLang="en-US" sz="1000" dirty="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</a:b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 （更多惊喜）</a:t>
              </a:r>
              <a:endParaRPr lang="zh-CN" altLang="en-US" sz="10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49" name="文本框 40">
              <a:extLst>
                <a:ext uri="{FF2B5EF4-FFF2-40B4-BE49-F238E27FC236}">
                  <a16:creationId xmlns:a16="http://schemas.microsoft.com/office/drawing/2014/main" xmlns="" id="{100A3401-ECB5-4688-B432-671DD9AFA5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6491" y="1559135"/>
              <a:ext cx="1981572" cy="209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700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关注公众号</a:t>
              </a:r>
              <a:endParaRPr lang="zh-CN" altLang="en-US" sz="1800" b="1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35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529119" y="2406091"/>
            <a:ext cx="1765860" cy="643548"/>
            <a:chOff x="4529119" y="2406091"/>
            <a:chExt cx="1765860" cy="643548"/>
          </a:xfrm>
        </p:grpSpPr>
        <p:sp>
          <p:nvSpPr>
            <p:cNvPr id="31" name="Freeform: Shape 3">
              <a:extLst>
                <a:ext uri="{FF2B5EF4-FFF2-40B4-BE49-F238E27FC236}">
                  <a16:creationId xmlns:a16="http://schemas.microsoft.com/office/drawing/2014/main" xmlns="" id="{EBCFBB06-2D0D-4D1A-93B8-0538301866BB}"/>
                </a:ext>
              </a:extLst>
            </p:cNvPr>
            <p:cNvSpPr/>
            <p:nvPr/>
          </p:nvSpPr>
          <p:spPr>
            <a:xfrm rot="16200000">
              <a:off x="5090275" y="1844935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10">
              <a:extLst>
                <a:ext uri="{FF2B5EF4-FFF2-40B4-BE49-F238E27FC236}">
                  <a16:creationId xmlns:a16="http://schemas.microsoft.com/office/drawing/2014/main" xmlns="" id="{91344A86-59D2-4AFE-85D3-FFB9465ED2A5}"/>
                </a:ext>
              </a:extLst>
            </p:cNvPr>
            <p:cNvGrpSpPr/>
            <p:nvPr/>
          </p:nvGrpSpPr>
          <p:grpSpPr>
            <a:xfrm>
              <a:off x="5428155" y="2431121"/>
              <a:ext cx="555664" cy="558436"/>
              <a:chOff x="5746699" y="2048352"/>
              <a:chExt cx="712151" cy="715702"/>
            </a:xfrm>
            <a:effectLst/>
          </p:grpSpPr>
          <p:sp>
            <p:nvSpPr>
              <p:cNvPr id="26" name="Freeform: Shape 11">
                <a:extLst>
                  <a:ext uri="{FF2B5EF4-FFF2-40B4-BE49-F238E27FC236}">
                    <a16:creationId xmlns:a16="http://schemas.microsoft.com/office/drawing/2014/main" xmlns="" id="{616A291A-8035-4C88-99EB-2C4BA0CE7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2">
                <a:extLst>
                  <a:ext uri="{FF2B5EF4-FFF2-40B4-BE49-F238E27FC236}">
                    <a16:creationId xmlns:a16="http://schemas.microsoft.com/office/drawing/2014/main" xmlns="" id="{91A7ABDC-9DA8-4B7E-843F-09437EDBC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1326" y="2262120"/>
                <a:ext cx="350166" cy="28780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207345" y="2406091"/>
            <a:ext cx="643548" cy="1765860"/>
            <a:chOff x="4207345" y="2406091"/>
            <a:chExt cx="643548" cy="1765860"/>
          </a:xfrm>
        </p:grpSpPr>
        <p:sp>
          <p:nvSpPr>
            <p:cNvPr id="30" name="Freeform: Shape 2">
              <a:extLst>
                <a:ext uri="{FF2B5EF4-FFF2-40B4-BE49-F238E27FC236}">
                  <a16:creationId xmlns:a16="http://schemas.microsoft.com/office/drawing/2014/main" xmlns="" id="{6221F6CC-11BD-4F4C-ABEA-2D5393CC703C}"/>
                </a:ext>
              </a:extLst>
            </p:cNvPr>
            <p:cNvSpPr/>
            <p:nvPr/>
          </p:nvSpPr>
          <p:spPr>
            <a:xfrm>
              <a:off x="4207345" y="2406091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13">
              <a:extLst>
                <a:ext uri="{FF2B5EF4-FFF2-40B4-BE49-F238E27FC236}">
                  <a16:creationId xmlns:a16="http://schemas.microsoft.com/office/drawing/2014/main" xmlns="" id="{15E7D485-E3CB-40EF-B144-B7A1FB032FFE}"/>
                </a:ext>
              </a:extLst>
            </p:cNvPr>
            <p:cNvGrpSpPr/>
            <p:nvPr/>
          </p:nvGrpSpPr>
          <p:grpSpPr>
            <a:xfrm>
              <a:off x="4260978" y="3358026"/>
              <a:ext cx="555664" cy="557049"/>
              <a:chOff x="7851592" y="3089385"/>
              <a:chExt cx="740886" cy="742732"/>
            </a:xfrm>
          </p:grpSpPr>
          <p:sp>
            <p:nvSpPr>
              <p:cNvPr id="24" name="Freeform: Shape 14">
                <a:extLst>
                  <a:ext uri="{FF2B5EF4-FFF2-40B4-BE49-F238E27FC236}">
                    <a16:creationId xmlns:a16="http://schemas.microsoft.com/office/drawing/2014/main" xmlns="" id="{DD300660-EB6C-43CC-9CFE-767EC12F9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1592" y="3089385"/>
                <a:ext cx="740886" cy="742732"/>
              </a:xfrm>
              <a:custGeom>
                <a:avLst/>
                <a:gdLst>
                  <a:gd name="T0" fmla="*/ 1545 w 3090"/>
                  <a:gd name="T1" fmla="*/ 0 h 3090"/>
                  <a:gd name="T2" fmla="*/ 1545 w 3090"/>
                  <a:gd name="T3" fmla="*/ 0 h 3090"/>
                  <a:gd name="T4" fmla="*/ 0 w 3090"/>
                  <a:gd name="T5" fmla="*/ 1544 h 3090"/>
                  <a:gd name="T6" fmla="*/ 1545 w 3090"/>
                  <a:gd name="T7" fmla="*/ 3090 h 3090"/>
                  <a:gd name="T8" fmla="*/ 3090 w 3090"/>
                  <a:gd name="T9" fmla="*/ 1544 h 3090"/>
                  <a:gd name="T10" fmla="*/ 1545 w 3090"/>
                  <a:gd name="T11" fmla="*/ 0 h 3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90" h="3090">
                    <a:moveTo>
                      <a:pt x="1545" y="0"/>
                    </a:moveTo>
                    <a:lnTo>
                      <a:pt x="1545" y="0"/>
                    </a:lnTo>
                    <a:cubicBezTo>
                      <a:pt x="691" y="0"/>
                      <a:pt x="0" y="691"/>
                      <a:pt x="0" y="1544"/>
                    </a:cubicBezTo>
                    <a:cubicBezTo>
                      <a:pt x="0" y="2398"/>
                      <a:pt x="691" y="3090"/>
                      <a:pt x="1545" y="3090"/>
                    </a:cubicBezTo>
                    <a:cubicBezTo>
                      <a:pt x="2398" y="3090"/>
                      <a:pt x="3090" y="2398"/>
                      <a:pt x="3090" y="1544"/>
                    </a:cubicBezTo>
                    <a:cubicBezTo>
                      <a:pt x="3090" y="691"/>
                      <a:pt x="2398" y="0"/>
                      <a:pt x="15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5">
                <a:extLst>
                  <a:ext uri="{FF2B5EF4-FFF2-40B4-BE49-F238E27FC236}">
                    <a16:creationId xmlns:a16="http://schemas.microsoft.com/office/drawing/2014/main" xmlns="" id="{BFA593AD-146F-4043-BBC5-25CABE20F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9874" y="3274411"/>
                <a:ext cx="388375" cy="374251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801075" y="2084317"/>
            <a:ext cx="1765860" cy="643548"/>
            <a:chOff x="2801075" y="2084317"/>
            <a:chExt cx="1765860" cy="643548"/>
          </a:xfrm>
        </p:grpSpPr>
        <p:sp>
          <p:nvSpPr>
            <p:cNvPr id="33" name="Freeform: Shape 5">
              <a:extLst>
                <a:ext uri="{FF2B5EF4-FFF2-40B4-BE49-F238E27FC236}">
                  <a16:creationId xmlns:a16="http://schemas.microsoft.com/office/drawing/2014/main" xmlns="" id="{0F8F4C5A-4F3A-4ACF-A2FF-90585D6C1C87}"/>
                </a:ext>
              </a:extLst>
            </p:cNvPr>
            <p:cNvSpPr/>
            <p:nvPr/>
          </p:nvSpPr>
          <p:spPr>
            <a:xfrm rot="5400000">
              <a:off x="3362231" y="1523161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xmlns="" id="{611ACAB3-2AD4-4057-A809-04535D07D74A}"/>
                </a:ext>
              </a:extLst>
            </p:cNvPr>
            <p:cNvGrpSpPr/>
            <p:nvPr/>
          </p:nvGrpSpPr>
          <p:grpSpPr>
            <a:xfrm>
              <a:off x="3078302" y="2152596"/>
              <a:ext cx="555664" cy="557049"/>
              <a:chOff x="5746699" y="2884815"/>
              <a:chExt cx="712151" cy="713925"/>
            </a:xfrm>
            <a:effectLst/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xmlns="" id="{90818DB2-5573-4B71-B857-275E4C980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xmlns="" id="{6F22E1D9-5628-46F4-8327-C0B180703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161" y="3069587"/>
                <a:ext cx="191871" cy="345367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245161" y="962006"/>
            <a:ext cx="643548" cy="1765860"/>
            <a:chOff x="4245161" y="962006"/>
            <a:chExt cx="643548" cy="1765860"/>
          </a:xfrm>
        </p:grpSpPr>
        <p:sp>
          <p:nvSpPr>
            <p:cNvPr id="32" name="Freeform: Shape 4">
              <a:extLst>
                <a:ext uri="{FF2B5EF4-FFF2-40B4-BE49-F238E27FC236}">
                  <a16:creationId xmlns:a16="http://schemas.microsoft.com/office/drawing/2014/main" xmlns="" id="{91948EE1-0468-414F-8824-EC51013997B1}"/>
                </a:ext>
              </a:extLst>
            </p:cNvPr>
            <p:cNvSpPr/>
            <p:nvPr/>
          </p:nvSpPr>
          <p:spPr>
            <a:xfrm rot="10800000">
              <a:off x="4245161" y="962006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9" name="Group 16">
              <a:extLst>
                <a:ext uri="{FF2B5EF4-FFF2-40B4-BE49-F238E27FC236}">
                  <a16:creationId xmlns:a16="http://schemas.microsoft.com/office/drawing/2014/main" xmlns="" id="{3BC277AE-ACA1-45D8-B7B0-55CD04AA7675}"/>
                </a:ext>
              </a:extLst>
            </p:cNvPr>
            <p:cNvGrpSpPr/>
            <p:nvPr/>
          </p:nvGrpSpPr>
          <p:grpSpPr>
            <a:xfrm>
              <a:off x="4284689" y="1234148"/>
              <a:ext cx="557050" cy="558436"/>
              <a:chOff x="5746696" y="4552422"/>
              <a:chExt cx="713926" cy="715702"/>
            </a:xfrm>
            <a:effectLst/>
          </p:grpSpPr>
          <p:sp>
            <p:nvSpPr>
              <p:cNvPr id="22" name="Freeform: Shape 17">
                <a:extLst>
                  <a:ext uri="{FF2B5EF4-FFF2-40B4-BE49-F238E27FC236}">
                    <a16:creationId xmlns:a16="http://schemas.microsoft.com/office/drawing/2014/main" xmlns="" id="{75093F16-5DD2-4070-BCC1-D7AA85A50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8">
                <a:extLst>
                  <a:ext uri="{FF2B5EF4-FFF2-40B4-BE49-F238E27FC236}">
                    <a16:creationId xmlns:a16="http://schemas.microsoft.com/office/drawing/2014/main" xmlns="" id="{25AAA976-9CB5-4754-9580-5D79A97C9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Oval 6">
            <a:extLst>
              <a:ext uri="{FF2B5EF4-FFF2-40B4-BE49-F238E27FC236}">
                <a16:creationId xmlns:a16="http://schemas.microsoft.com/office/drawing/2014/main" xmlns="" id="{759310B6-C4C5-497F-A536-D1F9B8764749}"/>
              </a:ext>
            </a:extLst>
          </p:cNvPr>
          <p:cNvSpPr/>
          <p:nvPr/>
        </p:nvSpPr>
        <p:spPr>
          <a:xfrm>
            <a:off x="4288495" y="2431121"/>
            <a:ext cx="567007" cy="567007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1" name="Group 22">
            <a:extLst>
              <a:ext uri="{FF2B5EF4-FFF2-40B4-BE49-F238E27FC236}">
                <a16:creationId xmlns:a16="http://schemas.microsoft.com/office/drawing/2014/main" xmlns="" id="{9C36C667-A81C-419D-9669-0A3C51E7B417}"/>
              </a:ext>
            </a:extLst>
          </p:cNvPr>
          <p:cNvGrpSpPr/>
          <p:nvPr/>
        </p:nvGrpSpPr>
        <p:grpSpPr>
          <a:xfrm>
            <a:off x="2283089" y="1382363"/>
            <a:ext cx="1805711" cy="626833"/>
            <a:chOff x="609599" y="3139323"/>
            <a:chExt cx="2407615" cy="835777"/>
          </a:xfrm>
        </p:grpSpPr>
        <p:sp>
          <p:nvSpPr>
            <p:cNvPr id="18" name="TextBox 23">
              <a:extLst>
                <a:ext uri="{FF2B5EF4-FFF2-40B4-BE49-F238E27FC236}">
                  <a16:creationId xmlns:a16="http://schemas.microsoft.com/office/drawing/2014/main" xmlns="" id="{AD170667-6A0B-4BC4-A203-DC2C78F821F8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/>
                <a:t/>
              </a:r>
              <a:br>
                <a:rPr lang="zh-CN" altLang="en-US" sz="1000"/>
              </a:br>
              <a:r>
                <a:rPr lang="zh-CN" altLang="en-US" sz="1000"/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/>
                <a:t>）</a:t>
              </a:r>
            </a:p>
          </p:txBody>
        </p:sp>
        <p:sp>
          <p:nvSpPr>
            <p:cNvPr id="19" name="Rectangle 24">
              <a:extLst>
                <a:ext uri="{FF2B5EF4-FFF2-40B4-BE49-F238E27FC236}">
                  <a16:creationId xmlns:a16="http://schemas.microsoft.com/office/drawing/2014/main" xmlns="" id="{DD55A53D-827C-43CE-ACF9-C9D2AA110DC5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  <a:endParaRPr lang="zh-CN" altLang="en-US" sz="1600" b="1" dirty="0">
                <a:solidFill>
                  <a:schemeClr val="accent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FDFEB7CD-6E38-475D-99D3-629444A537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5" b="67629"/>
          <a:stretch/>
        </p:blipFill>
        <p:spPr>
          <a:xfrm>
            <a:off x="3369845" y="3842092"/>
            <a:ext cx="5774155" cy="1305328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xmlns="" id="{D8A31472-7587-4D6E-8EE7-C78603D2B776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Group 22">
            <a:extLst>
              <a:ext uri="{FF2B5EF4-FFF2-40B4-BE49-F238E27FC236}">
                <a16:creationId xmlns:a16="http://schemas.microsoft.com/office/drawing/2014/main" xmlns="" id="{6D60DDF2-D714-4259-B570-21A313E49D9A}"/>
              </a:ext>
            </a:extLst>
          </p:cNvPr>
          <p:cNvGrpSpPr/>
          <p:nvPr/>
        </p:nvGrpSpPr>
        <p:grpSpPr>
          <a:xfrm>
            <a:off x="2283089" y="2842944"/>
            <a:ext cx="1805711" cy="626833"/>
            <a:chOff x="609599" y="3139323"/>
            <a:chExt cx="2407615" cy="835777"/>
          </a:xfrm>
        </p:grpSpPr>
        <p:sp>
          <p:nvSpPr>
            <p:cNvPr id="41" name="TextBox 23">
              <a:extLst>
                <a:ext uri="{FF2B5EF4-FFF2-40B4-BE49-F238E27FC236}">
                  <a16:creationId xmlns:a16="http://schemas.microsoft.com/office/drawing/2014/main" xmlns="" id="{20344572-D897-43C6-98C8-0C8A6FA68BA7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/>
                <a:t/>
              </a:r>
              <a:br>
                <a:rPr lang="zh-CN" altLang="en-US" sz="1000"/>
              </a:br>
              <a:r>
                <a:rPr lang="zh-CN" altLang="en-US" sz="1000"/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/>
                <a:t>）</a:t>
              </a:r>
            </a:p>
          </p:txBody>
        </p:sp>
        <p:sp>
          <p:nvSpPr>
            <p:cNvPr id="42" name="Rectangle 24">
              <a:extLst>
                <a:ext uri="{FF2B5EF4-FFF2-40B4-BE49-F238E27FC236}">
                  <a16:creationId xmlns:a16="http://schemas.microsoft.com/office/drawing/2014/main" xmlns="" id="{6C8CE9DD-8B7C-4C3E-88AE-E2E5497E4334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  <a:endParaRPr lang="zh-CN" altLang="en-US" sz="1600" b="1" dirty="0">
                <a:solidFill>
                  <a:schemeClr val="accent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3" name="Group 22">
            <a:extLst>
              <a:ext uri="{FF2B5EF4-FFF2-40B4-BE49-F238E27FC236}">
                <a16:creationId xmlns:a16="http://schemas.microsoft.com/office/drawing/2014/main" xmlns="" id="{02526FB3-924C-455B-9F05-4DCC1A87E4A5}"/>
              </a:ext>
            </a:extLst>
          </p:cNvPr>
          <p:cNvGrpSpPr/>
          <p:nvPr/>
        </p:nvGrpSpPr>
        <p:grpSpPr>
          <a:xfrm>
            <a:off x="4950380" y="1706444"/>
            <a:ext cx="1805711" cy="626833"/>
            <a:chOff x="609599" y="3139323"/>
            <a:chExt cx="2407615" cy="835777"/>
          </a:xfrm>
        </p:grpSpPr>
        <p:sp>
          <p:nvSpPr>
            <p:cNvPr id="44" name="TextBox 23">
              <a:extLst>
                <a:ext uri="{FF2B5EF4-FFF2-40B4-BE49-F238E27FC236}">
                  <a16:creationId xmlns:a16="http://schemas.microsoft.com/office/drawing/2014/main" xmlns="" id="{1402FBCD-7C1A-4D00-8189-1EF2DB2BACC2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/>
                <a:t/>
              </a:r>
              <a:br>
                <a:rPr lang="zh-CN" altLang="en-US" sz="1000"/>
              </a:br>
              <a:r>
                <a:rPr lang="zh-CN" altLang="en-US" sz="1000"/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/>
                <a:t>）</a:t>
              </a:r>
            </a:p>
          </p:txBody>
        </p:sp>
        <p:sp>
          <p:nvSpPr>
            <p:cNvPr id="45" name="Rectangle 24">
              <a:extLst>
                <a:ext uri="{FF2B5EF4-FFF2-40B4-BE49-F238E27FC236}">
                  <a16:creationId xmlns:a16="http://schemas.microsoft.com/office/drawing/2014/main" xmlns="" id="{6155B5CB-DEE7-4483-9AAD-CE95CCDBA4C3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  <a:endParaRPr lang="zh-CN" altLang="en-US" sz="1600" b="1" dirty="0">
                <a:solidFill>
                  <a:schemeClr val="accent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6" name="Group 22">
            <a:extLst>
              <a:ext uri="{FF2B5EF4-FFF2-40B4-BE49-F238E27FC236}">
                <a16:creationId xmlns:a16="http://schemas.microsoft.com/office/drawing/2014/main" xmlns="" id="{7B38B700-DB1A-4FEB-A42E-A49355C92C71}"/>
              </a:ext>
            </a:extLst>
          </p:cNvPr>
          <p:cNvGrpSpPr/>
          <p:nvPr/>
        </p:nvGrpSpPr>
        <p:grpSpPr>
          <a:xfrm>
            <a:off x="4950380" y="3194795"/>
            <a:ext cx="1805711" cy="626833"/>
            <a:chOff x="609599" y="3139323"/>
            <a:chExt cx="2407615" cy="835777"/>
          </a:xfrm>
        </p:grpSpPr>
        <p:sp>
          <p:nvSpPr>
            <p:cNvPr id="47" name="TextBox 23">
              <a:extLst>
                <a:ext uri="{FF2B5EF4-FFF2-40B4-BE49-F238E27FC236}">
                  <a16:creationId xmlns:a16="http://schemas.microsoft.com/office/drawing/2014/main" xmlns="" id="{B46FD9F6-4A90-43A7-A48E-C257322BEFFF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/>
                <a:t/>
              </a:r>
              <a:br>
                <a:rPr lang="zh-CN" altLang="en-US" sz="1000"/>
              </a:br>
              <a:r>
                <a:rPr lang="zh-CN" altLang="en-US" sz="1000"/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/>
                <a:t>）</a:t>
              </a:r>
            </a:p>
          </p:txBody>
        </p:sp>
        <p:sp>
          <p:nvSpPr>
            <p:cNvPr id="48" name="Rectangle 24">
              <a:extLst>
                <a:ext uri="{FF2B5EF4-FFF2-40B4-BE49-F238E27FC236}">
                  <a16:creationId xmlns:a16="http://schemas.microsoft.com/office/drawing/2014/main" xmlns="" id="{55CDF24F-01B7-4F11-863E-27260766F90B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  <a:endParaRPr lang="zh-CN" altLang="en-US" sz="1600" b="1" dirty="0">
                <a:solidFill>
                  <a:schemeClr val="accent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464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326031" y="1682575"/>
            <a:ext cx="1904037" cy="1644145"/>
            <a:chOff x="2326031" y="1682575"/>
            <a:chExt cx="1904037" cy="1644145"/>
          </a:xfrm>
        </p:grpSpPr>
        <p:sp>
          <p:nvSpPr>
            <p:cNvPr id="27" name="Freeform: Shape 3">
              <a:extLst>
                <a:ext uri="{FF2B5EF4-FFF2-40B4-BE49-F238E27FC236}">
                  <a16:creationId xmlns:a16="http://schemas.microsoft.com/office/drawing/2014/main" xmlns="" id="{3D32BE31-0B62-47F8-A6E2-9E3F295AF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031" y="1682575"/>
              <a:ext cx="1350293" cy="1610911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">
              <a:extLst>
                <a:ext uri="{FF2B5EF4-FFF2-40B4-BE49-F238E27FC236}">
                  <a16:creationId xmlns:a16="http://schemas.microsoft.com/office/drawing/2014/main" xmlns="" id="{46A3112A-3307-4F37-92E4-F69EA0344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098" y="2495140"/>
              <a:ext cx="1899970" cy="831580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9" name="Freeform: Shape 5">
            <a:extLst>
              <a:ext uri="{FF2B5EF4-FFF2-40B4-BE49-F238E27FC236}">
                <a16:creationId xmlns:a16="http://schemas.microsoft.com/office/drawing/2014/main" xmlns="" id="{C8D31938-917C-4D58-8934-FB5A58DF87CD}"/>
              </a:ext>
            </a:extLst>
          </p:cNvPr>
          <p:cNvSpPr>
            <a:spLocks/>
          </p:cNvSpPr>
          <p:nvPr/>
        </p:nvSpPr>
        <p:spPr bwMode="auto">
          <a:xfrm>
            <a:off x="2328123" y="3293486"/>
            <a:ext cx="751" cy="504"/>
          </a:xfrm>
          <a:custGeom>
            <a:avLst/>
            <a:gdLst>
              <a:gd name="connsiteX0" fmla="*/ 830 w 841"/>
              <a:gd name="connsiteY0" fmla="*/ 0 h 564"/>
              <a:gd name="connsiteX1" fmla="*/ 841 w 841"/>
              <a:gd name="connsiteY1" fmla="*/ 564 h 564"/>
              <a:gd name="connsiteX2" fmla="*/ 0 w 841"/>
              <a:gd name="connsiteY2" fmla="*/ 492 h 564"/>
              <a:gd name="connsiteX3" fmla="*/ 830 w 841"/>
              <a:gd name="connsiteY3" fmla="*/ 0 h 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" h="564">
                <a:moveTo>
                  <a:pt x="830" y="0"/>
                </a:moveTo>
                <a:lnTo>
                  <a:pt x="841" y="564"/>
                </a:lnTo>
                <a:lnTo>
                  <a:pt x="0" y="492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6">
            <a:extLst>
              <a:ext uri="{FF2B5EF4-FFF2-40B4-BE49-F238E27FC236}">
                <a16:creationId xmlns:a16="http://schemas.microsoft.com/office/drawing/2014/main" xmlns="" id="{1603A2DA-7000-4C57-9ED7-E6606A0BA54C}"/>
              </a:ext>
            </a:extLst>
          </p:cNvPr>
          <p:cNvSpPr>
            <a:spLocks/>
          </p:cNvSpPr>
          <p:nvPr/>
        </p:nvSpPr>
        <p:spPr bwMode="auto">
          <a:xfrm>
            <a:off x="2328874" y="3293991"/>
            <a:ext cx="1224" cy="821"/>
          </a:xfrm>
          <a:custGeom>
            <a:avLst/>
            <a:gdLst>
              <a:gd name="connsiteX0" fmla="*/ 0 w 1370"/>
              <a:gd name="connsiteY0" fmla="*/ 0 h 919"/>
              <a:gd name="connsiteX1" fmla="*/ 1370 w 1370"/>
              <a:gd name="connsiteY1" fmla="*/ 117 h 919"/>
              <a:gd name="connsiteX2" fmla="*/ 18 w 1370"/>
              <a:gd name="connsiteY2" fmla="*/ 919 h 919"/>
              <a:gd name="connsiteX3" fmla="*/ 0 w 1370"/>
              <a:gd name="connsiteY3" fmla="*/ 0 h 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0" h="919">
                <a:moveTo>
                  <a:pt x="0" y="0"/>
                </a:moveTo>
                <a:lnTo>
                  <a:pt x="1370" y="117"/>
                </a:lnTo>
                <a:lnTo>
                  <a:pt x="18" y="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7">
            <a:extLst>
              <a:ext uri="{FF2B5EF4-FFF2-40B4-BE49-F238E27FC236}">
                <a16:creationId xmlns:a16="http://schemas.microsoft.com/office/drawing/2014/main" xmlns="" id="{FA727F3E-71D3-4B8E-A1E9-3D5915E83991}"/>
              </a:ext>
            </a:extLst>
          </p:cNvPr>
          <p:cNvSpPr>
            <a:spLocks/>
          </p:cNvSpPr>
          <p:nvPr/>
        </p:nvSpPr>
        <p:spPr bwMode="auto">
          <a:xfrm>
            <a:off x="1790691" y="1671171"/>
            <a:ext cx="2440424" cy="2440423"/>
          </a:xfrm>
          <a:custGeom>
            <a:avLst/>
            <a:gdLst>
              <a:gd name="connsiteX0" fmla="*/ 1366044 w 2732088"/>
              <a:gd name="connsiteY0" fmla="*/ 0 h 2732088"/>
              <a:gd name="connsiteX1" fmla="*/ 1505714 w 2732088"/>
              <a:gd name="connsiteY1" fmla="*/ 7053 h 2732088"/>
              <a:gd name="connsiteX2" fmla="*/ 1543152 w 2732088"/>
              <a:gd name="connsiteY2" fmla="*/ 12767 h 2732088"/>
              <a:gd name="connsiteX3" fmla="*/ 1516030 w 2732088"/>
              <a:gd name="connsiteY3" fmla="*/ 15045 h 2732088"/>
              <a:gd name="connsiteX4" fmla="*/ 599323 w 2732088"/>
              <a:gd name="connsiteY4" fmla="*/ 1652578 h 2732088"/>
              <a:gd name="connsiteX5" fmla="*/ 602492 w 2732088"/>
              <a:gd name="connsiteY5" fmla="*/ 1816205 h 2732088"/>
              <a:gd name="connsiteX6" fmla="*/ 601662 w 2732088"/>
              <a:gd name="connsiteY6" fmla="*/ 1816697 h 2732088"/>
              <a:gd name="connsiteX7" fmla="*/ 602503 w 2732088"/>
              <a:gd name="connsiteY7" fmla="*/ 1816769 h 2732088"/>
              <a:gd name="connsiteX8" fmla="*/ 602521 w 2732088"/>
              <a:gd name="connsiteY8" fmla="*/ 1817688 h 2732088"/>
              <a:gd name="connsiteX9" fmla="*/ 603873 w 2732088"/>
              <a:gd name="connsiteY9" fmla="*/ 1816886 h 2732088"/>
              <a:gd name="connsiteX10" fmla="*/ 791115 w 2732088"/>
              <a:gd name="connsiteY10" fmla="*/ 1832870 h 2732088"/>
              <a:gd name="connsiteX11" fmla="*/ 2730534 w 2732088"/>
              <a:gd name="connsiteY11" fmla="*/ 1345635 h 2732088"/>
              <a:gd name="connsiteX12" fmla="*/ 2730916 w 2732088"/>
              <a:gd name="connsiteY12" fmla="*/ 1342823 h 2732088"/>
              <a:gd name="connsiteX13" fmla="*/ 2732088 w 2732088"/>
              <a:gd name="connsiteY13" fmla="*/ 1366044 h 2732088"/>
              <a:gd name="connsiteX14" fmla="*/ 1366044 w 2732088"/>
              <a:gd name="connsiteY14" fmla="*/ 2732088 h 2732088"/>
              <a:gd name="connsiteX15" fmla="*/ 0 w 2732088"/>
              <a:gd name="connsiteY15" fmla="*/ 1366044 h 2732088"/>
              <a:gd name="connsiteX16" fmla="*/ 1366044 w 2732088"/>
              <a:gd name="connsiteY16" fmla="*/ 0 h 273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32088" h="2732088">
                <a:moveTo>
                  <a:pt x="1366044" y="0"/>
                </a:moveTo>
                <a:cubicBezTo>
                  <a:pt x="1413197" y="0"/>
                  <a:pt x="1459792" y="2389"/>
                  <a:pt x="1505714" y="7053"/>
                </a:cubicBezTo>
                <a:lnTo>
                  <a:pt x="1543152" y="12767"/>
                </a:lnTo>
                <a:lnTo>
                  <a:pt x="1516030" y="15045"/>
                </a:lnTo>
                <a:cubicBezTo>
                  <a:pt x="1327739" y="36780"/>
                  <a:pt x="598184" y="213823"/>
                  <a:pt x="599323" y="1652578"/>
                </a:cubicBezTo>
                <a:lnTo>
                  <a:pt x="602492" y="1816205"/>
                </a:lnTo>
                <a:lnTo>
                  <a:pt x="601662" y="1816697"/>
                </a:lnTo>
                <a:lnTo>
                  <a:pt x="602503" y="1816769"/>
                </a:lnTo>
                <a:lnTo>
                  <a:pt x="602521" y="1817688"/>
                </a:lnTo>
                <a:lnTo>
                  <a:pt x="603873" y="1816886"/>
                </a:lnTo>
                <a:lnTo>
                  <a:pt x="791115" y="1832870"/>
                </a:lnTo>
                <a:cubicBezTo>
                  <a:pt x="2565955" y="1965277"/>
                  <a:pt x="2718268" y="1416940"/>
                  <a:pt x="2730534" y="1345635"/>
                </a:cubicBezTo>
                <a:lnTo>
                  <a:pt x="2730916" y="1342823"/>
                </a:lnTo>
                <a:lnTo>
                  <a:pt x="2732088" y="1366044"/>
                </a:lnTo>
                <a:cubicBezTo>
                  <a:pt x="2732088" y="2120489"/>
                  <a:pt x="2120489" y="2732088"/>
                  <a:pt x="1366044" y="2732088"/>
                </a:cubicBezTo>
                <a:cubicBezTo>
                  <a:pt x="611599" y="2732088"/>
                  <a:pt x="0" y="2120489"/>
                  <a:pt x="0" y="1366044"/>
                </a:cubicBezTo>
                <a:cubicBezTo>
                  <a:pt x="0" y="611599"/>
                  <a:pt x="611599" y="0"/>
                  <a:pt x="1366044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9">
            <a:extLst>
              <a:ext uri="{FF2B5EF4-FFF2-40B4-BE49-F238E27FC236}">
                <a16:creationId xmlns:a16="http://schemas.microsoft.com/office/drawing/2014/main" xmlns="" id="{B7EB2909-2614-4DAF-AF81-1DBA8D37770B}"/>
              </a:ext>
            </a:extLst>
          </p:cNvPr>
          <p:cNvSpPr>
            <a:spLocks/>
          </p:cNvSpPr>
          <p:nvPr/>
        </p:nvSpPr>
        <p:spPr bwMode="auto">
          <a:xfrm>
            <a:off x="2328864" y="2495044"/>
            <a:ext cx="1347247" cy="799051"/>
          </a:xfrm>
          <a:custGeom>
            <a:avLst/>
            <a:gdLst>
              <a:gd name="connsiteX0" fmla="*/ 1507592 w 1508262"/>
              <a:gd name="connsiteY0" fmla="*/ 0 h 894549"/>
              <a:gd name="connsiteX1" fmla="*/ 1508262 w 1508262"/>
              <a:gd name="connsiteY1" fmla="*/ 107 h 894549"/>
              <a:gd name="connsiteX2" fmla="*/ 1508258 w 1508262"/>
              <a:gd name="connsiteY2" fmla="*/ 269 h 894549"/>
              <a:gd name="connsiteX3" fmla="*/ 1381 w 1508262"/>
              <a:gd name="connsiteY3" fmla="*/ 894549 h 894549"/>
              <a:gd name="connsiteX4" fmla="*/ 11 w 1508262"/>
              <a:gd name="connsiteY4" fmla="*/ 894432 h 894549"/>
              <a:gd name="connsiteX5" fmla="*/ 0 w 1508262"/>
              <a:gd name="connsiteY5" fmla="*/ 893868 h 894549"/>
              <a:gd name="connsiteX6" fmla="*/ 136211 w 1508262"/>
              <a:gd name="connsiteY6" fmla="*/ 813107 h 894549"/>
              <a:gd name="connsiteX7" fmla="*/ 1507592 w 1508262"/>
              <a:gd name="connsiteY7" fmla="*/ 0 h 89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8262" h="894549">
                <a:moveTo>
                  <a:pt x="1507592" y="0"/>
                </a:moveTo>
                <a:lnTo>
                  <a:pt x="1508262" y="107"/>
                </a:lnTo>
                <a:lnTo>
                  <a:pt x="1508258" y="269"/>
                </a:lnTo>
                <a:lnTo>
                  <a:pt x="1381" y="894549"/>
                </a:lnTo>
                <a:lnTo>
                  <a:pt x="11" y="894432"/>
                </a:lnTo>
                <a:lnTo>
                  <a:pt x="0" y="893868"/>
                </a:lnTo>
                <a:lnTo>
                  <a:pt x="136211" y="813107"/>
                </a:lnTo>
                <a:cubicBezTo>
                  <a:pt x="1507592" y="0"/>
                  <a:pt x="1507592" y="0"/>
                  <a:pt x="1507592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10">
            <a:extLst>
              <a:ext uri="{FF2B5EF4-FFF2-40B4-BE49-F238E27FC236}">
                <a16:creationId xmlns:a16="http://schemas.microsoft.com/office/drawing/2014/main" xmlns="" id="{CED91A02-981D-4A29-B4D6-CCBA82800718}"/>
              </a:ext>
            </a:extLst>
          </p:cNvPr>
          <p:cNvSpPr>
            <a:spLocks/>
          </p:cNvSpPr>
          <p:nvPr/>
        </p:nvSpPr>
        <p:spPr bwMode="auto">
          <a:xfrm>
            <a:off x="4226943" y="2808769"/>
            <a:ext cx="4638" cy="61872"/>
          </a:xfrm>
          <a:custGeom>
            <a:avLst/>
            <a:gdLst>
              <a:gd name="connsiteX0" fmla="*/ 0 w 5192"/>
              <a:gd name="connsiteY0" fmla="*/ 0 h 69267"/>
              <a:gd name="connsiteX1" fmla="*/ 2220 w 5192"/>
              <a:gd name="connsiteY1" fmla="*/ 7260 h 69267"/>
              <a:gd name="connsiteX2" fmla="*/ 4142 w 5192"/>
              <a:gd name="connsiteY2" fmla="*/ 64513 h 69267"/>
              <a:gd name="connsiteX3" fmla="*/ 3498 w 5192"/>
              <a:gd name="connsiteY3" fmla="*/ 69267 h 69267"/>
              <a:gd name="connsiteX4" fmla="*/ 0 w 5192"/>
              <a:gd name="connsiteY4" fmla="*/ 0 h 6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92" h="69267">
                <a:moveTo>
                  <a:pt x="0" y="0"/>
                </a:moveTo>
                <a:lnTo>
                  <a:pt x="2220" y="7260"/>
                </a:lnTo>
                <a:cubicBezTo>
                  <a:pt x="5311" y="25496"/>
                  <a:pt x="6060" y="44570"/>
                  <a:pt x="4142" y="64513"/>
                </a:cubicBezTo>
                <a:lnTo>
                  <a:pt x="3498" y="692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4" name="Group 11">
            <a:extLst>
              <a:ext uri="{FF2B5EF4-FFF2-40B4-BE49-F238E27FC236}">
                <a16:creationId xmlns:a16="http://schemas.microsoft.com/office/drawing/2014/main" xmlns="" id="{4F0B0D6F-22F2-4D80-B444-59691933F803}"/>
              </a:ext>
            </a:extLst>
          </p:cNvPr>
          <p:cNvGrpSpPr/>
          <p:nvPr/>
        </p:nvGrpSpPr>
        <p:grpSpPr>
          <a:xfrm>
            <a:off x="2486762" y="1917855"/>
            <a:ext cx="1513219" cy="1306667"/>
            <a:chOff x="6252122" y="1217680"/>
            <a:chExt cx="2131596" cy="1840643"/>
          </a:xfrm>
        </p:grpSpPr>
        <p:sp>
          <p:nvSpPr>
            <p:cNvPr id="41" name="Freeform: Shape 12">
              <a:extLst>
                <a:ext uri="{FF2B5EF4-FFF2-40B4-BE49-F238E27FC236}">
                  <a16:creationId xmlns:a16="http://schemas.microsoft.com/office/drawing/2014/main" xmlns="" id="{9B1ED24A-9FC3-4147-8454-DE14CEDD6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3">
              <a:extLst>
                <a:ext uri="{FF2B5EF4-FFF2-40B4-BE49-F238E27FC236}">
                  <a16:creationId xmlns:a16="http://schemas.microsoft.com/office/drawing/2014/main" xmlns="" id="{6975D9F9-C567-48F8-ABE6-B9BDF9840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Group 14">
            <a:extLst>
              <a:ext uri="{FF2B5EF4-FFF2-40B4-BE49-F238E27FC236}">
                <a16:creationId xmlns:a16="http://schemas.microsoft.com/office/drawing/2014/main" xmlns="" id="{B91C4188-B4E9-467E-852B-49C31EC15C00}"/>
              </a:ext>
            </a:extLst>
          </p:cNvPr>
          <p:cNvGrpSpPr/>
          <p:nvPr/>
        </p:nvGrpSpPr>
        <p:grpSpPr>
          <a:xfrm>
            <a:off x="2706784" y="2178918"/>
            <a:ext cx="1053549" cy="909741"/>
            <a:chOff x="6252122" y="1217680"/>
            <a:chExt cx="2131596" cy="1840643"/>
          </a:xfrm>
        </p:grpSpPr>
        <p:sp>
          <p:nvSpPr>
            <p:cNvPr id="39" name="Freeform: Shape 15">
              <a:extLst>
                <a:ext uri="{FF2B5EF4-FFF2-40B4-BE49-F238E27FC236}">
                  <a16:creationId xmlns:a16="http://schemas.microsoft.com/office/drawing/2014/main" xmlns="" id="{5EEA8B4B-1D59-4FA8-9464-BFC03FC76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6">
              <a:extLst>
                <a:ext uri="{FF2B5EF4-FFF2-40B4-BE49-F238E27FC236}">
                  <a16:creationId xmlns:a16="http://schemas.microsoft.com/office/drawing/2014/main" xmlns="" id="{6D1CFDD3-1755-46BD-B813-8812A810E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Group 21">
            <a:extLst>
              <a:ext uri="{FF2B5EF4-FFF2-40B4-BE49-F238E27FC236}">
                <a16:creationId xmlns:a16="http://schemas.microsoft.com/office/drawing/2014/main" xmlns="" id="{7B7238B8-51F3-40A9-BC2F-A1DC0661E7CB}"/>
              </a:ext>
            </a:extLst>
          </p:cNvPr>
          <p:cNvGrpSpPr/>
          <p:nvPr/>
        </p:nvGrpSpPr>
        <p:grpSpPr>
          <a:xfrm>
            <a:off x="2876640" y="2414491"/>
            <a:ext cx="658223" cy="568377"/>
            <a:chOff x="6252122" y="1217680"/>
            <a:chExt cx="2131596" cy="1840643"/>
          </a:xfrm>
        </p:grpSpPr>
        <p:sp>
          <p:nvSpPr>
            <p:cNvPr id="37" name="Freeform: Shape 22">
              <a:extLst>
                <a:ext uri="{FF2B5EF4-FFF2-40B4-BE49-F238E27FC236}">
                  <a16:creationId xmlns:a16="http://schemas.microsoft.com/office/drawing/2014/main" xmlns="" id="{EB2A492C-5AC3-48E9-A887-155F297AD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3">
              <a:extLst>
                <a:ext uri="{FF2B5EF4-FFF2-40B4-BE49-F238E27FC236}">
                  <a16:creationId xmlns:a16="http://schemas.microsoft.com/office/drawing/2014/main" xmlns="" id="{8BB114B2-26D1-46EE-933D-6EB28F784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25">
            <a:extLst>
              <a:ext uri="{FF2B5EF4-FFF2-40B4-BE49-F238E27FC236}">
                <a16:creationId xmlns:a16="http://schemas.microsoft.com/office/drawing/2014/main" xmlns="" id="{36BE6570-339D-48F8-A315-38505EBB07CC}"/>
              </a:ext>
            </a:extLst>
          </p:cNvPr>
          <p:cNvGrpSpPr/>
          <p:nvPr/>
        </p:nvGrpSpPr>
        <p:grpSpPr>
          <a:xfrm>
            <a:off x="3261072" y="1654155"/>
            <a:ext cx="1936099" cy="236007"/>
            <a:chOff x="5170018" y="1564582"/>
            <a:chExt cx="2006989" cy="555110"/>
          </a:xfrm>
        </p:grpSpPr>
        <p:cxnSp>
          <p:nvCxnSpPr>
            <p:cNvPr id="25" name="Straight Connector 26">
              <a:extLst>
                <a:ext uri="{FF2B5EF4-FFF2-40B4-BE49-F238E27FC236}">
                  <a16:creationId xmlns:a16="http://schemas.microsoft.com/office/drawing/2014/main" xmlns="" id="{3ADA6FC5-F2CA-41A9-A8A7-F1C644BFBA5C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7">
              <a:extLst>
                <a:ext uri="{FF2B5EF4-FFF2-40B4-BE49-F238E27FC236}">
                  <a16:creationId xmlns:a16="http://schemas.microsoft.com/office/drawing/2014/main" xmlns="" id="{FA72344C-D1EF-4331-98FD-E2BF5532095F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Straight Connector 29">
            <a:extLst>
              <a:ext uri="{FF2B5EF4-FFF2-40B4-BE49-F238E27FC236}">
                <a16:creationId xmlns:a16="http://schemas.microsoft.com/office/drawing/2014/main" xmlns="" id="{52188D42-2C84-43A6-AA8D-FCA6B8C1433C}"/>
              </a:ext>
            </a:extLst>
          </p:cNvPr>
          <p:cNvCxnSpPr/>
          <p:nvPr/>
        </p:nvCxnSpPr>
        <p:spPr>
          <a:xfrm>
            <a:off x="3466799" y="2332868"/>
            <a:ext cx="1699883" cy="0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33">
            <a:extLst>
              <a:ext uri="{FF2B5EF4-FFF2-40B4-BE49-F238E27FC236}">
                <a16:creationId xmlns:a16="http://schemas.microsoft.com/office/drawing/2014/main" xmlns="" id="{C434C551-5B60-44E5-9DE3-3F5BA448FE70}"/>
              </a:ext>
            </a:extLst>
          </p:cNvPr>
          <p:cNvGrpSpPr/>
          <p:nvPr/>
        </p:nvGrpSpPr>
        <p:grpSpPr>
          <a:xfrm flipV="1">
            <a:off x="3210023" y="3021430"/>
            <a:ext cx="1936099" cy="734241"/>
            <a:chOff x="5170018" y="1564582"/>
            <a:chExt cx="2006989" cy="555110"/>
          </a:xfrm>
        </p:grpSpPr>
        <p:cxnSp>
          <p:nvCxnSpPr>
            <p:cNvPr id="23" name="Straight Connector 34">
              <a:extLst>
                <a:ext uri="{FF2B5EF4-FFF2-40B4-BE49-F238E27FC236}">
                  <a16:creationId xmlns:a16="http://schemas.microsoft.com/office/drawing/2014/main" xmlns="" id="{854FAFA9-CFEF-41CA-B1F0-EE95B49E16C1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35">
              <a:extLst>
                <a:ext uri="{FF2B5EF4-FFF2-40B4-BE49-F238E27FC236}">
                  <a16:creationId xmlns:a16="http://schemas.microsoft.com/office/drawing/2014/main" xmlns="" id="{35E6C14D-32BE-4328-A9C8-FD6850106C13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39">
            <a:extLst>
              <a:ext uri="{FF2B5EF4-FFF2-40B4-BE49-F238E27FC236}">
                <a16:creationId xmlns:a16="http://schemas.microsoft.com/office/drawing/2014/main" xmlns="" id="{0E84DA47-CABF-44EE-8174-D38FA42D5485}"/>
              </a:ext>
            </a:extLst>
          </p:cNvPr>
          <p:cNvGrpSpPr/>
          <p:nvPr/>
        </p:nvGrpSpPr>
        <p:grpSpPr>
          <a:xfrm flipV="1">
            <a:off x="3210023" y="2869001"/>
            <a:ext cx="1936099" cy="181211"/>
            <a:chOff x="5170018" y="1564582"/>
            <a:chExt cx="2006989" cy="555110"/>
          </a:xfrm>
        </p:grpSpPr>
        <p:cxnSp>
          <p:nvCxnSpPr>
            <p:cNvPr id="21" name="Straight Connector 40">
              <a:extLst>
                <a:ext uri="{FF2B5EF4-FFF2-40B4-BE49-F238E27FC236}">
                  <a16:creationId xmlns:a16="http://schemas.microsoft.com/office/drawing/2014/main" xmlns="" id="{7CCFF41E-2C15-4E0F-994B-07F290AD8C87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41">
              <a:extLst>
                <a:ext uri="{FF2B5EF4-FFF2-40B4-BE49-F238E27FC236}">
                  <a16:creationId xmlns:a16="http://schemas.microsoft.com/office/drawing/2014/main" xmlns="" id="{70BFE8EA-34D7-4A35-A221-96B33878B342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30">
            <a:extLst>
              <a:ext uri="{FF2B5EF4-FFF2-40B4-BE49-F238E27FC236}">
                <a16:creationId xmlns:a16="http://schemas.microsoft.com/office/drawing/2014/main" xmlns="" id="{C5E943E7-C6A7-44CE-A213-EA114F8B715A}"/>
              </a:ext>
            </a:extLst>
          </p:cNvPr>
          <p:cNvGrpSpPr/>
          <p:nvPr/>
        </p:nvGrpSpPr>
        <p:grpSpPr>
          <a:xfrm>
            <a:off x="5146122" y="2971380"/>
            <a:ext cx="2926887" cy="384122"/>
            <a:chOff x="7270048" y="3961839"/>
            <a:chExt cx="3902515" cy="512162"/>
          </a:xfrm>
        </p:grpSpPr>
        <p:sp>
          <p:nvSpPr>
            <p:cNvPr id="19" name="TextBox 44">
              <a:extLst>
                <a:ext uri="{FF2B5EF4-FFF2-40B4-BE49-F238E27FC236}">
                  <a16:creationId xmlns:a16="http://schemas.microsoft.com/office/drawing/2014/main" xmlns="" id="{F6349101-60E9-4118-BAC6-A61EA57B380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3961839"/>
              <a:ext cx="3902515" cy="211309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 fontScale="85000" lnSpcReduction="20000"/>
            </a:bodyPr>
            <a:lstStyle/>
            <a:p>
              <a:r>
                <a:rPr lang="zh-CN" altLang="en-US" sz="140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20" name="TextBox 45">
              <a:extLst>
                <a:ext uri="{FF2B5EF4-FFF2-40B4-BE49-F238E27FC236}">
                  <a16:creationId xmlns:a16="http://schemas.microsoft.com/office/drawing/2014/main" xmlns="" id="{B80E1E45-66D5-4AF4-B87A-9640FC7218C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4173148"/>
              <a:ext cx="3902515" cy="300853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）</a:t>
              </a:r>
            </a:p>
          </p:txBody>
        </p:sp>
      </p:grpSp>
      <p:grpSp>
        <p:nvGrpSpPr>
          <p:cNvPr id="10" name="Group 31">
            <a:extLst>
              <a:ext uri="{FF2B5EF4-FFF2-40B4-BE49-F238E27FC236}">
                <a16:creationId xmlns:a16="http://schemas.microsoft.com/office/drawing/2014/main" xmlns="" id="{BE95259E-DDBC-49CF-A249-659D5D5F27E4}"/>
              </a:ext>
            </a:extLst>
          </p:cNvPr>
          <p:cNvGrpSpPr/>
          <p:nvPr/>
        </p:nvGrpSpPr>
        <p:grpSpPr>
          <a:xfrm>
            <a:off x="5146122" y="3643633"/>
            <a:ext cx="2926887" cy="405593"/>
            <a:chOff x="7270048" y="4782363"/>
            <a:chExt cx="3902515" cy="540790"/>
          </a:xfrm>
        </p:grpSpPr>
        <p:sp>
          <p:nvSpPr>
            <p:cNvPr id="17" name="TextBox 48">
              <a:extLst>
                <a:ext uri="{FF2B5EF4-FFF2-40B4-BE49-F238E27FC236}">
                  <a16:creationId xmlns:a16="http://schemas.microsoft.com/office/drawing/2014/main" xmlns="" id="{325DE544-A3AD-411E-8234-D1C87DC909F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4782363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 fontScale="85000" lnSpcReduction="20000"/>
            </a:bodyPr>
            <a:lstStyle/>
            <a:p>
              <a:r>
                <a:rPr lang="zh-CN" altLang="en-US" sz="140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18" name="TextBox 49">
              <a:extLst>
                <a:ext uri="{FF2B5EF4-FFF2-40B4-BE49-F238E27FC236}">
                  <a16:creationId xmlns:a16="http://schemas.microsoft.com/office/drawing/2014/main" xmlns="" id="{9F576B66-580E-46B7-95D3-293E2FF959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4997807"/>
              <a:ext cx="3902515" cy="325346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）</a:t>
              </a:r>
            </a:p>
          </p:txBody>
        </p:sp>
      </p:grpSp>
      <p:grpSp>
        <p:nvGrpSpPr>
          <p:cNvPr id="11" name="Group 20">
            <a:extLst>
              <a:ext uri="{FF2B5EF4-FFF2-40B4-BE49-F238E27FC236}">
                <a16:creationId xmlns:a16="http://schemas.microsoft.com/office/drawing/2014/main" xmlns="" id="{3ED8A9B0-D62C-4C6F-A9E1-F651CD35911A}"/>
              </a:ext>
            </a:extLst>
          </p:cNvPr>
          <p:cNvGrpSpPr/>
          <p:nvPr/>
        </p:nvGrpSpPr>
        <p:grpSpPr>
          <a:xfrm>
            <a:off x="5166683" y="2256332"/>
            <a:ext cx="2926887" cy="405593"/>
            <a:chOff x="7270048" y="2944017"/>
            <a:chExt cx="3902515" cy="540790"/>
          </a:xfrm>
        </p:grpSpPr>
        <p:sp>
          <p:nvSpPr>
            <p:cNvPr id="15" name="TextBox 52">
              <a:extLst>
                <a:ext uri="{FF2B5EF4-FFF2-40B4-BE49-F238E27FC236}">
                  <a16:creationId xmlns:a16="http://schemas.microsoft.com/office/drawing/2014/main" xmlns="" id="{9003321E-B667-4CE2-86C6-149F296AFD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2944017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 fontScale="85000" lnSpcReduction="20000"/>
            </a:bodyPr>
            <a:lstStyle/>
            <a:p>
              <a:r>
                <a:rPr lang="zh-CN" altLang="en-US" sz="140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16" name="TextBox 53">
              <a:extLst>
                <a:ext uri="{FF2B5EF4-FFF2-40B4-BE49-F238E27FC236}">
                  <a16:creationId xmlns:a16="http://schemas.microsoft.com/office/drawing/2014/main" xmlns="" id="{02AFE393-FEDE-404B-BC5D-ED5CCE9DE8F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3159461"/>
              <a:ext cx="3902515" cy="325346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）</a:t>
              </a:r>
            </a:p>
          </p:txBody>
        </p:sp>
      </p:grpSp>
      <p:grpSp>
        <p:nvGrpSpPr>
          <p:cNvPr id="12" name="Group 19">
            <a:extLst>
              <a:ext uri="{FF2B5EF4-FFF2-40B4-BE49-F238E27FC236}">
                <a16:creationId xmlns:a16="http://schemas.microsoft.com/office/drawing/2014/main" xmlns="" id="{72C2B8E4-5B94-484C-A13A-EE51690FDBBD}"/>
              </a:ext>
            </a:extLst>
          </p:cNvPr>
          <p:cNvGrpSpPr/>
          <p:nvPr/>
        </p:nvGrpSpPr>
        <p:grpSpPr>
          <a:xfrm>
            <a:off x="5197170" y="1562608"/>
            <a:ext cx="2926887" cy="405593"/>
            <a:chOff x="7270048" y="2024844"/>
            <a:chExt cx="3902515" cy="540790"/>
          </a:xfrm>
        </p:grpSpPr>
        <p:sp>
          <p:nvSpPr>
            <p:cNvPr id="13" name="TextBox 56">
              <a:extLst>
                <a:ext uri="{FF2B5EF4-FFF2-40B4-BE49-F238E27FC236}">
                  <a16:creationId xmlns:a16="http://schemas.microsoft.com/office/drawing/2014/main" xmlns="" id="{ED593BDD-EDEF-4E64-9D8D-B93B2EAE15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2024844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 fontScale="850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1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14" name="TextBox 57">
              <a:extLst>
                <a:ext uri="{FF2B5EF4-FFF2-40B4-BE49-F238E27FC236}">
                  <a16:creationId xmlns:a16="http://schemas.microsoft.com/office/drawing/2014/main" xmlns="" id="{BEC23FF9-30D0-4794-9688-31A2B0B5878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2240288"/>
              <a:ext cx="3902515" cy="325346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）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3EB2754A-5B94-4992-919F-50637AE5F3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5" b="67629"/>
          <a:stretch/>
        </p:blipFill>
        <p:spPr>
          <a:xfrm>
            <a:off x="3369845" y="3914713"/>
            <a:ext cx="5774155" cy="1305328"/>
          </a:xfrm>
          <a:prstGeom prst="rect">
            <a:avLst/>
          </a:prstGeom>
        </p:spPr>
      </p:pic>
      <p:sp>
        <p:nvSpPr>
          <p:cNvPr id="45" name="Title 1">
            <a:extLst>
              <a:ext uri="{FF2B5EF4-FFF2-40B4-BE49-F238E27FC236}">
                <a16:creationId xmlns:a16="http://schemas.microsoft.com/office/drawing/2014/main" xmlns="" id="{65DA9FE0-BB52-445F-A377-1DCF1483A6AC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66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8197146B-F8A8-4C18-BCDB-C31C5B67FFE2}"/>
              </a:ext>
            </a:extLst>
          </p:cNvPr>
          <p:cNvSpPr>
            <a:spLocks/>
          </p:cNvSpPr>
          <p:nvPr/>
        </p:nvSpPr>
        <p:spPr bwMode="auto">
          <a:xfrm>
            <a:off x="3068637" y="1290060"/>
            <a:ext cx="1790700" cy="1512888"/>
          </a:xfrm>
          <a:custGeom>
            <a:avLst/>
            <a:gdLst/>
            <a:ahLst/>
            <a:cxnLst>
              <a:cxn ang="0">
                <a:pos x="372" y="375"/>
              </a:cxn>
              <a:cxn ang="0">
                <a:pos x="239" y="375"/>
              </a:cxn>
              <a:cxn ang="0">
                <a:pos x="248" y="368"/>
              </a:cxn>
              <a:cxn ang="0">
                <a:pos x="260" y="340"/>
              </a:cxn>
              <a:cxn ang="0">
                <a:pos x="248" y="311"/>
              </a:cxn>
              <a:cxn ang="0">
                <a:pos x="220" y="299"/>
              </a:cxn>
              <a:cxn ang="0">
                <a:pos x="191" y="311"/>
              </a:cxn>
              <a:cxn ang="0">
                <a:pos x="179" y="340"/>
              </a:cxn>
              <a:cxn ang="0">
                <a:pos x="191" y="368"/>
              </a:cxn>
              <a:cxn ang="0">
                <a:pos x="200" y="375"/>
              </a:cxn>
              <a:cxn ang="0">
                <a:pos x="61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6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92" y="119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190" y="119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95"/>
              </a:cxn>
              <a:cxn ang="0">
                <a:pos x="372" y="199"/>
              </a:cxn>
              <a:cxn ang="0">
                <a:pos x="375" y="195"/>
              </a:cxn>
              <a:cxn ang="0">
                <a:pos x="404" y="183"/>
              </a:cxn>
              <a:cxn ang="0">
                <a:pos x="433" y="195"/>
              </a:cxn>
              <a:cxn ang="0">
                <a:pos x="445" y="223"/>
              </a:cxn>
              <a:cxn ang="0">
                <a:pos x="433" y="252"/>
              </a:cxn>
              <a:cxn ang="0">
                <a:pos x="404" y="264"/>
              </a:cxn>
              <a:cxn ang="0">
                <a:pos x="375" y="252"/>
              </a:cxn>
              <a:cxn ang="0">
                <a:pos x="372" y="248"/>
              </a:cxn>
              <a:cxn ang="0">
                <a:pos x="372" y="252"/>
              </a:cxn>
              <a:cxn ang="0">
                <a:pos x="372" y="375"/>
              </a:cxn>
            </a:cxnLst>
            <a:rect l="0" t="0" r="r" b="b"/>
            <a:pathLst>
              <a:path w="445" h="375">
                <a:moveTo>
                  <a:pt x="372" y="375"/>
                </a:moveTo>
                <a:cubicBezTo>
                  <a:pt x="239" y="375"/>
                  <a:pt x="239" y="375"/>
                  <a:pt x="239" y="375"/>
                </a:cubicBezTo>
                <a:cubicBezTo>
                  <a:pt x="243" y="373"/>
                  <a:pt x="246" y="371"/>
                  <a:pt x="248" y="368"/>
                </a:cubicBezTo>
                <a:cubicBezTo>
                  <a:pt x="256" y="360"/>
                  <a:pt x="260" y="351"/>
                  <a:pt x="260" y="340"/>
                </a:cubicBezTo>
                <a:cubicBezTo>
                  <a:pt x="260" y="328"/>
                  <a:pt x="256" y="319"/>
                  <a:pt x="248" y="311"/>
                </a:cubicBezTo>
                <a:cubicBezTo>
                  <a:pt x="241" y="303"/>
                  <a:pt x="231" y="299"/>
                  <a:pt x="220" y="299"/>
                </a:cubicBezTo>
                <a:cubicBezTo>
                  <a:pt x="209" y="299"/>
                  <a:pt x="199" y="303"/>
                  <a:pt x="191" y="311"/>
                </a:cubicBezTo>
                <a:cubicBezTo>
                  <a:pt x="183" y="319"/>
                  <a:pt x="179" y="328"/>
                  <a:pt x="179" y="340"/>
                </a:cubicBezTo>
                <a:cubicBezTo>
                  <a:pt x="179" y="351"/>
                  <a:pt x="183" y="360"/>
                  <a:pt x="191" y="368"/>
                </a:cubicBezTo>
                <a:cubicBezTo>
                  <a:pt x="194" y="371"/>
                  <a:pt x="197" y="373"/>
                  <a:pt x="200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1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6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7" y="124"/>
                  <a:pt x="90" y="122"/>
                  <a:pt x="92" y="119"/>
                </a:cubicBezTo>
                <a:cubicBezTo>
                  <a:pt x="97" y="114"/>
                  <a:pt x="101" y="110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9" y="120"/>
                  <a:pt x="190" y="119"/>
                  <a:pt x="190" y="119"/>
                </a:cubicBezTo>
                <a:cubicBezTo>
                  <a:pt x="207" y="106"/>
                  <a:pt x="225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2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72" y="199"/>
                  <a:pt x="372" y="199"/>
                  <a:pt x="372" y="199"/>
                </a:cubicBezTo>
                <a:cubicBezTo>
                  <a:pt x="373" y="197"/>
                  <a:pt x="374" y="196"/>
                  <a:pt x="375" y="195"/>
                </a:cubicBezTo>
                <a:cubicBezTo>
                  <a:pt x="383" y="187"/>
                  <a:pt x="393" y="183"/>
                  <a:pt x="404" y="183"/>
                </a:cubicBezTo>
                <a:cubicBezTo>
                  <a:pt x="415" y="183"/>
                  <a:pt x="425" y="187"/>
                  <a:pt x="433" y="195"/>
                </a:cubicBezTo>
                <a:cubicBezTo>
                  <a:pt x="441" y="203"/>
                  <a:pt x="445" y="212"/>
                  <a:pt x="445" y="223"/>
                </a:cubicBezTo>
                <a:cubicBezTo>
                  <a:pt x="445" y="235"/>
                  <a:pt x="441" y="244"/>
                  <a:pt x="433" y="252"/>
                </a:cubicBezTo>
                <a:cubicBezTo>
                  <a:pt x="425" y="260"/>
                  <a:pt x="415" y="264"/>
                  <a:pt x="404" y="264"/>
                </a:cubicBezTo>
                <a:cubicBezTo>
                  <a:pt x="393" y="264"/>
                  <a:pt x="383" y="260"/>
                  <a:pt x="375" y="252"/>
                </a:cubicBezTo>
                <a:cubicBezTo>
                  <a:pt x="374" y="251"/>
                  <a:pt x="373" y="250"/>
                  <a:pt x="372" y="248"/>
                </a:cubicBezTo>
                <a:cubicBezTo>
                  <a:pt x="372" y="252"/>
                  <a:pt x="372" y="252"/>
                  <a:pt x="372" y="252"/>
                </a:cubicBezTo>
                <a:lnTo>
                  <a:pt x="372" y="375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C414C32E-702F-443D-A496-F24D9135ED7B}"/>
              </a:ext>
            </a:extLst>
          </p:cNvPr>
          <p:cNvSpPr>
            <a:spLocks/>
          </p:cNvSpPr>
          <p:nvPr/>
        </p:nvSpPr>
        <p:spPr bwMode="auto">
          <a:xfrm>
            <a:off x="4565649" y="1286885"/>
            <a:ext cx="1504950" cy="1798638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0" y="61"/>
              </a:cxn>
              <a:cxn ang="0">
                <a:pos x="1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5" y="120"/>
              </a:cxn>
              <a:cxn ang="0">
                <a:pos x="186" y="120"/>
              </a:cxn>
              <a:cxn ang="0">
                <a:pos x="246" y="84"/>
              </a:cxn>
              <a:cxn ang="0">
                <a:pos x="269" y="106"/>
              </a:cxn>
              <a:cxn ang="0">
                <a:pos x="283" y="120"/>
              </a:cxn>
              <a:cxn ang="0">
                <a:pos x="288" y="126"/>
              </a:cxn>
              <a:cxn ang="0">
                <a:pos x="252" y="186"/>
              </a:cxn>
              <a:cxn ang="0">
                <a:pos x="287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  <a:cxn ang="0">
                <a:pos x="175" y="376"/>
              </a:cxn>
              <a:cxn ang="0">
                <a:pos x="174" y="376"/>
              </a:cxn>
              <a:cxn ang="0">
                <a:pos x="175" y="377"/>
              </a:cxn>
              <a:cxn ang="0">
                <a:pos x="187" y="406"/>
              </a:cxn>
              <a:cxn ang="0">
                <a:pos x="175" y="434"/>
              </a:cxn>
              <a:cxn ang="0">
                <a:pos x="146" y="446"/>
              </a:cxn>
              <a:cxn ang="0">
                <a:pos x="117" y="434"/>
              </a:cxn>
              <a:cxn ang="0">
                <a:pos x="106" y="406"/>
              </a:cxn>
              <a:cxn ang="0">
                <a:pos x="117" y="377"/>
              </a:cxn>
              <a:cxn ang="0">
                <a:pos x="118" y="376"/>
              </a:cxn>
              <a:cxn ang="0">
                <a:pos x="117" y="376"/>
              </a:cxn>
              <a:cxn ang="0">
                <a:pos x="0" y="376"/>
              </a:cxn>
              <a:cxn ang="0">
                <a:pos x="0" y="253"/>
              </a:cxn>
              <a:cxn ang="0">
                <a:pos x="3" y="253"/>
              </a:cxn>
              <a:cxn ang="0">
                <a:pos x="32" y="265"/>
              </a:cxn>
              <a:cxn ang="0">
                <a:pos x="61" y="253"/>
              </a:cxn>
              <a:cxn ang="0">
                <a:pos x="73" y="224"/>
              </a:cxn>
              <a:cxn ang="0">
                <a:pos x="61" y="196"/>
              </a:cxn>
              <a:cxn ang="0">
                <a:pos x="32" y="184"/>
              </a:cxn>
              <a:cxn ang="0">
                <a:pos x="3" y="196"/>
              </a:cxn>
              <a:cxn ang="0">
                <a:pos x="0" y="196"/>
              </a:cxn>
            </a:cxnLst>
            <a:rect l="0" t="0" r="r" b="b"/>
            <a:pathLst>
              <a:path w="374" h="446">
                <a:moveTo>
                  <a:pt x="0" y="196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1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6" y="95"/>
                  <a:pt x="166" y="106"/>
                  <a:pt x="185" y="120"/>
                </a:cubicBezTo>
                <a:cubicBezTo>
                  <a:pt x="185" y="120"/>
                  <a:pt x="185" y="120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69" y="106"/>
                </a:cubicBezTo>
                <a:cubicBezTo>
                  <a:pt x="274" y="111"/>
                  <a:pt x="278" y="115"/>
                  <a:pt x="283" y="120"/>
                </a:cubicBezTo>
                <a:cubicBezTo>
                  <a:pt x="284" y="122"/>
                  <a:pt x="286" y="124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7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ubicBezTo>
                  <a:pt x="175" y="376"/>
                  <a:pt x="175" y="376"/>
                  <a:pt x="175" y="376"/>
                </a:cubicBezTo>
                <a:cubicBezTo>
                  <a:pt x="174" y="376"/>
                  <a:pt x="174" y="376"/>
                  <a:pt x="174" y="376"/>
                </a:cubicBezTo>
                <a:cubicBezTo>
                  <a:pt x="174" y="376"/>
                  <a:pt x="175" y="377"/>
                  <a:pt x="175" y="377"/>
                </a:cubicBezTo>
                <a:cubicBezTo>
                  <a:pt x="183" y="385"/>
                  <a:pt x="187" y="395"/>
                  <a:pt x="187" y="406"/>
                </a:cubicBezTo>
                <a:cubicBezTo>
                  <a:pt x="187" y="417"/>
                  <a:pt x="183" y="427"/>
                  <a:pt x="175" y="434"/>
                </a:cubicBezTo>
                <a:cubicBezTo>
                  <a:pt x="167" y="442"/>
                  <a:pt x="157" y="446"/>
                  <a:pt x="146" y="446"/>
                </a:cubicBezTo>
                <a:cubicBezTo>
                  <a:pt x="135" y="446"/>
                  <a:pt x="125" y="442"/>
                  <a:pt x="117" y="434"/>
                </a:cubicBezTo>
                <a:cubicBezTo>
                  <a:pt x="110" y="427"/>
                  <a:pt x="106" y="417"/>
                  <a:pt x="106" y="406"/>
                </a:cubicBezTo>
                <a:cubicBezTo>
                  <a:pt x="106" y="395"/>
                  <a:pt x="110" y="385"/>
                  <a:pt x="117" y="377"/>
                </a:cubicBezTo>
                <a:cubicBezTo>
                  <a:pt x="118" y="377"/>
                  <a:pt x="118" y="376"/>
                  <a:pt x="118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253"/>
                  <a:pt x="0" y="253"/>
                  <a:pt x="0" y="253"/>
                </a:cubicBezTo>
                <a:cubicBezTo>
                  <a:pt x="3" y="253"/>
                  <a:pt x="3" y="253"/>
                  <a:pt x="3" y="253"/>
                </a:cubicBezTo>
                <a:cubicBezTo>
                  <a:pt x="11" y="261"/>
                  <a:pt x="21" y="265"/>
                  <a:pt x="32" y="265"/>
                </a:cubicBezTo>
                <a:cubicBezTo>
                  <a:pt x="43" y="265"/>
                  <a:pt x="53" y="261"/>
                  <a:pt x="61" y="253"/>
                </a:cubicBezTo>
                <a:cubicBezTo>
                  <a:pt x="69" y="245"/>
                  <a:pt x="73" y="236"/>
                  <a:pt x="73" y="224"/>
                </a:cubicBezTo>
                <a:cubicBezTo>
                  <a:pt x="73" y="213"/>
                  <a:pt x="69" y="204"/>
                  <a:pt x="61" y="196"/>
                </a:cubicBezTo>
                <a:cubicBezTo>
                  <a:pt x="53" y="188"/>
                  <a:pt x="43" y="184"/>
                  <a:pt x="32" y="184"/>
                </a:cubicBezTo>
                <a:cubicBezTo>
                  <a:pt x="21" y="184"/>
                  <a:pt x="11" y="188"/>
                  <a:pt x="3" y="196"/>
                </a:cubicBezTo>
                <a:lnTo>
                  <a:pt x="0" y="196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04C6EFF3-8B23-4AF2-AFEF-CB963E0C7D4C}"/>
              </a:ext>
            </a:extLst>
          </p:cNvPr>
          <p:cNvSpPr>
            <a:spLocks/>
          </p:cNvSpPr>
          <p:nvPr/>
        </p:nvSpPr>
        <p:spPr bwMode="auto">
          <a:xfrm>
            <a:off x="4264025" y="2802948"/>
            <a:ext cx="1811337" cy="1497013"/>
          </a:xfrm>
          <a:custGeom>
            <a:avLst/>
            <a:gdLst/>
            <a:ahLst/>
            <a:cxnLst>
              <a:cxn ang="0">
                <a:pos x="75" y="311"/>
              </a:cxn>
              <a:cxn ang="0">
                <a:pos x="75" y="166"/>
              </a:cxn>
              <a:cxn ang="0">
                <a:pos x="70" y="172"/>
              </a:cxn>
              <a:cxn ang="0">
                <a:pos x="41" y="184"/>
              </a:cxn>
              <a:cxn ang="0">
                <a:pos x="12" y="172"/>
              </a:cxn>
              <a:cxn ang="0">
                <a:pos x="0" y="144"/>
              </a:cxn>
              <a:cxn ang="0">
                <a:pos x="12" y="115"/>
              </a:cxn>
              <a:cxn ang="0">
                <a:pos x="41" y="103"/>
              </a:cxn>
              <a:cxn ang="0">
                <a:pos x="70" y="115"/>
              </a:cxn>
              <a:cxn ang="0">
                <a:pos x="75" y="121"/>
              </a:cxn>
              <a:cxn ang="0">
                <a:pos x="75" y="0"/>
              </a:cxn>
              <a:cxn ang="0">
                <a:pos x="192" y="0"/>
              </a:cxn>
              <a:cxn ang="0">
                <a:pos x="192" y="1"/>
              </a:cxn>
              <a:cxn ang="0">
                <a:pos x="181" y="30"/>
              </a:cxn>
              <a:cxn ang="0">
                <a:pos x="192" y="58"/>
              </a:cxn>
              <a:cxn ang="0">
                <a:pos x="221" y="70"/>
              </a:cxn>
              <a:cxn ang="0">
                <a:pos x="250" y="58"/>
              </a:cxn>
              <a:cxn ang="0">
                <a:pos x="262" y="30"/>
              </a:cxn>
              <a:cxn ang="0">
                <a:pos x="250" y="1"/>
              </a:cxn>
              <a:cxn ang="0">
                <a:pos x="250" y="0"/>
              </a:cxn>
              <a:cxn ang="0">
                <a:pos x="389" y="0"/>
              </a:cxn>
              <a:cxn ang="0">
                <a:pos x="388" y="32"/>
              </a:cxn>
              <a:cxn ang="0">
                <a:pos x="450" y="66"/>
              </a:cxn>
              <a:cxn ang="0">
                <a:pos x="436" y="121"/>
              </a:cxn>
              <a:cxn ang="0">
                <a:pos x="363" y="125"/>
              </a:cxn>
              <a:cxn ang="0">
                <a:pos x="329" y="183"/>
              </a:cxn>
              <a:cxn ang="0">
                <a:pos x="366" y="243"/>
              </a:cxn>
              <a:cxn ang="0">
                <a:pos x="344" y="266"/>
              </a:cxn>
              <a:cxn ang="0">
                <a:pos x="322" y="287"/>
              </a:cxn>
              <a:cxn ang="0">
                <a:pos x="260" y="251"/>
              </a:cxn>
              <a:cxn ang="0">
                <a:pos x="203" y="285"/>
              </a:cxn>
              <a:cxn ang="0">
                <a:pos x="203" y="356"/>
              </a:cxn>
              <a:cxn ang="0">
                <a:pos x="145" y="371"/>
              </a:cxn>
              <a:cxn ang="0">
                <a:pos x="108" y="309"/>
              </a:cxn>
              <a:cxn ang="0">
                <a:pos x="76" y="311"/>
              </a:cxn>
              <a:cxn ang="0">
                <a:pos x="75" y="311"/>
              </a:cxn>
            </a:cxnLst>
            <a:rect l="0" t="0" r="r" b="b"/>
            <a:pathLst>
              <a:path w="450" h="371">
                <a:moveTo>
                  <a:pt x="75" y="311"/>
                </a:moveTo>
                <a:cubicBezTo>
                  <a:pt x="75" y="166"/>
                  <a:pt x="75" y="166"/>
                  <a:pt x="75" y="166"/>
                </a:cubicBezTo>
                <a:cubicBezTo>
                  <a:pt x="73" y="168"/>
                  <a:pt x="72" y="170"/>
                  <a:pt x="70" y="172"/>
                </a:cubicBezTo>
                <a:cubicBezTo>
                  <a:pt x="62" y="180"/>
                  <a:pt x="52" y="184"/>
                  <a:pt x="41" y="184"/>
                </a:cubicBezTo>
                <a:cubicBezTo>
                  <a:pt x="30" y="184"/>
                  <a:pt x="20" y="180"/>
                  <a:pt x="12" y="172"/>
                </a:cubicBezTo>
                <a:cubicBezTo>
                  <a:pt x="4" y="165"/>
                  <a:pt x="0" y="155"/>
                  <a:pt x="0" y="144"/>
                </a:cubicBezTo>
                <a:cubicBezTo>
                  <a:pt x="0" y="133"/>
                  <a:pt x="4" y="123"/>
                  <a:pt x="12" y="115"/>
                </a:cubicBezTo>
                <a:cubicBezTo>
                  <a:pt x="20" y="107"/>
                  <a:pt x="30" y="103"/>
                  <a:pt x="41" y="103"/>
                </a:cubicBezTo>
                <a:cubicBezTo>
                  <a:pt x="52" y="103"/>
                  <a:pt x="62" y="107"/>
                  <a:pt x="70" y="115"/>
                </a:cubicBezTo>
                <a:cubicBezTo>
                  <a:pt x="72" y="117"/>
                  <a:pt x="73" y="119"/>
                  <a:pt x="75" y="121"/>
                </a:cubicBezTo>
                <a:cubicBezTo>
                  <a:pt x="75" y="0"/>
                  <a:pt x="75" y="0"/>
                  <a:pt x="75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1"/>
                  <a:pt x="192" y="1"/>
                  <a:pt x="192" y="1"/>
                </a:cubicBezTo>
                <a:cubicBezTo>
                  <a:pt x="185" y="9"/>
                  <a:pt x="181" y="19"/>
                  <a:pt x="181" y="30"/>
                </a:cubicBezTo>
                <a:cubicBezTo>
                  <a:pt x="181" y="41"/>
                  <a:pt x="185" y="51"/>
                  <a:pt x="192" y="58"/>
                </a:cubicBezTo>
                <a:cubicBezTo>
                  <a:pt x="200" y="66"/>
                  <a:pt x="210" y="70"/>
                  <a:pt x="221" y="70"/>
                </a:cubicBezTo>
                <a:cubicBezTo>
                  <a:pt x="232" y="70"/>
                  <a:pt x="242" y="66"/>
                  <a:pt x="250" y="58"/>
                </a:cubicBezTo>
                <a:cubicBezTo>
                  <a:pt x="258" y="51"/>
                  <a:pt x="262" y="41"/>
                  <a:pt x="262" y="30"/>
                </a:cubicBezTo>
                <a:cubicBezTo>
                  <a:pt x="262" y="19"/>
                  <a:pt x="258" y="9"/>
                  <a:pt x="250" y="1"/>
                </a:cubicBezTo>
                <a:cubicBezTo>
                  <a:pt x="250" y="0"/>
                  <a:pt x="250" y="0"/>
                  <a:pt x="250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11"/>
                  <a:pt x="389" y="22"/>
                  <a:pt x="388" y="32"/>
                </a:cubicBezTo>
                <a:cubicBezTo>
                  <a:pt x="450" y="66"/>
                  <a:pt x="450" y="66"/>
                  <a:pt x="450" y="66"/>
                </a:cubicBezTo>
                <a:cubicBezTo>
                  <a:pt x="446" y="85"/>
                  <a:pt x="442" y="103"/>
                  <a:pt x="436" y="121"/>
                </a:cubicBezTo>
                <a:cubicBezTo>
                  <a:pt x="363" y="125"/>
                  <a:pt x="363" y="125"/>
                  <a:pt x="363" y="125"/>
                </a:cubicBezTo>
                <a:cubicBezTo>
                  <a:pt x="354" y="145"/>
                  <a:pt x="343" y="164"/>
                  <a:pt x="329" y="183"/>
                </a:cubicBezTo>
                <a:cubicBezTo>
                  <a:pt x="366" y="243"/>
                  <a:pt x="366" y="243"/>
                  <a:pt x="366" y="243"/>
                </a:cubicBezTo>
                <a:cubicBezTo>
                  <a:pt x="359" y="251"/>
                  <a:pt x="352" y="258"/>
                  <a:pt x="344" y="266"/>
                </a:cubicBezTo>
                <a:cubicBezTo>
                  <a:pt x="337" y="273"/>
                  <a:pt x="329" y="280"/>
                  <a:pt x="322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2" y="265"/>
                  <a:pt x="223" y="276"/>
                  <a:pt x="203" y="285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184" y="363"/>
                  <a:pt x="165" y="368"/>
                  <a:pt x="145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8" y="310"/>
                  <a:pt x="87" y="311"/>
                  <a:pt x="76" y="311"/>
                </a:cubicBezTo>
                <a:cubicBezTo>
                  <a:pt x="76" y="311"/>
                  <a:pt x="75" y="311"/>
                  <a:pt x="75" y="311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AAC6136E-3FA5-4DB9-B0DE-8BF282F7F4D5}"/>
              </a:ext>
            </a:extLst>
          </p:cNvPr>
          <p:cNvSpPr>
            <a:spLocks/>
          </p:cNvSpPr>
          <p:nvPr/>
        </p:nvSpPr>
        <p:spPr bwMode="auto">
          <a:xfrm>
            <a:off x="3068638" y="2496560"/>
            <a:ext cx="1497013" cy="1798638"/>
          </a:xfrm>
          <a:custGeom>
            <a:avLst/>
            <a:gdLst/>
            <a:ahLst/>
            <a:cxnLst>
              <a:cxn ang="0">
                <a:pos x="61" y="76"/>
              </a:cxn>
              <a:cxn ang="0">
                <a:pos x="200" y="76"/>
              </a:cxn>
              <a:cxn ang="0">
                <a:pos x="191" y="69"/>
              </a:cxn>
              <a:cxn ang="0">
                <a:pos x="179" y="41"/>
              </a:cxn>
              <a:cxn ang="0">
                <a:pos x="191" y="12"/>
              </a:cxn>
              <a:cxn ang="0">
                <a:pos x="220" y="0"/>
              </a:cxn>
              <a:cxn ang="0">
                <a:pos x="248" y="12"/>
              </a:cxn>
              <a:cxn ang="0">
                <a:pos x="260" y="41"/>
              </a:cxn>
              <a:cxn ang="0">
                <a:pos x="248" y="69"/>
              </a:cxn>
              <a:cxn ang="0">
                <a:pos x="239" y="76"/>
              </a:cxn>
              <a:cxn ang="0">
                <a:pos x="372" y="76"/>
              </a:cxn>
              <a:cxn ang="0">
                <a:pos x="372" y="197"/>
              </a:cxn>
              <a:cxn ang="0">
                <a:pos x="367" y="191"/>
              </a:cxn>
              <a:cxn ang="0">
                <a:pos x="338" y="179"/>
              </a:cxn>
              <a:cxn ang="0">
                <a:pos x="309" y="191"/>
              </a:cxn>
              <a:cxn ang="0">
                <a:pos x="297" y="220"/>
              </a:cxn>
              <a:cxn ang="0">
                <a:pos x="309" y="248"/>
              </a:cxn>
              <a:cxn ang="0">
                <a:pos x="338" y="260"/>
              </a:cxn>
              <a:cxn ang="0">
                <a:pos x="367" y="248"/>
              </a:cxn>
              <a:cxn ang="0">
                <a:pos x="372" y="242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</a:cxnLst>
            <a:rect l="0" t="0" r="r" b="b"/>
            <a:pathLst>
              <a:path w="372" h="446">
                <a:moveTo>
                  <a:pt x="61" y="76"/>
                </a:moveTo>
                <a:cubicBezTo>
                  <a:pt x="200" y="76"/>
                  <a:pt x="200" y="76"/>
                  <a:pt x="200" y="76"/>
                </a:cubicBezTo>
                <a:cubicBezTo>
                  <a:pt x="197" y="74"/>
                  <a:pt x="194" y="72"/>
                  <a:pt x="191" y="69"/>
                </a:cubicBezTo>
                <a:cubicBezTo>
                  <a:pt x="183" y="61"/>
                  <a:pt x="179" y="52"/>
                  <a:pt x="179" y="41"/>
                </a:cubicBezTo>
                <a:cubicBezTo>
                  <a:pt x="179" y="29"/>
                  <a:pt x="183" y="20"/>
                  <a:pt x="191" y="12"/>
                </a:cubicBezTo>
                <a:cubicBezTo>
                  <a:pt x="199" y="4"/>
                  <a:pt x="209" y="0"/>
                  <a:pt x="220" y="0"/>
                </a:cubicBezTo>
                <a:cubicBezTo>
                  <a:pt x="231" y="0"/>
                  <a:pt x="241" y="4"/>
                  <a:pt x="248" y="12"/>
                </a:cubicBezTo>
                <a:cubicBezTo>
                  <a:pt x="256" y="20"/>
                  <a:pt x="260" y="29"/>
                  <a:pt x="260" y="41"/>
                </a:cubicBezTo>
                <a:cubicBezTo>
                  <a:pt x="260" y="52"/>
                  <a:pt x="256" y="61"/>
                  <a:pt x="248" y="69"/>
                </a:cubicBezTo>
                <a:cubicBezTo>
                  <a:pt x="246" y="72"/>
                  <a:pt x="243" y="74"/>
                  <a:pt x="239" y="76"/>
                </a:cubicBezTo>
                <a:cubicBezTo>
                  <a:pt x="372" y="76"/>
                  <a:pt x="372" y="76"/>
                  <a:pt x="372" y="76"/>
                </a:cubicBezTo>
                <a:cubicBezTo>
                  <a:pt x="372" y="197"/>
                  <a:pt x="372" y="197"/>
                  <a:pt x="372" y="197"/>
                </a:cubicBezTo>
                <a:cubicBezTo>
                  <a:pt x="370" y="195"/>
                  <a:pt x="369" y="193"/>
                  <a:pt x="367" y="191"/>
                </a:cubicBezTo>
                <a:cubicBezTo>
                  <a:pt x="359" y="183"/>
                  <a:pt x="349" y="179"/>
                  <a:pt x="338" y="179"/>
                </a:cubicBezTo>
                <a:cubicBezTo>
                  <a:pt x="327" y="179"/>
                  <a:pt x="317" y="183"/>
                  <a:pt x="309" y="191"/>
                </a:cubicBezTo>
                <a:cubicBezTo>
                  <a:pt x="301" y="199"/>
                  <a:pt x="297" y="209"/>
                  <a:pt x="297" y="220"/>
                </a:cubicBezTo>
                <a:cubicBezTo>
                  <a:pt x="297" y="231"/>
                  <a:pt x="301" y="241"/>
                  <a:pt x="309" y="248"/>
                </a:cubicBezTo>
                <a:cubicBezTo>
                  <a:pt x="317" y="256"/>
                  <a:pt x="327" y="260"/>
                  <a:pt x="338" y="260"/>
                </a:cubicBezTo>
                <a:cubicBezTo>
                  <a:pt x="349" y="260"/>
                  <a:pt x="359" y="256"/>
                  <a:pt x="367" y="248"/>
                </a:cubicBezTo>
                <a:cubicBezTo>
                  <a:pt x="369" y="246"/>
                  <a:pt x="370" y="244"/>
                  <a:pt x="372" y="242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4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3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lnTo>
                  <a:pt x="61" y="76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D3F2FC88-1A9A-4085-BF3E-2D26CC324AE2}"/>
              </a:ext>
            </a:extLst>
          </p:cNvPr>
          <p:cNvSpPr/>
          <p:nvPr/>
        </p:nvSpPr>
        <p:spPr>
          <a:xfrm>
            <a:off x="5794316" y="1431456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2F88CAD5-7168-4FA7-BB05-131385DE2FDF}"/>
              </a:ext>
            </a:extLst>
          </p:cNvPr>
          <p:cNvSpPr/>
          <p:nvPr/>
        </p:nvSpPr>
        <p:spPr>
          <a:xfrm>
            <a:off x="5794316" y="3994921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8EB1C88F-0E24-4002-BC32-AAD2FF29532C}"/>
              </a:ext>
            </a:extLst>
          </p:cNvPr>
          <p:cNvSpPr/>
          <p:nvPr/>
        </p:nvSpPr>
        <p:spPr>
          <a:xfrm>
            <a:off x="3198488" y="3994921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0F18624-AF81-4AEF-9438-FDCD868DADE2}"/>
              </a:ext>
            </a:extLst>
          </p:cNvPr>
          <p:cNvSpPr/>
          <p:nvPr/>
        </p:nvSpPr>
        <p:spPr>
          <a:xfrm>
            <a:off x="3198488" y="1431456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5514A820-FDB6-44E0-9059-B2F2F85BC687}"/>
              </a:ext>
            </a:extLst>
          </p:cNvPr>
          <p:cNvSpPr>
            <a:spLocks/>
          </p:cNvSpPr>
          <p:nvPr/>
        </p:nvSpPr>
        <p:spPr bwMode="auto">
          <a:xfrm>
            <a:off x="3738539" y="2039364"/>
            <a:ext cx="387845" cy="33243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B6FECDB2-F84B-4D50-81A3-F7BEA38E0645}"/>
              </a:ext>
            </a:extLst>
          </p:cNvPr>
          <p:cNvSpPr>
            <a:spLocks/>
          </p:cNvSpPr>
          <p:nvPr/>
        </p:nvSpPr>
        <p:spPr bwMode="auto">
          <a:xfrm>
            <a:off x="4975249" y="1995680"/>
            <a:ext cx="393965" cy="425831"/>
          </a:xfrm>
          <a:custGeom>
            <a:avLst/>
            <a:gdLst/>
            <a:ahLst/>
            <a:cxnLst>
              <a:cxn ang="0">
                <a:pos x="58" y="58"/>
              </a:cxn>
              <a:cxn ang="0">
                <a:pos x="41" y="58"/>
              </a:cxn>
              <a:cxn ang="0">
                <a:pos x="31" y="68"/>
              </a:cxn>
              <a:cxn ang="0">
                <a:pos x="22" y="58"/>
              </a:cxn>
              <a:cxn ang="0">
                <a:pos x="5" y="58"/>
              </a:cxn>
              <a:cxn ang="0">
                <a:pos x="0" y="53"/>
              </a:cxn>
              <a:cxn ang="0">
                <a:pos x="12" y="22"/>
              </a:cxn>
              <a:cxn ang="0">
                <a:pos x="28" y="5"/>
              </a:cxn>
              <a:cxn ang="0">
                <a:pos x="28" y="3"/>
              </a:cxn>
              <a:cxn ang="0">
                <a:pos x="31" y="0"/>
              </a:cxn>
              <a:cxn ang="0">
                <a:pos x="35" y="3"/>
              </a:cxn>
              <a:cxn ang="0">
                <a:pos x="35" y="5"/>
              </a:cxn>
              <a:cxn ang="0">
                <a:pos x="51" y="22"/>
              </a:cxn>
              <a:cxn ang="0">
                <a:pos x="63" y="53"/>
              </a:cxn>
              <a:cxn ang="0">
                <a:pos x="58" y="58"/>
              </a:cxn>
              <a:cxn ang="0">
                <a:pos x="31" y="63"/>
              </a:cxn>
              <a:cxn ang="0">
                <a:pos x="26" y="58"/>
              </a:cxn>
              <a:cxn ang="0">
                <a:pos x="25" y="57"/>
              </a:cxn>
              <a:cxn ang="0">
                <a:pos x="25" y="58"/>
              </a:cxn>
              <a:cxn ang="0">
                <a:pos x="31" y="65"/>
              </a:cxn>
              <a:cxn ang="0">
                <a:pos x="32" y="64"/>
              </a:cxn>
              <a:cxn ang="0">
                <a:pos x="31" y="63"/>
              </a:cxn>
            </a:cxnLst>
            <a:rect l="0" t="0" r="r" b="b"/>
            <a:pathLst>
              <a:path w="63" h="68">
                <a:moveTo>
                  <a:pt x="5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63"/>
                  <a:pt x="37" y="68"/>
                  <a:pt x="31" y="68"/>
                </a:cubicBezTo>
                <a:cubicBezTo>
                  <a:pt x="26" y="68"/>
                  <a:pt x="22" y="63"/>
                  <a:pt x="22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5" y="48"/>
                  <a:pt x="12" y="40"/>
                  <a:pt x="12" y="22"/>
                </a:cubicBezTo>
                <a:cubicBezTo>
                  <a:pt x="12" y="14"/>
                  <a:pt x="18" y="6"/>
                  <a:pt x="28" y="5"/>
                </a:cubicBezTo>
                <a:cubicBezTo>
                  <a:pt x="28" y="4"/>
                  <a:pt x="28" y="4"/>
                  <a:pt x="28" y="3"/>
                </a:cubicBezTo>
                <a:cubicBezTo>
                  <a:pt x="28" y="1"/>
                  <a:pt x="29" y="0"/>
                  <a:pt x="31" y="0"/>
                </a:cubicBezTo>
                <a:cubicBezTo>
                  <a:pt x="33" y="0"/>
                  <a:pt x="35" y="1"/>
                  <a:pt x="35" y="3"/>
                </a:cubicBezTo>
                <a:cubicBezTo>
                  <a:pt x="35" y="4"/>
                  <a:pt x="35" y="4"/>
                  <a:pt x="35" y="5"/>
                </a:cubicBezTo>
                <a:cubicBezTo>
                  <a:pt x="45" y="6"/>
                  <a:pt x="51" y="14"/>
                  <a:pt x="51" y="22"/>
                </a:cubicBezTo>
                <a:cubicBezTo>
                  <a:pt x="51" y="40"/>
                  <a:pt x="57" y="48"/>
                  <a:pt x="63" y="53"/>
                </a:cubicBezTo>
                <a:cubicBezTo>
                  <a:pt x="63" y="56"/>
                  <a:pt x="61" y="58"/>
                  <a:pt x="58" y="58"/>
                </a:cubicBezTo>
                <a:close/>
                <a:moveTo>
                  <a:pt x="31" y="63"/>
                </a:moveTo>
                <a:cubicBezTo>
                  <a:pt x="28" y="63"/>
                  <a:pt x="26" y="61"/>
                  <a:pt x="26" y="58"/>
                </a:cubicBezTo>
                <a:cubicBezTo>
                  <a:pt x="26" y="58"/>
                  <a:pt x="26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62"/>
                  <a:pt x="28" y="65"/>
                  <a:pt x="31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2" y="64"/>
                  <a:pt x="32" y="63"/>
                  <a:pt x="31" y="6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81EFD8BD-A088-494D-B3FC-A839E0397551}"/>
              </a:ext>
            </a:extLst>
          </p:cNvPr>
          <p:cNvSpPr>
            <a:spLocks/>
          </p:cNvSpPr>
          <p:nvPr/>
        </p:nvSpPr>
        <p:spPr bwMode="auto">
          <a:xfrm>
            <a:off x="4954701" y="3263034"/>
            <a:ext cx="377153" cy="295052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0" y="8"/>
              </a:cxn>
              <a:cxn ang="0">
                <a:pos x="2" y="0"/>
              </a:cxn>
              <a:cxn ang="0">
                <a:pos x="10" y="1"/>
              </a:cxn>
              <a:cxn ang="0">
                <a:pos x="10" y="23"/>
              </a:cxn>
              <a:cxn ang="0">
                <a:pos x="2" y="24"/>
              </a:cxn>
              <a:cxn ang="0">
                <a:pos x="0" y="15"/>
              </a:cxn>
              <a:cxn ang="0">
                <a:pos x="9" y="14"/>
              </a:cxn>
              <a:cxn ang="0">
                <a:pos x="10" y="23"/>
              </a:cxn>
              <a:cxn ang="0">
                <a:pos x="9" y="38"/>
              </a:cxn>
              <a:cxn ang="0">
                <a:pos x="0" y="37"/>
              </a:cxn>
              <a:cxn ang="0">
                <a:pos x="2" y="29"/>
              </a:cxn>
              <a:cxn ang="0">
                <a:pos x="10" y="30"/>
              </a:cxn>
              <a:cxn ang="0">
                <a:pos x="10" y="52"/>
              </a:cxn>
              <a:cxn ang="0">
                <a:pos x="2" y="53"/>
              </a:cxn>
              <a:cxn ang="0">
                <a:pos x="0" y="44"/>
              </a:cxn>
              <a:cxn ang="0">
                <a:pos x="9" y="43"/>
              </a:cxn>
              <a:cxn ang="0">
                <a:pos x="10" y="52"/>
              </a:cxn>
              <a:cxn ang="0">
                <a:pos x="67" y="9"/>
              </a:cxn>
              <a:cxn ang="0">
                <a:pos x="15" y="8"/>
              </a:cxn>
              <a:cxn ang="0">
                <a:pos x="16" y="0"/>
              </a:cxn>
              <a:cxn ang="0">
                <a:pos x="68" y="1"/>
              </a:cxn>
              <a:cxn ang="0">
                <a:pos x="68" y="23"/>
              </a:cxn>
              <a:cxn ang="0">
                <a:pos x="16" y="24"/>
              </a:cxn>
              <a:cxn ang="0">
                <a:pos x="15" y="15"/>
              </a:cxn>
              <a:cxn ang="0">
                <a:pos x="67" y="14"/>
              </a:cxn>
              <a:cxn ang="0">
                <a:pos x="68" y="23"/>
              </a:cxn>
              <a:cxn ang="0">
                <a:pos x="67" y="38"/>
              </a:cxn>
              <a:cxn ang="0">
                <a:pos x="15" y="37"/>
              </a:cxn>
              <a:cxn ang="0">
                <a:pos x="16" y="29"/>
              </a:cxn>
              <a:cxn ang="0">
                <a:pos x="68" y="30"/>
              </a:cxn>
              <a:cxn ang="0">
                <a:pos x="68" y="52"/>
              </a:cxn>
              <a:cxn ang="0">
                <a:pos x="16" y="53"/>
              </a:cxn>
              <a:cxn ang="0">
                <a:pos x="15" y="44"/>
              </a:cxn>
              <a:cxn ang="0">
                <a:pos x="67" y="43"/>
              </a:cxn>
              <a:cxn ang="0">
                <a:pos x="68" y="52"/>
              </a:cxn>
            </a:cxnLst>
            <a:rect l="0" t="0" r="r" b="b"/>
            <a:pathLst>
              <a:path w="68" h="53">
                <a:moveTo>
                  <a:pt x="10" y="8"/>
                </a:moveTo>
                <a:cubicBezTo>
                  <a:pt x="10" y="9"/>
                  <a:pt x="10" y="9"/>
                  <a:pt x="9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8"/>
                </a:lnTo>
                <a:close/>
                <a:moveTo>
                  <a:pt x="10" y="23"/>
                </a:moveTo>
                <a:cubicBezTo>
                  <a:pt x="10" y="23"/>
                  <a:pt x="10" y="24"/>
                  <a:pt x="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5"/>
                  <a:pt x="10" y="15"/>
                </a:cubicBezTo>
                <a:lnTo>
                  <a:pt x="10" y="23"/>
                </a:lnTo>
                <a:close/>
                <a:moveTo>
                  <a:pt x="10" y="37"/>
                </a:moveTo>
                <a:cubicBezTo>
                  <a:pt x="10" y="38"/>
                  <a:pt x="10" y="38"/>
                  <a:pt x="9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9"/>
                  <a:pt x="2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9"/>
                  <a:pt x="10" y="29"/>
                  <a:pt x="10" y="30"/>
                </a:cubicBezTo>
                <a:lnTo>
                  <a:pt x="10" y="37"/>
                </a:lnTo>
                <a:close/>
                <a:moveTo>
                  <a:pt x="10" y="52"/>
                </a:moveTo>
                <a:cubicBezTo>
                  <a:pt x="10" y="52"/>
                  <a:pt x="10" y="53"/>
                  <a:pt x="9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4"/>
                  <a:pt x="10" y="44"/>
                </a:cubicBezTo>
                <a:lnTo>
                  <a:pt x="10" y="52"/>
                </a:lnTo>
                <a:close/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6" y="14"/>
                  <a:pt x="1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5" y="38"/>
                  <a:pt x="15" y="37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6" y="29"/>
                  <a:pt x="1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5" y="5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47871315-3920-49D5-8FBF-A633CE499456}"/>
              </a:ext>
            </a:extLst>
          </p:cNvPr>
          <p:cNvSpPr>
            <a:spLocks/>
          </p:cNvSpPr>
          <p:nvPr/>
        </p:nvSpPr>
        <p:spPr bwMode="auto">
          <a:xfrm>
            <a:off x="3769951" y="3158094"/>
            <a:ext cx="398800" cy="404457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FFBF667-A777-49DC-B00F-166F8137F28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5" b="67629"/>
          <a:stretch/>
        </p:blipFill>
        <p:spPr>
          <a:xfrm>
            <a:off x="3369845" y="3842092"/>
            <a:ext cx="5774155" cy="1305328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:a16="http://schemas.microsoft.com/office/drawing/2014/main" xmlns="" id="{34A86A3E-E9E2-4D55-9500-8B5F8D8DC10E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DDDE9B7-649C-413A-B6F2-BD1609C6DCF5}"/>
              </a:ext>
            </a:extLst>
          </p:cNvPr>
          <p:cNvGrpSpPr/>
          <p:nvPr/>
        </p:nvGrpSpPr>
        <p:grpSpPr>
          <a:xfrm>
            <a:off x="925287" y="1172057"/>
            <a:ext cx="1880667" cy="668202"/>
            <a:chOff x="925287" y="1172057"/>
            <a:chExt cx="1880667" cy="668202"/>
          </a:xfrm>
        </p:grpSpPr>
        <p:sp>
          <p:nvSpPr>
            <p:cNvPr id="26" name="TextBox 40">
              <a:extLst>
                <a:ext uri="{FF2B5EF4-FFF2-40B4-BE49-F238E27FC236}">
                  <a16:creationId xmlns:a16="http://schemas.microsoft.com/office/drawing/2014/main" xmlns="" id="{16EDDCBC-79E4-4F14-A328-42E2DD5BEC2A}"/>
                </a:ext>
              </a:extLst>
            </p:cNvPr>
            <p:cNvSpPr txBox="1">
              <a:spLocks/>
            </p:cNvSpPr>
            <p:nvPr/>
          </p:nvSpPr>
          <p:spPr>
            <a:xfrm>
              <a:off x="1779932" y="1172057"/>
              <a:ext cx="1026022" cy="242374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  <a:endParaRPr lang="zh-CN" altLang="en-US" sz="1400" b="1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TextBox 23">
              <a:extLst>
                <a:ext uri="{FF2B5EF4-FFF2-40B4-BE49-F238E27FC236}">
                  <a16:creationId xmlns:a16="http://schemas.microsoft.com/office/drawing/2014/main" xmlns="" id="{3753C3DB-FC3F-4736-85EC-9133B0E17C82}"/>
                </a:ext>
              </a:extLst>
            </p:cNvPr>
            <p:cNvSpPr txBox="1"/>
            <p:nvPr/>
          </p:nvSpPr>
          <p:spPr>
            <a:xfrm>
              <a:off x="925287" y="1398092"/>
              <a:ext cx="1805711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/>
                <a:t/>
              </a:r>
              <a:br>
                <a:rPr lang="zh-CN" altLang="en-US" sz="1000"/>
              </a:br>
              <a:r>
                <a:rPr lang="zh-CN" altLang="en-US" sz="1000"/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/>
                <a:t>）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B8BA410-11E2-4F85-B87A-87430072AB17}"/>
              </a:ext>
            </a:extLst>
          </p:cNvPr>
          <p:cNvGrpSpPr/>
          <p:nvPr/>
        </p:nvGrpSpPr>
        <p:grpSpPr>
          <a:xfrm>
            <a:off x="925287" y="3842092"/>
            <a:ext cx="1880667" cy="668202"/>
            <a:chOff x="925287" y="1172057"/>
            <a:chExt cx="1880667" cy="668202"/>
          </a:xfrm>
        </p:grpSpPr>
        <p:sp>
          <p:nvSpPr>
            <p:cNvPr id="32" name="TextBox 40">
              <a:extLst>
                <a:ext uri="{FF2B5EF4-FFF2-40B4-BE49-F238E27FC236}">
                  <a16:creationId xmlns:a16="http://schemas.microsoft.com/office/drawing/2014/main" xmlns="" id="{68DB36FD-7F1A-48B5-92D4-22150B1F931F}"/>
                </a:ext>
              </a:extLst>
            </p:cNvPr>
            <p:cNvSpPr txBox="1">
              <a:spLocks/>
            </p:cNvSpPr>
            <p:nvPr/>
          </p:nvSpPr>
          <p:spPr>
            <a:xfrm>
              <a:off x="1779932" y="1172057"/>
              <a:ext cx="1026022" cy="242374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  <a:endParaRPr lang="zh-CN" altLang="en-US" sz="1400" b="1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TextBox 23">
              <a:extLst>
                <a:ext uri="{FF2B5EF4-FFF2-40B4-BE49-F238E27FC236}">
                  <a16:creationId xmlns:a16="http://schemas.microsoft.com/office/drawing/2014/main" xmlns="" id="{4192EC94-3347-411F-944A-F1E36EC88E5A}"/>
                </a:ext>
              </a:extLst>
            </p:cNvPr>
            <p:cNvSpPr txBox="1"/>
            <p:nvPr/>
          </p:nvSpPr>
          <p:spPr>
            <a:xfrm>
              <a:off x="925287" y="1398092"/>
              <a:ext cx="1805711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/>
                <a:t/>
              </a:r>
              <a:br>
                <a:rPr lang="zh-CN" altLang="en-US" sz="1000"/>
              </a:br>
              <a:r>
                <a:rPr lang="zh-CN" altLang="en-US" sz="1000"/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/>
                <a:t>）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B901C69-5715-4FB5-8A36-99066DA72DDD}"/>
              </a:ext>
            </a:extLst>
          </p:cNvPr>
          <p:cNvGrpSpPr/>
          <p:nvPr/>
        </p:nvGrpSpPr>
        <p:grpSpPr>
          <a:xfrm>
            <a:off x="6444208" y="1172057"/>
            <a:ext cx="1874166" cy="668202"/>
            <a:chOff x="856832" y="1172057"/>
            <a:chExt cx="1874166" cy="668202"/>
          </a:xfrm>
        </p:grpSpPr>
        <p:sp>
          <p:nvSpPr>
            <p:cNvPr id="35" name="TextBox 40">
              <a:extLst>
                <a:ext uri="{FF2B5EF4-FFF2-40B4-BE49-F238E27FC236}">
                  <a16:creationId xmlns:a16="http://schemas.microsoft.com/office/drawing/2014/main" xmlns="" id="{9A4C50A2-B23B-44A0-80BB-794E2FE719FC}"/>
                </a:ext>
              </a:extLst>
            </p:cNvPr>
            <p:cNvSpPr txBox="1">
              <a:spLocks/>
            </p:cNvSpPr>
            <p:nvPr/>
          </p:nvSpPr>
          <p:spPr>
            <a:xfrm>
              <a:off x="856832" y="1172057"/>
              <a:ext cx="1026022" cy="242374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  <a:endParaRPr lang="zh-CN" altLang="en-US" sz="1400" b="1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TextBox 23">
              <a:extLst>
                <a:ext uri="{FF2B5EF4-FFF2-40B4-BE49-F238E27FC236}">
                  <a16:creationId xmlns:a16="http://schemas.microsoft.com/office/drawing/2014/main" xmlns="" id="{64E508B9-2CD5-4F0A-B792-DAC499DF0649}"/>
                </a:ext>
              </a:extLst>
            </p:cNvPr>
            <p:cNvSpPr txBox="1"/>
            <p:nvPr/>
          </p:nvSpPr>
          <p:spPr>
            <a:xfrm>
              <a:off x="925287" y="1398092"/>
              <a:ext cx="1805711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/>
                <a:t/>
              </a:r>
              <a:br>
                <a:rPr lang="zh-CN" altLang="en-US" sz="1000"/>
              </a:br>
              <a:r>
                <a:rPr lang="zh-CN" altLang="en-US" sz="1000"/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/>
                <a:t>）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00EF5E07-7FD9-4106-81A4-EFDB40A1D8FD}"/>
              </a:ext>
            </a:extLst>
          </p:cNvPr>
          <p:cNvGrpSpPr/>
          <p:nvPr/>
        </p:nvGrpSpPr>
        <p:grpSpPr>
          <a:xfrm>
            <a:off x="6444208" y="3842092"/>
            <a:ext cx="1874166" cy="668202"/>
            <a:chOff x="856832" y="1172057"/>
            <a:chExt cx="1874166" cy="668202"/>
          </a:xfrm>
        </p:grpSpPr>
        <p:sp>
          <p:nvSpPr>
            <p:cNvPr id="38" name="TextBox 40">
              <a:extLst>
                <a:ext uri="{FF2B5EF4-FFF2-40B4-BE49-F238E27FC236}">
                  <a16:creationId xmlns:a16="http://schemas.microsoft.com/office/drawing/2014/main" xmlns="" id="{42778DE0-8B6F-4620-A8D4-C5CA2F221FBF}"/>
                </a:ext>
              </a:extLst>
            </p:cNvPr>
            <p:cNvSpPr txBox="1">
              <a:spLocks/>
            </p:cNvSpPr>
            <p:nvPr/>
          </p:nvSpPr>
          <p:spPr>
            <a:xfrm>
              <a:off x="856832" y="1172057"/>
              <a:ext cx="1026022" cy="242374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  <a:endParaRPr lang="zh-CN" altLang="en-US" sz="1400" b="1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TextBox 23">
              <a:extLst>
                <a:ext uri="{FF2B5EF4-FFF2-40B4-BE49-F238E27FC236}">
                  <a16:creationId xmlns:a16="http://schemas.microsoft.com/office/drawing/2014/main" xmlns="" id="{3E20FA95-3973-4C7A-9642-5BABB8EBB0E9}"/>
                </a:ext>
              </a:extLst>
            </p:cNvPr>
            <p:cNvSpPr txBox="1"/>
            <p:nvPr/>
          </p:nvSpPr>
          <p:spPr>
            <a:xfrm>
              <a:off x="925287" y="1398092"/>
              <a:ext cx="1805711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首次关注有大礼包相送</a:t>
              </a:r>
              <a:r>
                <a:rPr lang="zh-CN" altLang="en-US" sz="1000"/>
                <a:t/>
              </a:r>
              <a:br>
                <a:rPr lang="zh-CN" altLang="en-US" sz="1000"/>
              </a:br>
              <a:r>
                <a:rPr lang="zh-CN" altLang="en-US" sz="1000"/>
                <a:t>（</a:t>
              </a:r>
              <a:r>
                <a:rPr lang="zh-CN" altLang="en-US" sz="1000"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更多惊喜</a:t>
              </a:r>
              <a:r>
                <a:rPr lang="zh-CN" altLang="en-US" sz="1000"/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156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42F0A79F-AB00-406E-971E-239CA87B06EE}"/>
              </a:ext>
            </a:extLst>
          </p:cNvPr>
          <p:cNvSpPr>
            <a:spLocks/>
          </p:cNvSpPr>
          <p:nvPr/>
        </p:nvSpPr>
        <p:spPr bwMode="auto">
          <a:xfrm>
            <a:off x="2226353" y="2363254"/>
            <a:ext cx="335936" cy="415165"/>
          </a:xfrm>
          <a:custGeom>
            <a:avLst/>
            <a:gdLst>
              <a:gd name="T0" fmla="*/ 13 w 51"/>
              <a:gd name="T1" fmla="*/ 13 h 63"/>
              <a:gd name="T2" fmla="*/ 26 w 51"/>
              <a:gd name="T3" fmla="*/ 25 h 63"/>
              <a:gd name="T4" fmla="*/ 38 w 51"/>
              <a:gd name="T5" fmla="*/ 13 h 63"/>
              <a:gd name="T6" fmla="*/ 26 w 51"/>
              <a:gd name="T7" fmla="*/ 0 h 63"/>
              <a:gd name="T8" fmla="*/ 13 w 51"/>
              <a:gd name="T9" fmla="*/ 13 h 63"/>
              <a:gd name="T10" fmla="*/ 42 w 51"/>
              <a:gd name="T11" fmla="*/ 29 h 63"/>
              <a:gd name="T12" fmla="*/ 42 w 51"/>
              <a:gd name="T13" fmla="*/ 29 h 63"/>
              <a:gd name="T14" fmla="*/ 40 w 51"/>
              <a:gd name="T15" fmla="*/ 29 h 63"/>
              <a:gd name="T16" fmla="*/ 27 w 51"/>
              <a:gd name="T17" fmla="*/ 56 h 63"/>
              <a:gd name="T18" fmla="*/ 32 w 51"/>
              <a:gd name="T19" fmla="*/ 31 h 63"/>
              <a:gd name="T20" fmla="*/ 26 w 51"/>
              <a:gd name="T21" fmla="*/ 25 h 63"/>
              <a:gd name="T22" fmla="*/ 19 w 51"/>
              <a:gd name="T23" fmla="*/ 31 h 63"/>
              <a:gd name="T24" fmla="*/ 24 w 51"/>
              <a:gd name="T25" fmla="*/ 56 h 63"/>
              <a:gd name="T26" fmla="*/ 11 w 51"/>
              <a:gd name="T27" fmla="*/ 29 h 63"/>
              <a:gd name="T28" fmla="*/ 9 w 51"/>
              <a:gd name="T29" fmla="*/ 29 h 63"/>
              <a:gd name="T30" fmla="*/ 9 w 51"/>
              <a:gd name="T31" fmla="*/ 29 h 63"/>
              <a:gd name="T32" fmla="*/ 0 w 51"/>
              <a:gd name="T33" fmla="*/ 42 h 63"/>
              <a:gd name="T34" fmla="*/ 0 w 51"/>
              <a:gd name="T35" fmla="*/ 63 h 63"/>
              <a:gd name="T36" fmla="*/ 51 w 51"/>
              <a:gd name="T37" fmla="*/ 63 h 63"/>
              <a:gd name="T38" fmla="*/ 51 w 51"/>
              <a:gd name="T39" fmla="*/ 42 h 63"/>
              <a:gd name="T40" fmla="*/ 42 w 51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63">
                <a:moveTo>
                  <a:pt x="13" y="13"/>
                </a:moveTo>
                <a:cubicBezTo>
                  <a:pt x="13" y="20"/>
                  <a:pt x="19" y="25"/>
                  <a:pt x="26" y="25"/>
                </a:cubicBezTo>
                <a:cubicBezTo>
                  <a:pt x="32" y="25"/>
                  <a:pt x="38" y="20"/>
                  <a:pt x="38" y="13"/>
                </a:cubicBezTo>
                <a:cubicBezTo>
                  <a:pt x="38" y="6"/>
                  <a:pt x="32" y="0"/>
                  <a:pt x="26" y="0"/>
                </a:cubicBezTo>
                <a:cubicBezTo>
                  <a:pt x="19" y="0"/>
                  <a:pt x="13" y="6"/>
                  <a:pt x="13" y="13"/>
                </a:cubicBezTo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27" y="56"/>
                  <a:pt x="27" y="56"/>
                  <a:pt x="27" y="56"/>
                </a:cubicBezTo>
                <a:cubicBezTo>
                  <a:pt x="32" y="31"/>
                  <a:pt x="32" y="31"/>
                  <a:pt x="32" y="31"/>
                </a:cubicBezTo>
                <a:cubicBezTo>
                  <a:pt x="26" y="25"/>
                  <a:pt x="26" y="25"/>
                  <a:pt x="26" y="25"/>
                </a:cubicBezTo>
                <a:cubicBezTo>
                  <a:pt x="19" y="31"/>
                  <a:pt x="19" y="31"/>
                  <a:pt x="19" y="31"/>
                </a:cubicBezTo>
                <a:cubicBezTo>
                  <a:pt x="24" y="56"/>
                  <a:pt x="24" y="56"/>
                  <a:pt x="24" y="56"/>
                </a:cubicBezTo>
                <a:cubicBezTo>
                  <a:pt x="11" y="29"/>
                  <a:pt x="11" y="29"/>
                  <a:pt x="11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0" y="29"/>
                  <a:pt x="0" y="35"/>
                  <a:pt x="0" y="42"/>
                </a:cubicBezTo>
                <a:cubicBezTo>
                  <a:pt x="0" y="63"/>
                  <a:pt x="0" y="63"/>
                  <a:pt x="0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35"/>
                  <a:pt x="51" y="29"/>
                  <a:pt x="42" y="2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223596C-D04E-4181-BE06-38562D952EEA}"/>
              </a:ext>
            </a:extLst>
          </p:cNvPr>
          <p:cNvSpPr>
            <a:spLocks/>
          </p:cNvSpPr>
          <p:nvPr/>
        </p:nvSpPr>
        <p:spPr bwMode="auto">
          <a:xfrm>
            <a:off x="1250795" y="3606270"/>
            <a:ext cx="701" cy="701"/>
          </a:xfrm>
          <a:prstGeom prst="rect">
            <a:avLst/>
          </a:prstGeom>
          <a:solidFill>
            <a:srgbClr val="D5DA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3" name="组合 42"/>
          <p:cNvGrpSpPr/>
          <p:nvPr/>
        </p:nvGrpSpPr>
        <p:grpSpPr>
          <a:xfrm>
            <a:off x="923700" y="3039630"/>
            <a:ext cx="2613966" cy="566640"/>
            <a:chOff x="923700" y="3039630"/>
            <a:chExt cx="2613966" cy="56664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3405559-A717-43C4-A3A9-75ED31F09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00" y="3039630"/>
              <a:ext cx="1747547" cy="566640"/>
            </a:xfrm>
            <a:custGeom>
              <a:avLst/>
              <a:gdLst>
                <a:gd name="T0" fmla="*/ 2495 w 2495"/>
                <a:gd name="T1" fmla="*/ 0 h 809"/>
                <a:gd name="T2" fmla="*/ 0 w 2495"/>
                <a:gd name="T3" fmla="*/ 4 h 809"/>
                <a:gd name="T4" fmla="*/ 465 w 2495"/>
                <a:gd name="T5" fmla="*/ 809 h 809"/>
                <a:gd name="T6" fmla="*/ 2030 w 2495"/>
                <a:gd name="T7" fmla="*/ 808 h 809"/>
                <a:gd name="T8" fmla="*/ 2495 w 2495"/>
                <a:gd name="T9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809">
                  <a:moveTo>
                    <a:pt x="2495" y="0"/>
                  </a:moveTo>
                  <a:lnTo>
                    <a:pt x="0" y="4"/>
                  </a:lnTo>
                  <a:lnTo>
                    <a:pt x="465" y="809"/>
                  </a:lnTo>
                  <a:lnTo>
                    <a:pt x="2030" y="808"/>
                  </a:lnTo>
                  <a:lnTo>
                    <a:pt x="2495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578EEBAE-403A-4FED-91C5-24313F0CA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043" y="3137689"/>
              <a:ext cx="538623" cy="466480"/>
            </a:xfrm>
            <a:custGeom>
              <a:avLst/>
              <a:gdLst>
                <a:gd name="T0" fmla="*/ 385 w 769"/>
                <a:gd name="T1" fmla="*/ 0 h 666"/>
                <a:gd name="T2" fmla="*/ 0 w 769"/>
                <a:gd name="T3" fmla="*/ 666 h 666"/>
                <a:gd name="T4" fmla="*/ 769 w 769"/>
                <a:gd name="T5" fmla="*/ 666 h 666"/>
                <a:gd name="T6" fmla="*/ 385 w 769"/>
                <a:gd name="T7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9" h="666">
                  <a:moveTo>
                    <a:pt x="385" y="0"/>
                  </a:moveTo>
                  <a:lnTo>
                    <a:pt x="0" y="666"/>
                  </a:lnTo>
                  <a:lnTo>
                    <a:pt x="769" y="666"/>
                  </a:lnTo>
                  <a:lnTo>
                    <a:pt x="385" y="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68185" y="2105269"/>
            <a:ext cx="1794475" cy="1979389"/>
            <a:chOff x="2068185" y="2105269"/>
            <a:chExt cx="1794475" cy="197938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7A15F192-98A5-43CA-908E-8B431C2D5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185" y="2572450"/>
              <a:ext cx="1200519" cy="1512208"/>
            </a:xfrm>
            <a:custGeom>
              <a:avLst/>
              <a:gdLst>
                <a:gd name="T0" fmla="*/ 1247 w 1714"/>
                <a:gd name="T1" fmla="*/ 0 h 2159"/>
                <a:gd name="T2" fmla="*/ 0 w 1714"/>
                <a:gd name="T3" fmla="*/ 2159 h 2159"/>
                <a:gd name="T4" fmla="*/ 934 w 1714"/>
                <a:gd name="T5" fmla="*/ 2159 h 2159"/>
                <a:gd name="T6" fmla="*/ 1714 w 1714"/>
                <a:gd name="T7" fmla="*/ 807 h 2159"/>
                <a:gd name="T8" fmla="*/ 1247 w 1714"/>
                <a:gd name="T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4" h="2159">
                  <a:moveTo>
                    <a:pt x="1247" y="0"/>
                  </a:moveTo>
                  <a:lnTo>
                    <a:pt x="0" y="2159"/>
                  </a:lnTo>
                  <a:lnTo>
                    <a:pt x="934" y="2159"/>
                  </a:lnTo>
                  <a:lnTo>
                    <a:pt x="1714" y="807"/>
                  </a:lnTo>
                  <a:lnTo>
                    <a:pt x="1247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26403EE-551D-49A4-88A8-593A89057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139" y="2105269"/>
              <a:ext cx="536521" cy="464379"/>
            </a:xfrm>
            <a:custGeom>
              <a:avLst/>
              <a:gdLst>
                <a:gd name="T0" fmla="*/ 0 w 766"/>
                <a:gd name="T1" fmla="*/ 0 h 663"/>
                <a:gd name="T2" fmla="*/ 384 w 766"/>
                <a:gd name="T3" fmla="*/ 663 h 663"/>
                <a:gd name="T4" fmla="*/ 766 w 766"/>
                <a:gd name="T5" fmla="*/ 0 h 663"/>
                <a:gd name="T6" fmla="*/ 0 w 766"/>
                <a:gd name="T7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" h="663">
                  <a:moveTo>
                    <a:pt x="0" y="0"/>
                  </a:moveTo>
                  <a:lnTo>
                    <a:pt x="384" y="663"/>
                  </a:lnTo>
                  <a:lnTo>
                    <a:pt x="766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442209" y="1058841"/>
            <a:ext cx="1426054" cy="2550231"/>
            <a:chOff x="2442209" y="1058841"/>
            <a:chExt cx="1426054" cy="255023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F6F72DC-DF3E-40C4-BFE2-AE16BB184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209" y="1058841"/>
              <a:ext cx="554732" cy="479788"/>
            </a:xfrm>
            <a:custGeom>
              <a:avLst/>
              <a:gdLst>
                <a:gd name="T0" fmla="*/ 792 w 792"/>
                <a:gd name="T1" fmla="*/ 683 h 685"/>
                <a:gd name="T2" fmla="*/ 396 w 792"/>
                <a:gd name="T3" fmla="*/ 0 h 685"/>
                <a:gd name="T4" fmla="*/ 0 w 792"/>
                <a:gd name="T5" fmla="*/ 685 h 685"/>
                <a:gd name="T6" fmla="*/ 792 w 792"/>
                <a:gd name="T7" fmla="*/ 68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" h="685">
                  <a:moveTo>
                    <a:pt x="792" y="683"/>
                  </a:moveTo>
                  <a:lnTo>
                    <a:pt x="396" y="0"/>
                  </a:lnTo>
                  <a:lnTo>
                    <a:pt x="0" y="685"/>
                  </a:lnTo>
                  <a:lnTo>
                    <a:pt x="792" y="683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8AC6C473-C590-4F6C-B3FD-2324D6FD3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246" y="2105269"/>
              <a:ext cx="1197017" cy="1503803"/>
            </a:xfrm>
            <a:custGeom>
              <a:avLst/>
              <a:gdLst>
                <a:gd name="T0" fmla="*/ 0 w 1709"/>
                <a:gd name="T1" fmla="*/ 0 h 2147"/>
                <a:gd name="T2" fmla="*/ 1242 w 1709"/>
                <a:gd name="T3" fmla="*/ 2147 h 2147"/>
                <a:gd name="T4" fmla="*/ 1709 w 1709"/>
                <a:gd name="T5" fmla="*/ 1332 h 2147"/>
                <a:gd name="T6" fmla="*/ 935 w 1709"/>
                <a:gd name="T7" fmla="*/ 0 h 2147"/>
                <a:gd name="T8" fmla="*/ 0 w 1709"/>
                <a:gd name="T9" fmla="*/ 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9" h="2147">
                  <a:moveTo>
                    <a:pt x="0" y="0"/>
                  </a:moveTo>
                  <a:lnTo>
                    <a:pt x="1242" y="2147"/>
                  </a:lnTo>
                  <a:lnTo>
                    <a:pt x="1709" y="1332"/>
                  </a:lnTo>
                  <a:lnTo>
                    <a:pt x="935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9497" y="1540031"/>
            <a:ext cx="1426055" cy="2544627"/>
            <a:chOff x="919497" y="1540031"/>
            <a:chExt cx="1426055" cy="254462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2DE0B771-8C94-47FD-9040-102453B33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520" y="3605570"/>
              <a:ext cx="554032" cy="479088"/>
            </a:xfrm>
            <a:custGeom>
              <a:avLst/>
              <a:gdLst>
                <a:gd name="T0" fmla="*/ 791 w 791"/>
                <a:gd name="T1" fmla="*/ 0 h 684"/>
                <a:gd name="T2" fmla="*/ 0 w 791"/>
                <a:gd name="T3" fmla="*/ 0 h 684"/>
                <a:gd name="T4" fmla="*/ 395 w 791"/>
                <a:gd name="T5" fmla="*/ 684 h 684"/>
                <a:gd name="T6" fmla="*/ 397 w 791"/>
                <a:gd name="T7" fmla="*/ 684 h 684"/>
                <a:gd name="T8" fmla="*/ 791 w 791"/>
                <a:gd name="T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684">
                  <a:moveTo>
                    <a:pt x="791" y="0"/>
                  </a:moveTo>
                  <a:lnTo>
                    <a:pt x="0" y="0"/>
                  </a:lnTo>
                  <a:lnTo>
                    <a:pt x="395" y="684"/>
                  </a:lnTo>
                  <a:lnTo>
                    <a:pt x="397" y="684"/>
                  </a:lnTo>
                  <a:lnTo>
                    <a:pt x="791" y="0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01F83D8-FDB0-461A-8B0F-7AD2C16C4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497" y="1540031"/>
              <a:ext cx="1197017" cy="1501001"/>
            </a:xfrm>
            <a:custGeom>
              <a:avLst/>
              <a:gdLst>
                <a:gd name="T0" fmla="*/ 1709 w 1709"/>
                <a:gd name="T1" fmla="*/ 2141 h 2143"/>
                <a:gd name="T2" fmla="*/ 467 w 1709"/>
                <a:gd name="T3" fmla="*/ 0 h 2143"/>
                <a:gd name="T4" fmla="*/ 0 w 1709"/>
                <a:gd name="T5" fmla="*/ 807 h 2143"/>
                <a:gd name="T6" fmla="*/ 776 w 1709"/>
                <a:gd name="T7" fmla="*/ 2143 h 2143"/>
                <a:gd name="T8" fmla="*/ 1709 w 1709"/>
                <a:gd name="T9" fmla="*/ 2141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9" h="2143">
                  <a:moveTo>
                    <a:pt x="1709" y="2141"/>
                  </a:moveTo>
                  <a:lnTo>
                    <a:pt x="467" y="0"/>
                  </a:lnTo>
                  <a:lnTo>
                    <a:pt x="0" y="807"/>
                  </a:lnTo>
                  <a:lnTo>
                    <a:pt x="776" y="2143"/>
                  </a:lnTo>
                  <a:lnTo>
                    <a:pt x="1709" y="2141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23700" y="1058841"/>
            <a:ext cx="1795876" cy="1983591"/>
            <a:chOff x="923700" y="1058841"/>
            <a:chExt cx="1795876" cy="1983591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EA385B17-A8C0-4E49-8ABD-F53D36EA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00" y="2573851"/>
              <a:ext cx="539323" cy="468581"/>
            </a:xfrm>
            <a:custGeom>
              <a:avLst/>
              <a:gdLst>
                <a:gd name="T0" fmla="*/ 770 w 770"/>
                <a:gd name="T1" fmla="*/ 667 h 669"/>
                <a:gd name="T2" fmla="*/ 384 w 770"/>
                <a:gd name="T3" fmla="*/ 0 h 669"/>
                <a:gd name="T4" fmla="*/ 0 w 770"/>
                <a:gd name="T5" fmla="*/ 667 h 669"/>
                <a:gd name="T6" fmla="*/ 0 w 770"/>
                <a:gd name="T7" fmla="*/ 669 h 669"/>
                <a:gd name="T8" fmla="*/ 770 w 770"/>
                <a:gd name="T9" fmla="*/ 667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669">
                  <a:moveTo>
                    <a:pt x="770" y="667"/>
                  </a:moveTo>
                  <a:lnTo>
                    <a:pt x="384" y="0"/>
                  </a:lnTo>
                  <a:lnTo>
                    <a:pt x="0" y="667"/>
                  </a:lnTo>
                  <a:lnTo>
                    <a:pt x="0" y="669"/>
                  </a:lnTo>
                  <a:lnTo>
                    <a:pt x="770" y="667"/>
                  </a:ln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967E4D3B-E356-48AC-B7CF-22984263B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356" y="1058841"/>
              <a:ext cx="1201220" cy="1513609"/>
            </a:xfrm>
            <a:custGeom>
              <a:avLst/>
              <a:gdLst>
                <a:gd name="T0" fmla="*/ 468 w 1715"/>
                <a:gd name="T1" fmla="*/ 2161 h 2161"/>
                <a:gd name="T2" fmla="*/ 1715 w 1715"/>
                <a:gd name="T3" fmla="*/ 0 h 2161"/>
                <a:gd name="T4" fmla="*/ 781 w 1715"/>
                <a:gd name="T5" fmla="*/ 0 h 2161"/>
                <a:gd name="T6" fmla="*/ 0 w 1715"/>
                <a:gd name="T7" fmla="*/ 1356 h 2161"/>
                <a:gd name="T8" fmla="*/ 468 w 1715"/>
                <a:gd name="T9" fmla="*/ 2161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5" h="2161">
                  <a:moveTo>
                    <a:pt x="468" y="2161"/>
                  </a:moveTo>
                  <a:lnTo>
                    <a:pt x="1715" y="0"/>
                  </a:lnTo>
                  <a:lnTo>
                    <a:pt x="781" y="0"/>
                  </a:lnTo>
                  <a:lnTo>
                    <a:pt x="0" y="1356"/>
                  </a:lnTo>
                  <a:lnTo>
                    <a:pt x="468" y="2161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46593" y="1537229"/>
            <a:ext cx="2624472" cy="568041"/>
            <a:chOff x="1246593" y="1537229"/>
            <a:chExt cx="2624472" cy="568041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8313845F-2DD1-4B79-9142-EB453C381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6593" y="1540030"/>
              <a:ext cx="542125" cy="468581"/>
            </a:xfrm>
            <a:custGeom>
              <a:avLst/>
              <a:gdLst>
                <a:gd name="T0" fmla="*/ 774 w 774"/>
                <a:gd name="T1" fmla="*/ 0 h 669"/>
                <a:gd name="T2" fmla="*/ 0 w 774"/>
                <a:gd name="T3" fmla="*/ 0 h 669"/>
                <a:gd name="T4" fmla="*/ 388 w 774"/>
                <a:gd name="T5" fmla="*/ 669 h 669"/>
                <a:gd name="T6" fmla="*/ 774 w 774"/>
                <a:gd name="T7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4" h="669">
                  <a:moveTo>
                    <a:pt x="774" y="0"/>
                  </a:moveTo>
                  <a:lnTo>
                    <a:pt x="0" y="0"/>
                  </a:lnTo>
                  <a:lnTo>
                    <a:pt x="388" y="669"/>
                  </a:lnTo>
                  <a:lnTo>
                    <a:pt x="774" y="0"/>
                  </a:ln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AAAB6A59-67E1-4A18-BAEB-A2C8B4682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813" y="1537229"/>
              <a:ext cx="1755252" cy="568041"/>
            </a:xfrm>
            <a:custGeom>
              <a:avLst/>
              <a:gdLst>
                <a:gd name="T0" fmla="*/ 0 w 2506"/>
                <a:gd name="T1" fmla="*/ 811 h 811"/>
                <a:gd name="T2" fmla="*/ 2506 w 2506"/>
                <a:gd name="T3" fmla="*/ 811 h 811"/>
                <a:gd name="T4" fmla="*/ 2032 w 2506"/>
                <a:gd name="T5" fmla="*/ 0 h 811"/>
                <a:gd name="T6" fmla="*/ 466 w 2506"/>
                <a:gd name="T7" fmla="*/ 2 h 811"/>
                <a:gd name="T8" fmla="*/ 0 w 2506"/>
                <a:gd name="T9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811">
                  <a:moveTo>
                    <a:pt x="0" y="811"/>
                  </a:moveTo>
                  <a:lnTo>
                    <a:pt x="2506" y="811"/>
                  </a:lnTo>
                  <a:lnTo>
                    <a:pt x="2032" y="0"/>
                  </a:lnTo>
                  <a:lnTo>
                    <a:pt x="466" y="2"/>
                  </a:lnTo>
                  <a:lnTo>
                    <a:pt x="0" y="811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6A02569-5F52-4F53-81FE-4F293182F28E}"/>
              </a:ext>
            </a:extLst>
          </p:cNvPr>
          <p:cNvGrpSpPr/>
          <p:nvPr/>
        </p:nvGrpSpPr>
        <p:grpSpPr>
          <a:xfrm>
            <a:off x="4609852" y="1547614"/>
            <a:ext cx="336920" cy="336920"/>
            <a:chOff x="0" y="0"/>
            <a:chExt cx="767929" cy="767929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1FFCF0C-D9EB-496A-8ADA-E2D6E8ACDF06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F7905756-5C5A-493D-AE27-AFC2DB7982E7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2381400-C0F1-43F5-A27A-3697DD4D842B}"/>
              </a:ext>
            </a:extLst>
          </p:cNvPr>
          <p:cNvGrpSpPr/>
          <p:nvPr/>
        </p:nvGrpSpPr>
        <p:grpSpPr>
          <a:xfrm>
            <a:off x="4946771" y="1508795"/>
            <a:ext cx="3126312" cy="604172"/>
            <a:chOff x="6729846" y="3920005"/>
            <a:chExt cx="4745018" cy="71587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E6E0872-8049-45A2-895E-E79BE8C8D43C}"/>
                </a:ext>
              </a:extLst>
            </p:cNvPr>
            <p:cNvSpPr/>
            <p:nvPr/>
          </p:nvSpPr>
          <p:spPr>
            <a:xfrm>
              <a:off x="6729846" y="3920005"/>
              <a:ext cx="4745018" cy="246171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9D3AB4B-AA55-4677-A0AC-0A5B806C8CC0}"/>
                </a:ext>
              </a:extLst>
            </p:cNvPr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21D716C-13B2-4636-8057-0BF4C5C3646D}"/>
              </a:ext>
            </a:extLst>
          </p:cNvPr>
          <p:cNvGrpSpPr/>
          <p:nvPr/>
        </p:nvGrpSpPr>
        <p:grpSpPr>
          <a:xfrm>
            <a:off x="4609852" y="2347955"/>
            <a:ext cx="336920" cy="336920"/>
            <a:chOff x="0" y="0"/>
            <a:chExt cx="767929" cy="767929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DE65CBCA-17C4-44D7-99EF-645F892A0F13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AF9D4E5B-513E-40ED-93D6-63019DA8619C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1DFC3BE-E8F2-42F4-A954-9DE86171BC41}"/>
              </a:ext>
            </a:extLst>
          </p:cNvPr>
          <p:cNvGrpSpPr/>
          <p:nvPr/>
        </p:nvGrpSpPr>
        <p:grpSpPr>
          <a:xfrm>
            <a:off x="4956078" y="2268755"/>
            <a:ext cx="3126312" cy="604172"/>
            <a:chOff x="6729846" y="3920005"/>
            <a:chExt cx="4745018" cy="715877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A788547-12A0-4BDF-8496-84A04757871E}"/>
                </a:ext>
              </a:extLst>
            </p:cNvPr>
            <p:cNvSpPr/>
            <p:nvPr/>
          </p:nvSpPr>
          <p:spPr>
            <a:xfrm>
              <a:off x="6729846" y="3920005"/>
              <a:ext cx="4745018" cy="246171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216AD1B-BE0C-434D-AE35-C291B5005FA0}"/>
                </a:ext>
              </a:extLst>
            </p:cNvPr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E9E3AF9-66AE-4458-B339-457E1B413C49}"/>
              </a:ext>
            </a:extLst>
          </p:cNvPr>
          <p:cNvGrpSpPr/>
          <p:nvPr/>
        </p:nvGrpSpPr>
        <p:grpSpPr>
          <a:xfrm>
            <a:off x="4609852" y="3041677"/>
            <a:ext cx="336920" cy="336920"/>
            <a:chOff x="0" y="0"/>
            <a:chExt cx="767929" cy="76792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CBDB27E2-EBB6-4120-87BA-747703097068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8B3B3E98-014B-4AC7-B664-9D28FA237C46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6856E39-3E94-47F5-B94E-0AE7BA7CEF2D}"/>
              </a:ext>
            </a:extLst>
          </p:cNvPr>
          <p:cNvGrpSpPr/>
          <p:nvPr/>
        </p:nvGrpSpPr>
        <p:grpSpPr>
          <a:xfrm>
            <a:off x="4946771" y="3028716"/>
            <a:ext cx="3126312" cy="604172"/>
            <a:chOff x="6729846" y="3920005"/>
            <a:chExt cx="4745018" cy="71587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A57EDFA-DDE3-4572-B990-98A05ECC6DE5}"/>
                </a:ext>
              </a:extLst>
            </p:cNvPr>
            <p:cNvSpPr/>
            <p:nvPr/>
          </p:nvSpPr>
          <p:spPr>
            <a:xfrm>
              <a:off x="6729846" y="3920005"/>
              <a:ext cx="4745018" cy="246171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5D0A01B8-60A3-4D91-8BD9-1D5727783592}"/>
                </a:ext>
              </a:extLst>
            </p:cNvPr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此部分内容作为文字排版占位显示（建议使用主题字体）</a:t>
              </a: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1CEEEF0A-03D9-4ACA-8D89-110FEE8213F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5" b="67629"/>
          <a:stretch/>
        </p:blipFill>
        <p:spPr>
          <a:xfrm>
            <a:off x="3369845" y="3842092"/>
            <a:ext cx="5774155" cy="1305328"/>
          </a:xfrm>
          <a:prstGeom prst="rect">
            <a:avLst/>
          </a:prstGeom>
        </p:spPr>
      </p:pic>
      <p:sp>
        <p:nvSpPr>
          <p:cNvPr id="49" name="Title 1">
            <a:extLst>
              <a:ext uri="{FF2B5EF4-FFF2-40B4-BE49-F238E27FC236}">
                <a16:creationId xmlns:a16="http://schemas.microsoft.com/office/drawing/2014/main" xmlns="" id="{85A575D9-FDAA-485F-904B-53FCB084B0BB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76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F6182"/>
      </a:accent1>
      <a:accent2>
        <a:srgbClr val="1B4054"/>
      </a:accent2>
      <a:accent3>
        <a:srgbClr val="2F6182"/>
      </a:accent3>
      <a:accent4>
        <a:srgbClr val="1B4054"/>
      </a:accent4>
      <a:accent5>
        <a:srgbClr val="2F6182"/>
      </a:accent5>
      <a:accent6>
        <a:srgbClr val="1B4054"/>
      </a:accent6>
      <a:hlink>
        <a:srgbClr val="262626"/>
      </a:hlink>
      <a:folHlink>
        <a:srgbClr val="7877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2F6182"/>
    </a:accent1>
    <a:accent2>
      <a:srgbClr val="1B4054"/>
    </a:accent2>
    <a:accent3>
      <a:srgbClr val="2F6182"/>
    </a:accent3>
    <a:accent4>
      <a:srgbClr val="1B4054"/>
    </a:accent4>
    <a:accent5>
      <a:srgbClr val="2F6182"/>
    </a:accent5>
    <a:accent6>
      <a:srgbClr val="1B4054"/>
    </a:accent6>
    <a:hlink>
      <a:srgbClr val="262626"/>
    </a:hlink>
    <a:folHlink>
      <a:srgbClr val="78777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8923</TotalTime>
  <Words>858</Words>
  <Application>Microsoft Office PowerPoint</Application>
  <PresentationFormat>全屏显示(16:9)</PresentationFormat>
  <Paragraphs>119</Paragraphs>
  <Slides>20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Adobe Arabic</vt:lpstr>
      <vt:lpstr>DFPPOP1W7-B5</vt:lpstr>
      <vt:lpstr>Open Sans Light</vt:lpstr>
      <vt:lpstr>思源黑体 CN ExtraLight</vt:lpstr>
      <vt:lpstr>思源黑体 CN Light</vt:lpstr>
      <vt:lpstr>思源黑体 CN Medium</vt:lpstr>
      <vt:lpstr>思源黑体 CN Normal</vt:lpstr>
      <vt:lpstr>宋体</vt:lpstr>
      <vt:lpstr>微软雅黑</vt:lpstr>
      <vt:lpstr>造字工房尚雅体演示版常规体</vt:lpstr>
      <vt:lpstr>Agency FB</vt:lpstr>
      <vt:lpstr>Arial</vt:lpstr>
      <vt:lpstr>Calibri</vt:lpstr>
      <vt:lpstr>Impact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978</cp:revision>
  <dcterms:created xsi:type="dcterms:W3CDTF">2015-04-24T01:01:13Z</dcterms:created>
  <dcterms:modified xsi:type="dcterms:W3CDTF">2018-06-27T14:05:33Z</dcterms:modified>
</cp:coreProperties>
</file>