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39" r:id="rId3"/>
    <p:sldId id="356" r:id="rId4"/>
    <p:sldId id="272" r:id="rId5"/>
    <p:sldId id="296" r:id="rId6"/>
    <p:sldId id="344" r:id="rId7"/>
    <p:sldId id="285" r:id="rId8"/>
    <p:sldId id="332" r:id="rId9"/>
    <p:sldId id="293" r:id="rId10"/>
    <p:sldId id="307" r:id="rId11"/>
    <p:sldId id="330" r:id="rId12"/>
    <p:sldId id="306" r:id="rId13"/>
    <p:sldId id="359" r:id="rId14"/>
    <p:sldId id="360" r:id="rId15"/>
    <p:sldId id="361" r:id="rId16"/>
    <p:sldId id="362" r:id="rId17"/>
  </p:sldIdLst>
  <p:sldSz cx="9144000" cy="5143500" type="screen16x9"/>
  <p:notesSz cx="6858000" cy="9144000"/>
  <p:custDataLst>
    <p:tags r:id="rId19"/>
  </p:custDataLst>
  <p:defaultTextStyle>
    <a:defPPr>
      <a:defRPr lang="zh-CN"/>
    </a:defPPr>
    <a:lvl1pPr marL="0" algn="l" defTabSz="685783" rtl="0" eaLnBrk="1" latinLnBrk="0" hangingPunct="1">
      <a:defRPr sz="1400" kern="1200">
        <a:solidFill>
          <a:schemeClr val="tx1"/>
        </a:solidFill>
        <a:latin typeface="+mn-lt"/>
        <a:ea typeface="+mn-ea"/>
        <a:cs typeface="+mn-cs"/>
      </a:defRPr>
    </a:lvl1pPr>
    <a:lvl2pPr marL="342892" algn="l" defTabSz="685783" rtl="0" eaLnBrk="1" latinLnBrk="0" hangingPunct="1">
      <a:defRPr sz="1400" kern="1200">
        <a:solidFill>
          <a:schemeClr val="tx1"/>
        </a:solidFill>
        <a:latin typeface="+mn-lt"/>
        <a:ea typeface="+mn-ea"/>
        <a:cs typeface="+mn-cs"/>
      </a:defRPr>
    </a:lvl2pPr>
    <a:lvl3pPr marL="685783" algn="l" defTabSz="685783" rtl="0" eaLnBrk="1" latinLnBrk="0" hangingPunct="1">
      <a:defRPr sz="1400" kern="1200">
        <a:solidFill>
          <a:schemeClr val="tx1"/>
        </a:solidFill>
        <a:latin typeface="+mn-lt"/>
        <a:ea typeface="+mn-ea"/>
        <a:cs typeface="+mn-cs"/>
      </a:defRPr>
    </a:lvl3pPr>
    <a:lvl4pPr marL="1028675" algn="l" defTabSz="685783" rtl="0" eaLnBrk="1" latinLnBrk="0" hangingPunct="1">
      <a:defRPr sz="1400" kern="1200">
        <a:solidFill>
          <a:schemeClr val="tx1"/>
        </a:solidFill>
        <a:latin typeface="+mn-lt"/>
        <a:ea typeface="+mn-ea"/>
        <a:cs typeface="+mn-cs"/>
      </a:defRPr>
    </a:lvl4pPr>
    <a:lvl5pPr marL="1371566" algn="l" defTabSz="685783" rtl="0" eaLnBrk="1" latinLnBrk="0" hangingPunct="1">
      <a:defRPr sz="1400" kern="1200">
        <a:solidFill>
          <a:schemeClr val="tx1"/>
        </a:solidFill>
        <a:latin typeface="+mn-lt"/>
        <a:ea typeface="+mn-ea"/>
        <a:cs typeface="+mn-cs"/>
      </a:defRPr>
    </a:lvl5pPr>
    <a:lvl6pPr marL="1714457" algn="l" defTabSz="685783" rtl="0" eaLnBrk="1" latinLnBrk="0" hangingPunct="1">
      <a:defRPr sz="1400" kern="1200">
        <a:solidFill>
          <a:schemeClr val="tx1"/>
        </a:solidFill>
        <a:latin typeface="+mn-lt"/>
        <a:ea typeface="+mn-ea"/>
        <a:cs typeface="+mn-cs"/>
      </a:defRPr>
    </a:lvl6pPr>
    <a:lvl7pPr marL="2057348" algn="l" defTabSz="685783" rtl="0" eaLnBrk="1" latinLnBrk="0" hangingPunct="1">
      <a:defRPr sz="1400" kern="1200">
        <a:solidFill>
          <a:schemeClr val="tx1"/>
        </a:solidFill>
        <a:latin typeface="+mn-lt"/>
        <a:ea typeface="+mn-ea"/>
        <a:cs typeface="+mn-cs"/>
      </a:defRPr>
    </a:lvl7pPr>
    <a:lvl8pPr marL="2400240" algn="l" defTabSz="685783" rtl="0" eaLnBrk="1" latinLnBrk="0" hangingPunct="1">
      <a:defRPr sz="1400" kern="1200">
        <a:solidFill>
          <a:schemeClr val="tx1"/>
        </a:solidFill>
        <a:latin typeface="+mn-lt"/>
        <a:ea typeface="+mn-ea"/>
        <a:cs typeface="+mn-cs"/>
      </a:defRPr>
    </a:lvl8pPr>
    <a:lvl9pPr marL="2743132" algn="l" defTabSz="685783"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2" userDrawn="1">
          <p15:clr>
            <a:srgbClr val="A4A3A4"/>
          </p15:clr>
        </p15:guide>
        <p15:guide id="3" orient="horz" pos="1620" userDrawn="1">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E8C01"/>
    <a:srgbClr val="B474AC"/>
    <a:srgbClr val="ECBAF3"/>
    <a:srgbClr val="FDBAFE"/>
    <a:srgbClr val="E8BAFE"/>
    <a:srgbClr val="E8A0DD"/>
    <a:srgbClr val="FFBBE5"/>
    <a:srgbClr val="EB99CD"/>
    <a:srgbClr val="C54EAD"/>
    <a:srgbClr val="ADCE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86667" autoAdjust="0"/>
  </p:normalViewPr>
  <p:slideViewPr>
    <p:cSldViewPr snapToGrid="0">
      <p:cViewPr>
        <p:scale>
          <a:sx n="80" d="100"/>
          <a:sy n="80" d="100"/>
        </p:scale>
        <p:origin x="4380" y="1890"/>
      </p:cViewPr>
      <p:guideLst>
        <p:guide orient="horz" pos="2142"/>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54EA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523-4B37-9D76-B4B1016F4174}"/>
            </c:ext>
          </c:extLst>
        </c:ser>
        <c:ser>
          <c:idx val="1"/>
          <c:order val="1"/>
          <c:tx>
            <c:strRef>
              <c:f>Sheet1!$C$1</c:f>
              <c:strCache>
                <c:ptCount val="1"/>
                <c:pt idx="0">
                  <c:v>系列 2</c:v>
                </c:pt>
              </c:strCache>
            </c:strRef>
          </c:tx>
          <c:spPr>
            <a:solidFill>
              <a:srgbClr val="ECBAF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523-4B37-9D76-B4B1016F4174}"/>
            </c:ext>
          </c:extLst>
        </c:ser>
        <c:ser>
          <c:idx val="2"/>
          <c:order val="2"/>
          <c:tx>
            <c:strRef>
              <c:f>Sheet1!$D$1</c:f>
              <c:strCache>
                <c:ptCount val="1"/>
                <c:pt idx="0">
                  <c:v>系列 3</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523-4B37-9D76-B4B1016F4174}"/>
            </c:ext>
          </c:extLst>
        </c:ser>
        <c:dLbls>
          <c:dLblPos val="outEnd"/>
          <c:showLegendKey val="0"/>
          <c:showVal val="1"/>
          <c:showCatName val="0"/>
          <c:showSerName val="0"/>
          <c:showPercent val="0"/>
          <c:showBubbleSize val="0"/>
        </c:dLbls>
        <c:gapWidth val="211"/>
        <c:overlap val="-27"/>
        <c:axId val="-1807963392"/>
        <c:axId val="-1807962848"/>
      </c:barChart>
      <c:catAx>
        <c:axId val="-1807963392"/>
        <c:scaling>
          <c:orientation val="minMax"/>
        </c:scaling>
        <c:delete val="1"/>
        <c:axPos val="b"/>
        <c:numFmt formatCode="General" sourceLinked="1"/>
        <c:majorTickMark val="none"/>
        <c:minorTickMark val="none"/>
        <c:tickLblPos val="nextTo"/>
        <c:crossAx val="-1807962848"/>
        <c:crosses val="autoZero"/>
        <c:auto val="1"/>
        <c:lblAlgn val="ctr"/>
        <c:lblOffset val="100"/>
        <c:noMultiLvlLbl val="0"/>
      </c:catAx>
      <c:valAx>
        <c:axId val="-1807962848"/>
        <c:scaling>
          <c:orientation val="minMax"/>
        </c:scaling>
        <c:delete val="1"/>
        <c:axPos val="l"/>
        <c:numFmt formatCode="General" sourceLinked="1"/>
        <c:majorTickMark val="none"/>
        <c:minorTickMark val="none"/>
        <c:tickLblPos val="nextTo"/>
        <c:crossAx val="-1807963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ECBAF3"/>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37A1-4818-A0D5-1F6AF67CBC97}"/>
              </c:ext>
            </c:extLst>
          </c:dPt>
          <c:cat>
            <c:strRef>
              <c:f>Sheet1!$A$2</c:f>
              <c:strCache>
                <c:ptCount val="1"/>
                <c:pt idx="0">
                  <c:v>Yearly Growth</c:v>
                </c:pt>
              </c:strCache>
            </c:strRef>
          </c:cat>
          <c:val>
            <c:numRef>
              <c:f>Sheet1!$B$2</c:f>
              <c:numCache>
                <c:formatCode>General</c:formatCode>
                <c:ptCount val="1"/>
                <c:pt idx="0">
                  <c:v>95</c:v>
                </c:pt>
              </c:numCache>
            </c:numRef>
          </c:val>
          <c:extLst xmlns:c16r2="http://schemas.microsoft.com/office/drawing/2015/06/chart">
            <c:ext xmlns:c16="http://schemas.microsoft.com/office/drawing/2014/chart" uri="{C3380CC4-5D6E-409C-BE32-E72D297353CC}">
              <c16:uniqueId val="{00000001-37A1-4818-A0D5-1F6AF67CBC97}"/>
            </c:ext>
          </c:extLst>
        </c:ser>
        <c:ser>
          <c:idx val="1"/>
          <c:order val="1"/>
          <c:tx>
            <c:strRef>
              <c:f>Sheet1!$C$1</c:f>
              <c:strCache>
                <c:ptCount val="1"/>
                <c:pt idx="0">
                  <c:v>Series 2</c:v>
                </c:pt>
              </c:strCache>
            </c:strRef>
          </c:tx>
          <c:spPr>
            <a:solidFill>
              <a:srgbClr val="C54EAD"/>
            </a:solidFill>
          </c:spPr>
          <c:invertIfNegative val="0"/>
          <c:dPt>
            <c:idx val="0"/>
            <c:invertIfNegative val="0"/>
            <c:bubble3D val="0"/>
            <c:extLst xmlns:c16r2="http://schemas.microsoft.com/office/drawing/2015/06/chart">
              <c:ext xmlns:c16="http://schemas.microsoft.com/office/drawing/2014/chart" uri="{C3380CC4-5D6E-409C-BE32-E72D297353CC}">
                <c16:uniqueId val="{00000002-37A1-4818-A0D5-1F6AF67CBC97}"/>
              </c:ext>
            </c:extLst>
          </c:dPt>
          <c:cat>
            <c:strRef>
              <c:f>Sheet1!$A$2</c:f>
              <c:strCache>
                <c:ptCount val="1"/>
                <c:pt idx="0">
                  <c:v>Yearly Growth</c:v>
                </c:pt>
              </c:strCache>
            </c:strRef>
          </c:cat>
          <c:val>
            <c:numRef>
              <c:f>Sheet1!$C$2</c:f>
              <c:numCache>
                <c:formatCode>General</c:formatCode>
                <c:ptCount val="1"/>
                <c:pt idx="0">
                  <c:v>90</c:v>
                </c:pt>
              </c:numCache>
            </c:numRef>
          </c:val>
          <c:extLst xmlns:c16r2="http://schemas.microsoft.com/office/drawing/2015/06/chart">
            <c:ext xmlns:c16="http://schemas.microsoft.com/office/drawing/2014/chart" uri="{C3380CC4-5D6E-409C-BE32-E72D297353CC}">
              <c16:uniqueId val="{00000003-37A1-4818-A0D5-1F6AF67CBC97}"/>
            </c:ext>
          </c:extLst>
        </c:ser>
        <c:ser>
          <c:idx val="2"/>
          <c:order val="2"/>
          <c:tx>
            <c:strRef>
              <c:f>Sheet1!$D$1</c:f>
              <c:strCache>
                <c:ptCount val="1"/>
                <c:pt idx="0">
                  <c:v>Series 3</c:v>
                </c:pt>
              </c:strCache>
            </c:strRef>
          </c:tx>
          <c:spPr>
            <a:solidFill>
              <a:srgbClr val="595959">
                <a:alpha val="70000"/>
              </a:srgbClr>
            </a:solidFill>
            <a:effectLst/>
          </c:spPr>
          <c:invertIfNegative val="0"/>
          <c:cat>
            <c:strRef>
              <c:f>Sheet1!$A$2</c:f>
              <c:strCache>
                <c:ptCount val="1"/>
                <c:pt idx="0">
                  <c:v>Yearly Growth</c:v>
                </c:pt>
              </c:strCache>
            </c:strRef>
          </c:cat>
          <c:val>
            <c:numRef>
              <c:f>Sheet1!$D$2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4-37A1-4818-A0D5-1F6AF67CBC97}"/>
            </c:ext>
          </c:extLst>
        </c:ser>
        <c:ser>
          <c:idx val="3"/>
          <c:order val="3"/>
          <c:tx>
            <c:strRef>
              <c:f>Sheet1!$E$1</c:f>
              <c:strCache>
                <c:ptCount val="1"/>
                <c:pt idx="0">
                  <c:v>Series 32</c:v>
                </c:pt>
              </c:strCache>
            </c:strRef>
          </c:tx>
          <c:spPr>
            <a:solidFill>
              <a:srgbClr val="A6A6A6"/>
            </a:solidFill>
          </c:spPr>
          <c:invertIfNegative val="0"/>
          <c:dPt>
            <c:idx val="0"/>
            <c:invertIfNegative val="0"/>
            <c:bubble3D val="0"/>
            <c:extLst xmlns:c16r2="http://schemas.microsoft.com/office/drawing/2015/06/chart">
              <c:ext xmlns:c16="http://schemas.microsoft.com/office/drawing/2014/chart" uri="{C3380CC4-5D6E-409C-BE32-E72D297353CC}">
                <c16:uniqueId val="{00000005-37A1-4818-A0D5-1F6AF67CBC97}"/>
              </c:ext>
            </c:extLst>
          </c:dPt>
          <c:cat>
            <c:strRef>
              <c:f>Sheet1!$A$2</c:f>
              <c:strCache>
                <c:ptCount val="1"/>
                <c:pt idx="0">
                  <c:v>Yearly Growth</c:v>
                </c:pt>
              </c:strCache>
            </c:strRef>
          </c:cat>
          <c:val>
            <c:numRef>
              <c:f>Sheet1!$E$2</c:f>
              <c:numCache>
                <c:formatCode>General</c:formatCode>
                <c:ptCount val="1"/>
                <c:pt idx="0">
                  <c:v>60</c:v>
                </c:pt>
              </c:numCache>
            </c:numRef>
          </c:val>
          <c:extLst xmlns:c16r2="http://schemas.microsoft.com/office/drawing/2015/06/chart">
            <c:ext xmlns:c16="http://schemas.microsoft.com/office/drawing/2014/chart" uri="{C3380CC4-5D6E-409C-BE32-E72D297353CC}">
              <c16:uniqueId val="{00000006-37A1-4818-A0D5-1F6AF67CBC97}"/>
            </c:ext>
          </c:extLst>
        </c:ser>
        <c:dLbls>
          <c:showLegendKey val="0"/>
          <c:showVal val="0"/>
          <c:showCatName val="0"/>
          <c:showSerName val="0"/>
          <c:showPercent val="0"/>
          <c:showBubbleSize val="0"/>
        </c:dLbls>
        <c:gapWidth val="197"/>
        <c:overlap val="-48"/>
        <c:axId val="-1807973184"/>
        <c:axId val="-1807960672"/>
      </c:barChart>
      <c:catAx>
        <c:axId val="-1807973184"/>
        <c:scaling>
          <c:orientation val="minMax"/>
        </c:scaling>
        <c:delete val="1"/>
        <c:axPos val="b"/>
        <c:numFmt formatCode="General" sourceLinked="0"/>
        <c:majorTickMark val="out"/>
        <c:minorTickMark val="none"/>
        <c:tickLblPos val="nextTo"/>
        <c:crossAx val="-1807960672"/>
        <c:crosses val="autoZero"/>
        <c:auto val="1"/>
        <c:lblAlgn val="ctr"/>
        <c:lblOffset val="100"/>
        <c:noMultiLvlLbl val="0"/>
      </c:catAx>
      <c:valAx>
        <c:axId val="-1807960672"/>
        <c:scaling>
          <c:orientation val="minMax"/>
          <c:max val="100"/>
        </c:scaling>
        <c:delete val="0"/>
        <c:axPos val="l"/>
        <c:majorGridlines>
          <c:spPr>
            <a:ln>
              <a:solidFill>
                <a:schemeClr val="tx1">
                  <a:lumMod val="75000"/>
                  <a:lumOff val="25000"/>
                  <a:alpha val="48000"/>
                </a:schemeClr>
              </a:solidFill>
            </a:ln>
          </c:spPr>
        </c:majorGridlines>
        <c:numFmt formatCode="General" sourceLinked="0"/>
        <c:majorTickMark val="none"/>
        <c:minorTickMark val="in"/>
        <c:tickLblPos val="low"/>
        <c:spPr>
          <a:noFill/>
          <a:ln>
            <a:solidFill>
              <a:schemeClr val="bg1">
                <a:lumMod val="50000"/>
              </a:schemeClr>
            </a:solidFill>
          </a:ln>
        </c:spPr>
        <c:txPr>
          <a:bodyPr/>
          <a:lstStyle/>
          <a:p>
            <a:pPr>
              <a:defRPr>
                <a:solidFill>
                  <a:schemeClr val="bg1"/>
                </a:solidFill>
              </a:defRPr>
            </a:pPr>
            <a:endParaRPr lang="zh-CN"/>
          </a:p>
        </c:txPr>
        <c:crossAx val="-1807973184"/>
        <c:crosses val="autoZero"/>
        <c:crossBetween val="between"/>
        <c:majorUnit val="20"/>
      </c:valAx>
    </c:plotArea>
    <c:plotVisOnly val="1"/>
    <c:dispBlanksAs val="gap"/>
    <c:showDLblsOverMax val="0"/>
  </c:chart>
  <c:txPr>
    <a:bodyPr/>
    <a:lstStyle/>
    <a:p>
      <a:pPr>
        <a:defRPr sz="1100" b="1">
          <a:solidFill>
            <a:schemeClr val="tx1">
              <a:lumMod val="65000"/>
              <a:lumOff val="35000"/>
            </a:schemeClr>
          </a:solidFil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C54EAD"/>
              </a:solidFill>
              <a:ln w="19050">
                <a:noFill/>
              </a:ln>
              <a:effectLst/>
            </c:spPr>
            <c:extLst xmlns:c16r2="http://schemas.microsoft.com/office/drawing/2015/06/chart">
              <c:ext xmlns:c16="http://schemas.microsoft.com/office/drawing/2014/chart" uri="{C3380CC4-5D6E-409C-BE32-E72D297353CC}">
                <c16:uniqueId val="{00000001-DC7C-460B-AEA4-9B9DFBA3A9DB}"/>
              </c:ext>
            </c:extLst>
          </c:dPt>
          <c:dPt>
            <c:idx val="1"/>
            <c:bubble3D val="0"/>
            <c:explosion val="7"/>
            <c:spPr>
              <a:solidFill>
                <a:srgbClr val="ECBAF3"/>
              </a:solidFill>
              <a:ln w="19050">
                <a:noFill/>
              </a:ln>
              <a:effectLst/>
            </c:spPr>
            <c:extLst xmlns:c16r2="http://schemas.microsoft.com/office/drawing/2015/06/chart">
              <c:ext xmlns:c16="http://schemas.microsoft.com/office/drawing/2014/chart" uri="{C3380CC4-5D6E-409C-BE32-E72D297353CC}">
                <c16:uniqueId val="{00000003-DC7C-460B-AEA4-9B9DFBA3A9DB}"/>
              </c:ext>
            </c:extLst>
          </c:dPt>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bg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Sheet1!$A$2:$A$3</c:f>
              <c:strCache>
                <c:ptCount val="2"/>
                <c:pt idx="0">
                  <c:v>TEXT A</c:v>
                </c:pt>
                <c:pt idx="1">
                  <c:v>TEXT B</c:v>
                </c:pt>
              </c:strCache>
            </c:strRef>
          </c:cat>
          <c:val>
            <c:numRef>
              <c:f>Sheet1!$B$2:$B$3</c:f>
              <c:numCache>
                <c:formatCode>General</c:formatCode>
                <c:ptCount val="2"/>
                <c:pt idx="0">
                  <c:v>8.2000000000000011</c:v>
                </c:pt>
                <c:pt idx="1">
                  <c:v>3.2</c:v>
                </c:pt>
              </c:numCache>
            </c:numRef>
          </c:val>
          <c:extLst xmlns:c16r2="http://schemas.microsoft.com/office/drawing/2015/06/chart">
            <c:ext xmlns:c16="http://schemas.microsoft.com/office/drawing/2014/chart" uri="{C3380CC4-5D6E-409C-BE32-E72D297353CC}">
              <c16:uniqueId val="{00000004-DC7C-460B-AEA4-9B9DFBA3A9D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54EAD"/>
              </a:solidFill>
              <a:ln w="19050">
                <a:noFill/>
              </a:ln>
              <a:effectLst/>
            </c:spPr>
            <c:extLst xmlns:c16r2="http://schemas.microsoft.com/office/drawing/2015/06/chart">
              <c:ext xmlns:c16="http://schemas.microsoft.com/office/drawing/2014/chart" uri="{C3380CC4-5D6E-409C-BE32-E72D297353CC}">
                <c16:uniqueId val="{00000001-898D-4D06-8599-377FD713C533}"/>
              </c:ext>
            </c:extLst>
          </c:dPt>
          <c:dPt>
            <c:idx val="1"/>
            <c:bubble3D val="0"/>
            <c:explosion val="3"/>
            <c:spPr>
              <a:solidFill>
                <a:srgbClr val="ECBAF3"/>
              </a:solidFill>
              <a:ln w="19050">
                <a:noFill/>
              </a:ln>
              <a:effectLst/>
            </c:spPr>
            <c:extLst xmlns:c16r2="http://schemas.microsoft.com/office/drawing/2015/06/chart">
              <c:ext xmlns:c16="http://schemas.microsoft.com/office/drawing/2014/chart" uri="{C3380CC4-5D6E-409C-BE32-E72D297353CC}">
                <c16:uniqueId val="{00000003-898D-4D06-8599-377FD713C533}"/>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898D-4D06-8599-377FD713C533}"/>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898D-4D06-8599-377FD713C533}"/>
              </c:ext>
            </c:extLst>
          </c:dPt>
          <c:cat>
            <c:strRef>
              <c:f>Sheet1!$A$2:$A$5</c:f>
              <c:strCache>
                <c:ptCount val="2"/>
                <c:pt idx="0">
                  <c:v>第一季度</c:v>
                </c:pt>
                <c:pt idx="1">
                  <c:v>第二季度</c:v>
                </c:pt>
              </c:strCache>
            </c:strRef>
          </c:cat>
          <c:val>
            <c:numRef>
              <c:f>Sheet1!$B$2:$B$5</c:f>
              <c:numCache>
                <c:formatCode>General</c:formatCode>
                <c:ptCount val="4"/>
                <c:pt idx="0">
                  <c:v>8.2000000000000011</c:v>
                </c:pt>
                <c:pt idx="1">
                  <c:v>3.2</c:v>
                </c:pt>
              </c:numCache>
            </c:numRef>
          </c:val>
          <c:extLst xmlns:c16r2="http://schemas.microsoft.com/office/drawing/2015/06/chart">
            <c:ext xmlns:c16="http://schemas.microsoft.com/office/drawing/2014/chart" uri="{C3380CC4-5D6E-409C-BE32-E72D297353CC}">
              <c16:uniqueId val="{00000008-898D-4D06-8599-377FD713C533}"/>
            </c:ext>
          </c:extLst>
        </c:ser>
        <c:dLbls>
          <c:showLegendKey val="0"/>
          <c:showVal val="0"/>
          <c:showCatName val="0"/>
          <c:showSerName val="0"/>
          <c:showPercent val="0"/>
          <c:showBubbleSize val="0"/>
          <c:showLeaderLines val="1"/>
        </c:dLbls>
        <c:firstSliceAng val="100"/>
        <c:holeSize val="5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54EAD"/>
              </a:solidFill>
              <a:ln w="19050">
                <a:noFill/>
              </a:ln>
              <a:effectLst/>
            </c:spPr>
            <c:extLst xmlns:c16r2="http://schemas.microsoft.com/office/drawing/2015/06/chart">
              <c:ext xmlns:c16="http://schemas.microsoft.com/office/drawing/2014/chart" uri="{C3380CC4-5D6E-409C-BE32-E72D297353CC}">
                <c16:uniqueId val="{00000001-D32F-4B12-915C-342D8CC47568}"/>
              </c:ext>
            </c:extLst>
          </c:dPt>
          <c:dPt>
            <c:idx val="1"/>
            <c:bubble3D val="0"/>
            <c:explosion val="3"/>
            <c:spPr>
              <a:solidFill>
                <a:srgbClr val="ECBAF3"/>
              </a:solidFill>
              <a:ln w="19050">
                <a:noFill/>
              </a:ln>
              <a:effectLst/>
            </c:spPr>
            <c:extLst xmlns:c16r2="http://schemas.microsoft.com/office/drawing/2015/06/chart">
              <c:ext xmlns:c16="http://schemas.microsoft.com/office/drawing/2014/chart" uri="{C3380CC4-5D6E-409C-BE32-E72D297353CC}">
                <c16:uniqueId val="{00000003-D32F-4B12-915C-342D8CC47568}"/>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D32F-4B12-915C-342D8CC47568}"/>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D32F-4B12-915C-342D8CC47568}"/>
              </c:ext>
            </c:extLst>
          </c:dPt>
          <c:cat>
            <c:strRef>
              <c:f>Sheet1!$A$2:$A$5</c:f>
              <c:strCache>
                <c:ptCount val="2"/>
                <c:pt idx="0">
                  <c:v>第一季度</c:v>
                </c:pt>
                <c:pt idx="1">
                  <c:v>第二季度</c:v>
                </c:pt>
              </c:strCache>
            </c:strRef>
          </c:cat>
          <c:val>
            <c:numRef>
              <c:f>Sheet1!$B$2:$B$5</c:f>
              <c:numCache>
                <c:formatCode>General</c:formatCode>
                <c:ptCount val="4"/>
                <c:pt idx="0">
                  <c:v>7</c:v>
                </c:pt>
                <c:pt idx="1">
                  <c:v>2</c:v>
                </c:pt>
              </c:numCache>
            </c:numRef>
          </c:val>
          <c:extLst xmlns:c16r2="http://schemas.microsoft.com/office/drawing/2015/06/chart">
            <c:ext xmlns:c16="http://schemas.microsoft.com/office/drawing/2014/chart" uri="{C3380CC4-5D6E-409C-BE32-E72D297353CC}">
              <c16:uniqueId val="{00000008-D32F-4B12-915C-342D8CC47568}"/>
            </c:ext>
          </c:extLst>
        </c:ser>
        <c:dLbls>
          <c:showLegendKey val="0"/>
          <c:showVal val="0"/>
          <c:showCatName val="0"/>
          <c:showSerName val="0"/>
          <c:showPercent val="0"/>
          <c:showBubbleSize val="0"/>
          <c:showLeaderLines val="1"/>
        </c:dLbls>
        <c:firstSliceAng val="79"/>
        <c:holeSize val="5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19F463-2177-4108-8A60-F29852D01E2F}" type="datetimeFigureOut">
              <a:rPr lang="zh-CN" altLang="en-US" smtClean="0"/>
              <a:t>2018/6/27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045843-A4F2-4E2F-A0F3-2C2580EA74B7}" type="slidenum">
              <a:rPr lang="zh-CN" altLang="en-US" smtClean="0"/>
              <a:t>‹#›</a:t>
            </a:fld>
            <a:endParaRPr lang="zh-CN" altLang="en-US"/>
          </a:p>
        </p:txBody>
      </p:sp>
    </p:spTree>
    <p:extLst>
      <p:ext uri="{BB962C8B-B14F-4D97-AF65-F5344CB8AC3E}">
        <p14:creationId xmlns:p14="http://schemas.microsoft.com/office/powerpoint/2010/main" val="3298432862"/>
      </p:ext>
    </p:extLst>
  </p:cSld>
  <p:clrMap bg1="lt1" tx1="dk1" bg2="lt2" tx2="dk2" accent1="accent1" accent2="accent2" accent3="accent3" accent4="accent4" accent5="accent5" accent6="accent6" hlink="hlink" folHlink="folHlink"/>
  <p:notesStyle>
    <a:lvl1pPr marL="0" algn="l" defTabSz="685783" rtl="0" eaLnBrk="1" latinLnBrk="0" hangingPunct="1">
      <a:defRPr sz="900" kern="1200">
        <a:solidFill>
          <a:schemeClr val="tx1"/>
        </a:solidFill>
        <a:latin typeface="+mn-lt"/>
        <a:ea typeface="+mn-ea"/>
        <a:cs typeface="+mn-cs"/>
      </a:defRPr>
    </a:lvl1pPr>
    <a:lvl2pPr marL="342892" algn="l" defTabSz="685783" rtl="0" eaLnBrk="1" latinLnBrk="0" hangingPunct="1">
      <a:defRPr sz="900" kern="1200">
        <a:solidFill>
          <a:schemeClr val="tx1"/>
        </a:solidFill>
        <a:latin typeface="+mn-lt"/>
        <a:ea typeface="+mn-ea"/>
        <a:cs typeface="+mn-cs"/>
      </a:defRPr>
    </a:lvl2pPr>
    <a:lvl3pPr marL="685783" algn="l" defTabSz="685783" rtl="0" eaLnBrk="1" latinLnBrk="0" hangingPunct="1">
      <a:defRPr sz="900" kern="1200">
        <a:solidFill>
          <a:schemeClr val="tx1"/>
        </a:solidFill>
        <a:latin typeface="+mn-lt"/>
        <a:ea typeface="+mn-ea"/>
        <a:cs typeface="+mn-cs"/>
      </a:defRPr>
    </a:lvl3pPr>
    <a:lvl4pPr marL="1028675" algn="l" defTabSz="685783" rtl="0" eaLnBrk="1" latinLnBrk="0" hangingPunct="1">
      <a:defRPr sz="900" kern="1200">
        <a:solidFill>
          <a:schemeClr val="tx1"/>
        </a:solidFill>
        <a:latin typeface="+mn-lt"/>
        <a:ea typeface="+mn-ea"/>
        <a:cs typeface="+mn-cs"/>
      </a:defRPr>
    </a:lvl4pPr>
    <a:lvl5pPr marL="1371566" algn="l" defTabSz="685783" rtl="0" eaLnBrk="1" latinLnBrk="0" hangingPunct="1">
      <a:defRPr sz="900" kern="1200">
        <a:solidFill>
          <a:schemeClr val="tx1"/>
        </a:solidFill>
        <a:latin typeface="+mn-lt"/>
        <a:ea typeface="+mn-ea"/>
        <a:cs typeface="+mn-cs"/>
      </a:defRPr>
    </a:lvl5pPr>
    <a:lvl6pPr marL="1714457" algn="l" defTabSz="685783" rtl="0" eaLnBrk="1" latinLnBrk="0" hangingPunct="1">
      <a:defRPr sz="900" kern="1200">
        <a:solidFill>
          <a:schemeClr val="tx1"/>
        </a:solidFill>
        <a:latin typeface="+mn-lt"/>
        <a:ea typeface="+mn-ea"/>
        <a:cs typeface="+mn-cs"/>
      </a:defRPr>
    </a:lvl6pPr>
    <a:lvl7pPr marL="2057348" algn="l" defTabSz="685783" rtl="0" eaLnBrk="1" latinLnBrk="0" hangingPunct="1">
      <a:defRPr sz="900" kern="1200">
        <a:solidFill>
          <a:schemeClr val="tx1"/>
        </a:solidFill>
        <a:latin typeface="+mn-lt"/>
        <a:ea typeface="+mn-ea"/>
        <a:cs typeface="+mn-cs"/>
      </a:defRPr>
    </a:lvl7pPr>
    <a:lvl8pPr marL="2400240" algn="l" defTabSz="685783" rtl="0" eaLnBrk="1" latinLnBrk="0" hangingPunct="1">
      <a:defRPr sz="900" kern="1200">
        <a:solidFill>
          <a:schemeClr val="tx1"/>
        </a:solidFill>
        <a:latin typeface="+mn-lt"/>
        <a:ea typeface="+mn-ea"/>
        <a:cs typeface="+mn-cs"/>
      </a:defRPr>
    </a:lvl8pPr>
    <a:lvl9pPr marL="2743132" algn="l" defTabSz="685783"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E0045843-A4F2-4E2F-A0F3-2C2580EA74B7}" type="slidenum">
              <a:rPr lang="zh-CN" altLang="en-US" smtClean="0"/>
              <a:t>1</a:t>
            </a:fld>
            <a:endParaRPr lang="zh-CN" altLang="en-US"/>
          </a:p>
        </p:txBody>
      </p:sp>
    </p:spTree>
    <p:extLst>
      <p:ext uri="{BB962C8B-B14F-4D97-AF65-F5344CB8AC3E}">
        <p14:creationId xmlns:p14="http://schemas.microsoft.com/office/powerpoint/2010/main" val="323863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11</a:t>
            </a:fld>
            <a:endParaRPr lang="zh-CN" altLang="en-US"/>
          </a:p>
        </p:txBody>
      </p:sp>
    </p:spTree>
    <p:extLst>
      <p:ext uri="{BB962C8B-B14F-4D97-AF65-F5344CB8AC3E}">
        <p14:creationId xmlns:p14="http://schemas.microsoft.com/office/powerpoint/2010/main" val="953446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12</a:t>
            </a:fld>
            <a:endParaRPr lang="zh-CN" altLang="en-US"/>
          </a:p>
        </p:txBody>
      </p:sp>
    </p:spTree>
    <p:extLst>
      <p:ext uri="{BB962C8B-B14F-4D97-AF65-F5344CB8AC3E}">
        <p14:creationId xmlns:p14="http://schemas.microsoft.com/office/powerpoint/2010/main" val="2484137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E0045843-A4F2-4E2F-A0F3-2C2580EA74B7}" type="slidenum">
              <a:rPr lang="zh-CN" altLang="en-US" smtClean="0"/>
              <a:t>13</a:t>
            </a:fld>
            <a:endParaRPr lang="zh-CN" altLang="en-US"/>
          </a:p>
        </p:txBody>
      </p:sp>
    </p:spTree>
    <p:extLst>
      <p:ext uri="{BB962C8B-B14F-4D97-AF65-F5344CB8AC3E}">
        <p14:creationId xmlns:p14="http://schemas.microsoft.com/office/powerpoint/2010/main" val="657329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0045843-A4F2-4E2F-A0F3-2C2580EA74B7}" type="slidenum">
              <a:rPr lang="zh-CN" altLang="en-US" smtClean="0"/>
              <a:t>3</a:t>
            </a:fld>
            <a:endParaRPr lang="zh-CN" altLang="en-US"/>
          </a:p>
        </p:txBody>
      </p:sp>
    </p:spTree>
    <p:extLst>
      <p:ext uri="{BB962C8B-B14F-4D97-AF65-F5344CB8AC3E}">
        <p14:creationId xmlns:p14="http://schemas.microsoft.com/office/powerpoint/2010/main" val="1559715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4</a:t>
            </a:fld>
            <a:endParaRPr lang="zh-CN" altLang="en-US"/>
          </a:p>
        </p:txBody>
      </p:sp>
    </p:spTree>
    <p:extLst>
      <p:ext uri="{BB962C8B-B14F-4D97-AF65-F5344CB8AC3E}">
        <p14:creationId xmlns:p14="http://schemas.microsoft.com/office/powerpoint/2010/main" val="1770084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5</a:t>
            </a:fld>
            <a:endParaRPr lang="zh-CN" altLang="en-US"/>
          </a:p>
        </p:txBody>
      </p:sp>
    </p:spTree>
    <p:extLst>
      <p:ext uri="{BB962C8B-B14F-4D97-AF65-F5344CB8AC3E}">
        <p14:creationId xmlns:p14="http://schemas.microsoft.com/office/powerpoint/2010/main" val="2265518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6</a:t>
            </a:fld>
            <a:endParaRPr lang="zh-CN" altLang="en-US"/>
          </a:p>
        </p:txBody>
      </p:sp>
    </p:spTree>
    <p:extLst>
      <p:ext uri="{BB962C8B-B14F-4D97-AF65-F5344CB8AC3E}">
        <p14:creationId xmlns:p14="http://schemas.microsoft.com/office/powerpoint/2010/main" val="35791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2C01A9-1BAE-4C9C-9CE0-E09E1DF2474A}" type="slidenum">
              <a:rPr lang="zh-CN" altLang="en-US" smtClean="0"/>
              <a:t>7</a:t>
            </a:fld>
            <a:endParaRPr lang="zh-CN" altLang="en-US"/>
          </a:p>
        </p:txBody>
      </p:sp>
    </p:spTree>
    <p:extLst>
      <p:ext uri="{BB962C8B-B14F-4D97-AF65-F5344CB8AC3E}">
        <p14:creationId xmlns:p14="http://schemas.microsoft.com/office/powerpoint/2010/main" val="2562629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8</a:t>
            </a:fld>
            <a:endParaRPr lang="zh-CN" altLang="en-US"/>
          </a:p>
        </p:txBody>
      </p:sp>
    </p:spTree>
    <p:extLst>
      <p:ext uri="{BB962C8B-B14F-4D97-AF65-F5344CB8AC3E}">
        <p14:creationId xmlns:p14="http://schemas.microsoft.com/office/powerpoint/2010/main" val="35791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9</a:t>
            </a:fld>
            <a:endParaRPr lang="zh-CN" altLang="en-US"/>
          </a:p>
        </p:txBody>
      </p:sp>
    </p:spTree>
    <p:extLst>
      <p:ext uri="{BB962C8B-B14F-4D97-AF65-F5344CB8AC3E}">
        <p14:creationId xmlns:p14="http://schemas.microsoft.com/office/powerpoint/2010/main" val="4104423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45843-A4F2-4E2F-A0F3-2C2580EA74B7}" type="slidenum">
              <a:rPr lang="zh-CN" altLang="en-US" smtClean="0"/>
              <a:t>10</a:t>
            </a:fld>
            <a:endParaRPr lang="zh-CN" altLang="en-US"/>
          </a:p>
        </p:txBody>
      </p:sp>
    </p:spTree>
    <p:extLst>
      <p:ext uri="{BB962C8B-B14F-4D97-AF65-F5344CB8AC3E}">
        <p14:creationId xmlns:p14="http://schemas.microsoft.com/office/powerpoint/2010/main" val="2229950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950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849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4"/>
            <a:ext cx="2057400" cy="273844"/>
          </a:xfrm>
          <a:prstGeom prst="rect">
            <a:avLst/>
          </a:prstGeom>
        </p:spPr>
        <p:txBody>
          <a:bodyPr/>
          <a:lstStyle/>
          <a:p>
            <a:fld id="{F13CC833-1BCE-4BB7-BBC4-0D731004E831}" type="datetimeFigureOut">
              <a:rPr lang="zh-CN" altLang="en-US" smtClean="0"/>
              <a:t>2018/6/27</a:t>
            </a:fld>
            <a:endParaRPr lang="zh-CN" altLang="en-US"/>
          </a:p>
        </p:txBody>
      </p:sp>
      <p:sp>
        <p:nvSpPr>
          <p:cNvPr id="3" name="页脚占位符 2"/>
          <p:cNvSpPr>
            <a:spLocks noGrp="1"/>
          </p:cNvSpPr>
          <p:nvPr>
            <p:ph type="ftr" sz="quarter" idx="11"/>
          </p:nvPr>
        </p:nvSpPr>
        <p:spPr>
          <a:xfrm>
            <a:off x="3028950" y="4767264"/>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4"/>
            <a:ext cx="2057400" cy="273844"/>
          </a:xfrm>
          <a:prstGeom prst="rect">
            <a:avLst/>
          </a:prstGeom>
        </p:spPr>
        <p:txBody>
          <a:bodyPr/>
          <a:lstStyle/>
          <a:p>
            <a:fld id="{F9508450-2DDA-4F34-BC4F-E3623B71CED6}" type="slidenum">
              <a:rPr lang="zh-CN" altLang="en-US" smtClean="0"/>
              <a:t>‹#›</a:t>
            </a:fld>
            <a:endParaRPr lang="zh-CN" altLang="en-US"/>
          </a:p>
        </p:txBody>
      </p:sp>
    </p:spTree>
    <p:extLst>
      <p:ext uri="{BB962C8B-B14F-4D97-AF65-F5344CB8AC3E}">
        <p14:creationId xmlns:p14="http://schemas.microsoft.com/office/powerpoint/2010/main" val="1379046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307320"/>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B5C77363-8715-44C9-8D1A-857D52E322BD}"/>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2640239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7616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3" r:id="rId4"/>
    <p:sldLayoutId id="2147483664" r:id="rId5"/>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a:buChar char="•"/>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400" kern="1200">
          <a:solidFill>
            <a:schemeClr val="tx1"/>
          </a:solidFill>
          <a:latin typeface="+mn-lt"/>
          <a:ea typeface="+mn-ea"/>
          <a:cs typeface="+mn-cs"/>
        </a:defRPr>
      </a:lvl9pPr>
    </p:bodyStyle>
    <p:otherStyle>
      <a:defPPr>
        <a:defRPr lang="zh-CN"/>
      </a:defPPr>
      <a:lvl1pPr marL="0" algn="l" defTabSz="685783" rtl="0" eaLnBrk="1" latinLnBrk="0" hangingPunct="1">
        <a:defRPr sz="1400" kern="1200">
          <a:solidFill>
            <a:schemeClr val="tx1"/>
          </a:solidFill>
          <a:latin typeface="+mn-lt"/>
          <a:ea typeface="+mn-ea"/>
          <a:cs typeface="+mn-cs"/>
        </a:defRPr>
      </a:lvl1pPr>
      <a:lvl2pPr marL="342892" algn="l" defTabSz="685783" rtl="0" eaLnBrk="1" latinLnBrk="0" hangingPunct="1">
        <a:defRPr sz="1400" kern="1200">
          <a:solidFill>
            <a:schemeClr val="tx1"/>
          </a:solidFill>
          <a:latin typeface="+mn-lt"/>
          <a:ea typeface="+mn-ea"/>
          <a:cs typeface="+mn-cs"/>
        </a:defRPr>
      </a:lvl2pPr>
      <a:lvl3pPr marL="685783" algn="l" defTabSz="685783" rtl="0" eaLnBrk="1" latinLnBrk="0" hangingPunct="1">
        <a:defRPr sz="1400" kern="1200">
          <a:solidFill>
            <a:schemeClr val="tx1"/>
          </a:solidFill>
          <a:latin typeface="+mn-lt"/>
          <a:ea typeface="+mn-ea"/>
          <a:cs typeface="+mn-cs"/>
        </a:defRPr>
      </a:lvl3pPr>
      <a:lvl4pPr marL="1028675" algn="l" defTabSz="685783" rtl="0" eaLnBrk="1" latinLnBrk="0" hangingPunct="1">
        <a:defRPr sz="1400" kern="1200">
          <a:solidFill>
            <a:schemeClr val="tx1"/>
          </a:solidFill>
          <a:latin typeface="+mn-lt"/>
          <a:ea typeface="+mn-ea"/>
          <a:cs typeface="+mn-cs"/>
        </a:defRPr>
      </a:lvl4pPr>
      <a:lvl5pPr marL="1371566" algn="l" defTabSz="685783" rtl="0" eaLnBrk="1" latinLnBrk="0" hangingPunct="1">
        <a:defRPr sz="1400" kern="1200">
          <a:solidFill>
            <a:schemeClr val="tx1"/>
          </a:solidFill>
          <a:latin typeface="+mn-lt"/>
          <a:ea typeface="+mn-ea"/>
          <a:cs typeface="+mn-cs"/>
        </a:defRPr>
      </a:lvl5pPr>
      <a:lvl6pPr marL="1714457" algn="l" defTabSz="685783" rtl="0" eaLnBrk="1" latinLnBrk="0" hangingPunct="1">
        <a:defRPr sz="1400" kern="1200">
          <a:solidFill>
            <a:schemeClr val="tx1"/>
          </a:solidFill>
          <a:latin typeface="+mn-lt"/>
          <a:ea typeface="+mn-ea"/>
          <a:cs typeface="+mn-cs"/>
        </a:defRPr>
      </a:lvl6pPr>
      <a:lvl7pPr marL="2057348" algn="l" defTabSz="685783" rtl="0" eaLnBrk="1" latinLnBrk="0" hangingPunct="1">
        <a:defRPr sz="1400" kern="1200">
          <a:solidFill>
            <a:schemeClr val="tx1"/>
          </a:solidFill>
          <a:latin typeface="+mn-lt"/>
          <a:ea typeface="+mn-ea"/>
          <a:cs typeface="+mn-cs"/>
        </a:defRPr>
      </a:lvl7pPr>
      <a:lvl8pPr marL="2400240" algn="l" defTabSz="685783" rtl="0" eaLnBrk="1" latinLnBrk="0" hangingPunct="1">
        <a:defRPr sz="1400" kern="1200">
          <a:solidFill>
            <a:schemeClr val="tx1"/>
          </a:solidFill>
          <a:latin typeface="+mn-lt"/>
          <a:ea typeface="+mn-ea"/>
          <a:cs typeface="+mn-cs"/>
        </a:defRPr>
      </a:lvl8pPr>
      <a:lvl9pPr marL="2743132" algn="l" defTabSz="68578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colourstudio.yanj.c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jpeg"/><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engmian.jpg"/>
          <p:cNvPicPr>
            <a:picLocks noChangeAspect="1"/>
          </p:cNvPicPr>
          <p:nvPr/>
        </p:nvPicPr>
        <p:blipFill rotWithShape="1">
          <a:blip r:embed="rId3" cstate="print">
            <a:extLst>
              <a:ext uri="{28A0092B-C50C-407E-A947-70E740481C1C}">
                <a14:useLocalDpi xmlns:a14="http://schemas.microsoft.com/office/drawing/2010/main" val="0"/>
              </a:ext>
            </a:extLst>
          </a:blip>
          <a:srcRect t="-7531" b="30881"/>
          <a:stretch/>
        </p:blipFill>
        <p:spPr>
          <a:xfrm>
            <a:off x="0" y="1201003"/>
            <a:ext cx="9135879" cy="3942497"/>
          </a:xfrm>
          <a:prstGeom prst="rect">
            <a:avLst/>
          </a:prstGeom>
        </p:spPr>
      </p:pic>
      <p:sp>
        <p:nvSpPr>
          <p:cNvPr id="9" name="矩形 8">
            <a:extLst>
              <a:ext uri="{FF2B5EF4-FFF2-40B4-BE49-F238E27FC236}">
                <a16:creationId xmlns:a16="http://schemas.microsoft.com/office/drawing/2014/main" xmlns="" id="{B28AF761-A6F8-4162-B908-23D342884A2B}"/>
              </a:ext>
            </a:extLst>
          </p:cNvPr>
          <p:cNvSpPr/>
          <p:nvPr/>
        </p:nvSpPr>
        <p:spPr>
          <a:xfrm>
            <a:off x="0" y="1869050"/>
            <a:ext cx="388019" cy="132580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0" name="文本框 9">
            <a:extLst>
              <a:ext uri="{FF2B5EF4-FFF2-40B4-BE49-F238E27FC236}">
                <a16:creationId xmlns:a16="http://schemas.microsoft.com/office/drawing/2014/main" xmlns="" id="{EB2E9147-ED0F-486F-B36F-52FC186F8FC1}"/>
              </a:ext>
            </a:extLst>
          </p:cNvPr>
          <p:cNvSpPr txBox="1"/>
          <p:nvPr/>
        </p:nvSpPr>
        <p:spPr>
          <a:xfrm>
            <a:off x="707261" y="1709757"/>
            <a:ext cx="1473480" cy="854080"/>
          </a:xfrm>
          <a:prstGeom prst="rect">
            <a:avLst/>
          </a:prstGeom>
          <a:noFill/>
        </p:spPr>
        <p:txBody>
          <a:bodyPr wrap="none" rtlCol="0">
            <a:spAutoFit/>
          </a:bodyPr>
          <a:lstStyle/>
          <a:p>
            <a:r>
              <a:rPr lang="en-US" altLang="zh-CN" sz="4950" b="1" dirty="0">
                <a:solidFill>
                  <a:srgbClr val="B474AC"/>
                </a:solidFill>
              </a:rPr>
              <a:t>2018</a:t>
            </a:r>
            <a:endParaRPr lang="zh-CN" altLang="en-US" sz="4950" b="1" dirty="0">
              <a:solidFill>
                <a:srgbClr val="B474AC"/>
              </a:solidFill>
            </a:endParaRPr>
          </a:p>
        </p:txBody>
      </p:sp>
      <p:sp>
        <p:nvSpPr>
          <p:cNvPr id="11" name="文本框 10">
            <a:extLst>
              <a:ext uri="{FF2B5EF4-FFF2-40B4-BE49-F238E27FC236}">
                <a16:creationId xmlns:a16="http://schemas.microsoft.com/office/drawing/2014/main" xmlns="" id="{3514E6B7-E956-4129-93A8-BA0A5FCD291F}"/>
              </a:ext>
            </a:extLst>
          </p:cNvPr>
          <p:cNvSpPr txBox="1"/>
          <p:nvPr/>
        </p:nvSpPr>
        <p:spPr>
          <a:xfrm>
            <a:off x="707260" y="2446285"/>
            <a:ext cx="3278462" cy="461665"/>
          </a:xfrm>
          <a:prstGeom prst="rect">
            <a:avLst/>
          </a:prstGeom>
          <a:noFill/>
        </p:spPr>
        <p:txBody>
          <a:bodyPr wrap="none" rtlCol="0">
            <a:spAutoFit/>
          </a:bodyPr>
          <a:lstStyle/>
          <a:p>
            <a:r>
              <a:rPr lang="zh-CN" altLang="en-US" sz="2400" b="1" dirty="0"/>
              <a:t>简约大气通用商务模板</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CF9AA0BE-28E5-4B0D-A15F-761847012836}"/>
              </a:ext>
            </a:extLst>
          </p:cNvPr>
          <p:cNvSpPr/>
          <p:nvPr/>
        </p:nvSpPr>
        <p:spPr>
          <a:xfrm>
            <a:off x="707261" y="2889007"/>
            <a:ext cx="4393677" cy="334835"/>
          </a:xfrm>
          <a:prstGeom prst="rect">
            <a:avLst/>
          </a:prstGeom>
        </p:spPr>
        <p:txBody>
          <a:bodyPr wrap="square">
            <a:spAutoFit/>
          </a:bodyPr>
          <a:lstStyle/>
          <a:p>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398160943"/>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782985"/>
            <a:ext cx="8885583" cy="707952"/>
            <a:chOff x="0" y="3010637"/>
            <a:chExt cx="10741025" cy="873237"/>
          </a:xfrm>
          <a:solidFill>
            <a:schemeClr val="tx1">
              <a:lumMod val="50000"/>
              <a:lumOff val="50000"/>
            </a:schemeClr>
          </a:solidFill>
        </p:grpSpPr>
        <p:sp>
          <p:nvSpPr>
            <p:cNvPr id="3" name="Rectangle 3"/>
            <p:cNvSpPr/>
            <p:nvPr/>
          </p:nvSpPr>
          <p:spPr>
            <a:xfrm>
              <a:off x="0" y="3357563"/>
              <a:ext cx="10216055" cy="1793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Isosceles Triangle 4"/>
            <p:cNvSpPr/>
            <p:nvPr/>
          </p:nvSpPr>
          <p:spPr>
            <a:xfrm rot="5400000">
              <a:off x="10041921" y="3184771"/>
              <a:ext cx="873237" cy="52497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6"/>
          <p:cNvSpPr/>
          <p:nvPr/>
        </p:nvSpPr>
        <p:spPr>
          <a:xfrm>
            <a:off x="1728119" y="2072131"/>
            <a:ext cx="687204" cy="515403"/>
          </a:xfrm>
          <a:prstGeom prst="rect">
            <a:avLst/>
          </a:prstGeom>
          <a:solidFill>
            <a:srgbClr val="ECBA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rallelogram 8"/>
          <p:cNvSpPr/>
          <p:nvPr/>
        </p:nvSpPr>
        <p:spPr>
          <a:xfrm>
            <a:off x="1728119" y="1699474"/>
            <a:ext cx="1403463" cy="888060"/>
          </a:xfrm>
          <a:prstGeom prst="parallelogram">
            <a:avLst>
              <a:gd name="adj" fmla="val 77269"/>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9"/>
          <p:cNvSpPr/>
          <p:nvPr/>
        </p:nvSpPr>
        <p:spPr>
          <a:xfrm>
            <a:off x="2415323" y="1699474"/>
            <a:ext cx="716259" cy="372657"/>
          </a:xfrm>
          <a:prstGeom prst="rect">
            <a:avLst/>
          </a:prstGeom>
          <a:solidFill>
            <a:srgbClr val="ECBA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10"/>
          <p:cNvSpPr/>
          <p:nvPr/>
        </p:nvSpPr>
        <p:spPr>
          <a:xfrm>
            <a:off x="3139505" y="2072129"/>
            <a:ext cx="687204" cy="515403"/>
          </a:xfrm>
          <a:prstGeom prst="rect">
            <a:avLst/>
          </a:prstGeom>
          <a:solidFill>
            <a:srgbClr val="ECBA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rallelogram 11"/>
          <p:cNvSpPr/>
          <p:nvPr/>
        </p:nvSpPr>
        <p:spPr>
          <a:xfrm>
            <a:off x="3139507" y="1699474"/>
            <a:ext cx="1403463" cy="888060"/>
          </a:xfrm>
          <a:prstGeom prst="parallelogram">
            <a:avLst>
              <a:gd name="adj" fmla="val 77269"/>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12"/>
          <p:cNvSpPr/>
          <p:nvPr/>
        </p:nvSpPr>
        <p:spPr>
          <a:xfrm>
            <a:off x="3826711" y="1699475"/>
            <a:ext cx="716259" cy="372657"/>
          </a:xfrm>
          <a:prstGeom prst="rect">
            <a:avLst/>
          </a:prstGeom>
          <a:solidFill>
            <a:srgbClr val="ECBA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13"/>
          <p:cNvSpPr/>
          <p:nvPr/>
        </p:nvSpPr>
        <p:spPr>
          <a:xfrm>
            <a:off x="4542969" y="2075439"/>
            <a:ext cx="687204" cy="515403"/>
          </a:xfrm>
          <a:prstGeom prst="rect">
            <a:avLst/>
          </a:prstGeom>
          <a:solidFill>
            <a:srgbClr val="C54EA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rallelogram 14"/>
          <p:cNvSpPr/>
          <p:nvPr/>
        </p:nvSpPr>
        <p:spPr>
          <a:xfrm>
            <a:off x="4542971" y="1702784"/>
            <a:ext cx="1403463" cy="888060"/>
          </a:xfrm>
          <a:prstGeom prst="parallelogram">
            <a:avLst>
              <a:gd name="adj" fmla="val 77269"/>
            </a:avLst>
          </a:prstGeom>
          <a:solidFill>
            <a:srgbClr val="C54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5"/>
          <p:cNvSpPr/>
          <p:nvPr/>
        </p:nvSpPr>
        <p:spPr>
          <a:xfrm>
            <a:off x="5230175" y="1702785"/>
            <a:ext cx="716259" cy="372657"/>
          </a:xfrm>
          <a:prstGeom prst="rect">
            <a:avLst/>
          </a:prstGeom>
          <a:solidFill>
            <a:srgbClr val="C54EA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16"/>
          <p:cNvSpPr/>
          <p:nvPr/>
        </p:nvSpPr>
        <p:spPr>
          <a:xfrm>
            <a:off x="5944143" y="2080773"/>
            <a:ext cx="687204" cy="515403"/>
          </a:xfrm>
          <a:prstGeom prst="rect">
            <a:avLst/>
          </a:prstGeom>
          <a:solidFill>
            <a:srgbClr val="ECBA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rallelogram 17"/>
          <p:cNvSpPr/>
          <p:nvPr/>
        </p:nvSpPr>
        <p:spPr>
          <a:xfrm>
            <a:off x="5944145" y="1708118"/>
            <a:ext cx="1403463" cy="888060"/>
          </a:xfrm>
          <a:prstGeom prst="parallelogram">
            <a:avLst>
              <a:gd name="adj" fmla="val 77269"/>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18"/>
          <p:cNvSpPr/>
          <p:nvPr/>
        </p:nvSpPr>
        <p:spPr>
          <a:xfrm>
            <a:off x="6631350" y="1708118"/>
            <a:ext cx="716259" cy="372657"/>
          </a:xfrm>
          <a:prstGeom prst="rect">
            <a:avLst/>
          </a:prstGeom>
          <a:solidFill>
            <a:srgbClr val="ECBA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67545" y="3580281"/>
            <a:ext cx="6008912" cy="669414"/>
          </a:xfrm>
          <a:prstGeom prst="rect">
            <a:avLst/>
          </a:prstGeom>
        </p:spPr>
        <p:txBody>
          <a:bodyPr wrap="square">
            <a:spAutoFit/>
          </a:bodyPr>
          <a:lstStyle/>
          <a:p>
            <a:pPr algn="ctr" defTabSz="685800">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请在这里输入组要内容请在这里输入组要内容请在这里输入组要内容请在这里输入请在这里输入组要内容请在这里输入组要内容请在这里输入组要内容请在这里输入请在这里输入组要内容请在这里输入组要内容请在这里输入组要内容请在这里输入</a:t>
            </a:r>
          </a:p>
        </p:txBody>
      </p:sp>
      <p:sp>
        <p:nvSpPr>
          <p:cNvPr id="18" name="TextBox 26"/>
          <p:cNvSpPr txBox="1"/>
          <p:nvPr/>
        </p:nvSpPr>
        <p:spPr>
          <a:xfrm>
            <a:off x="2165995" y="1912668"/>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sp>
        <p:nvSpPr>
          <p:cNvPr id="19" name="TextBox 26"/>
          <p:cNvSpPr txBox="1"/>
          <p:nvPr/>
        </p:nvSpPr>
        <p:spPr>
          <a:xfrm>
            <a:off x="3577383" y="1912668"/>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sp>
        <p:nvSpPr>
          <p:cNvPr id="20" name="TextBox 26"/>
          <p:cNvSpPr txBox="1"/>
          <p:nvPr/>
        </p:nvSpPr>
        <p:spPr>
          <a:xfrm>
            <a:off x="4980847" y="1912668"/>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sp>
        <p:nvSpPr>
          <p:cNvPr id="21" name="TextBox 26"/>
          <p:cNvSpPr txBox="1"/>
          <p:nvPr/>
        </p:nvSpPr>
        <p:spPr>
          <a:xfrm>
            <a:off x="6382021" y="1912668"/>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sp>
        <p:nvSpPr>
          <p:cNvPr id="22" name="文本框 12"/>
          <p:cNvSpPr txBox="1"/>
          <p:nvPr/>
        </p:nvSpPr>
        <p:spPr>
          <a:xfrm>
            <a:off x="1594667" y="2606332"/>
            <a:ext cx="954107" cy="275525"/>
          </a:xfrm>
          <a:prstGeom prst="rect">
            <a:avLst/>
          </a:prstGeom>
          <a:noFill/>
        </p:spPr>
        <p:txBody>
          <a:bodyPr wrap="none" rtlCol="0">
            <a:spAutoFit/>
          </a:bodyPr>
          <a:lstStyle/>
          <a:p>
            <a:pPr algn="just" defTabSz="685800">
              <a:lnSpc>
                <a:spcPct val="130000"/>
              </a:lnSpc>
              <a:defRPr/>
            </a:pPr>
            <a:r>
              <a:rPr lang="zh-CN" altLang="en-US" sz="1000" kern="1100" dirty="0">
                <a:solidFill>
                  <a:schemeClr val="bg2">
                    <a:lumMod val="25000"/>
                  </a:schemeClr>
                </a:solidFill>
                <a:latin typeface="微软雅黑" pitchFamily="34" charset="-122"/>
                <a:ea typeface="微软雅黑" pitchFamily="34" charset="-122"/>
              </a:rPr>
              <a:t>添加输入标题</a:t>
            </a:r>
            <a:endParaRPr kumimoji="1" lang="zh-CN" altLang="en-US" sz="1000" dirty="0">
              <a:solidFill>
                <a:schemeClr val="bg2">
                  <a:lumMod val="25000"/>
                </a:schemeClr>
              </a:solidFill>
            </a:endParaRPr>
          </a:p>
        </p:txBody>
      </p:sp>
      <p:sp>
        <p:nvSpPr>
          <p:cNvPr id="23" name="文本框 12"/>
          <p:cNvSpPr txBox="1"/>
          <p:nvPr/>
        </p:nvSpPr>
        <p:spPr>
          <a:xfrm>
            <a:off x="3006053" y="2606332"/>
            <a:ext cx="954107" cy="275525"/>
          </a:xfrm>
          <a:prstGeom prst="rect">
            <a:avLst/>
          </a:prstGeom>
          <a:noFill/>
        </p:spPr>
        <p:txBody>
          <a:bodyPr wrap="none" rtlCol="0">
            <a:spAutoFit/>
          </a:bodyPr>
          <a:lstStyle/>
          <a:p>
            <a:pPr algn="just" defTabSz="685800">
              <a:lnSpc>
                <a:spcPct val="130000"/>
              </a:lnSpc>
              <a:defRPr/>
            </a:pPr>
            <a:r>
              <a:rPr lang="zh-CN" altLang="en-US" sz="1000" kern="1100" dirty="0">
                <a:solidFill>
                  <a:schemeClr val="bg2">
                    <a:lumMod val="25000"/>
                  </a:schemeClr>
                </a:solidFill>
                <a:latin typeface="微软雅黑" pitchFamily="34" charset="-122"/>
                <a:ea typeface="微软雅黑" pitchFamily="34" charset="-122"/>
              </a:rPr>
              <a:t>添加输入标题</a:t>
            </a:r>
            <a:endParaRPr kumimoji="1" lang="zh-CN" altLang="en-US" sz="1000" dirty="0">
              <a:solidFill>
                <a:schemeClr val="bg2">
                  <a:lumMod val="25000"/>
                </a:schemeClr>
              </a:solidFill>
            </a:endParaRPr>
          </a:p>
        </p:txBody>
      </p:sp>
      <p:sp>
        <p:nvSpPr>
          <p:cNvPr id="24" name="文本框 12"/>
          <p:cNvSpPr txBox="1"/>
          <p:nvPr/>
        </p:nvSpPr>
        <p:spPr>
          <a:xfrm>
            <a:off x="4409517" y="2606332"/>
            <a:ext cx="954107" cy="275525"/>
          </a:xfrm>
          <a:prstGeom prst="rect">
            <a:avLst/>
          </a:prstGeom>
          <a:noFill/>
        </p:spPr>
        <p:txBody>
          <a:bodyPr wrap="none" rtlCol="0">
            <a:spAutoFit/>
          </a:bodyPr>
          <a:lstStyle/>
          <a:p>
            <a:pPr algn="just" defTabSz="685800">
              <a:lnSpc>
                <a:spcPct val="130000"/>
              </a:lnSpc>
              <a:defRPr/>
            </a:pPr>
            <a:r>
              <a:rPr lang="zh-CN" altLang="en-US" sz="1000" kern="1100" dirty="0">
                <a:solidFill>
                  <a:schemeClr val="bg2">
                    <a:lumMod val="25000"/>
                  </a:schemeClr>
                </a:solidFill>
                <a:latin typeface="微软雅黑" pitchFamily="34" charset="-122"/>
                <a:ea typeface="微软雅黑" pitchFamily="34" charset="-122"/>
              </a:rPr>
              <a:t>添加输入标题</a:t>
            </a:r>
            <a:endParaRPr kumimoji="1" lang="zh-CN" altLang="en-US" sz="1000" dirty="0">
              <a:solidFill>
                <a:schemeClr val="bg2">
                  <a:lumMod val="25000"/>
                </a:schemeClr>
              </a:solidFill>
            </a:endParaRPr>
          </a:p>
        </p:txBody>
      </p:sp>
      <p:sp>
        <p:nvSpPr>
          <p:cNvPr id="25" name="文本框 12"/>
          <p:cNvSpPr txBox="1"/>
          <p:nvPr/>
        </p:nvSpPr>
        <p:spPr>
          <a:xfrm>
            <a:off x="5810691" y="2606332"/>
            <a:ext cx="954107" cy="275525"/>
          </a:xfrm>
          <a:prstGeom prst="rect">
            <a:avLst/>
          </a:prstGeom>
          <a:noFill/>
        </p:spPr>
        <p:txBody>
          <a:bodyPr wrap="none" rtlCol="0">
            <a:spAutoFit/>
          </a:bodyPr>
          <a:lstStyle/>
          <a:p>
            <a:pPr algn="just" defTabSz="685800">
              <a:lnSpc>
                <a:spcPct val="130000"/>
              </a:lnSpc>
              <a:defRPr/>
            </a:pPr>
            <a:r>
              <a:rPr lang="zh-CN" altLang="en-US" sz="1000" kern="1100" dirty="0">
                <a:solidFill>
                  <a:schemeClr val="bg2">
                    <a:lumMod val="25000"/>
                  </a:schemeClr>
                </a:solidFill>
                <a:latin typeface="微软雅黑" pitchFamily="34" charset="-122"/>
                <a:ea typeface="微软雅黑" pitchFamily="34" charset="-122"/>
              </a:rPr>
              <a:t>添加输入标题</a:t>
            </a:r>
            <a:endParaRPr kumimoji="1" lang="zh-CN" altLang="en-US" sz="1000" dirty="0">
              <a:solidFill>
                <a:schemeClr val="bg2">
                  <a:lumMod val="25000"/>
                </a:schemeClr>
              </a:solidFill>
            </a:endParaRPr>
          </a:p>
        </p:txBody>
      </p:sp>
      <p:sp>
        <p:nvSpPr>
          <p:cNvPr id="31" name="文本框 36"/>
          <p:cNvSpPr txBox="1"/>
          <p:nvPr/>
        </p:nvSpPr>
        <p:spPr>
          <a:xfrm>
            <a:off x="3957794" y="3295669"/>
            <a:ext cx="1245119" cy="276997"/>
          </a:xfrm>
          <a:prstGeom prst="rect">
            <a:avLst/>
          </a:prstGeom>
          <a:noFill/>
        </p:spPr>
        <p:txBody>
          <a:bodyPr wrap="square" lIns="91438" tIns="45719" rIns="91438" bIns="45719" rtlCol="0">
            <a:spAutoFit/>
          </a:bodyPr>
          <a:lstStyle/>
          <a:p>
            <a:pPr algn="dist"/>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Tree>
    <p:extLst>
      <p:ext uri="{BB962C8B-B14F-4D97-AF65-F5344CB8AC3E}">
        <p14:creationId xmlns:p14="http://schemas.microsoft.com/office/powerpoint/2010/main" val="417480954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0"/>
          <p:cNvSpPr>
            <a:spLocks noChangeArrowheads="1"/>
          </p:cNvSpPr>
          <p:nvPr/>
        </p:nvSpPr>
        <p:spPr bwMode="auto">
          <a:xfrm>
            <a:off x="4006953" y="3169921"/>
            <a:ext cx="929247" cy="1970003"/>
          </a:xfrm>
          <a:prstGeom prst="rect">
            <a:avLst/>
          </a:prstGeom>
          <a:solidFill>
            <a:srgbClr val="ECBAF3"/>
          </a:solidFill>
          <a:ln>
            <a:noFill/>
          </a:ln>
          <a:effectLst/>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5" name="Rectangle 21"/>
          <p:cNvSpPr>
            <a:spLocks noChangeArrowheads="1"/>
          </p:cNvSpPr>
          <p:nvPr/>
        </p:nvSpPr>
        <p:spPr bwMode="auto">
          <a:xfrm>
            <a:off x="4936200" y="2987460"/>
            <a:ext cx="178883" cy="2147722"/>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6" name="Freeform 22"/>
          <p:cNvSpPr>
            <a:spLocks/>
          </p:cNvSpPr>
          <p:nvPr/>
        </p:nvSpPr>
        <p:spPr bwMode="auto">
          <a:xfrm>
            <a:off x="4002186" y="2987460"/>
            <a:ext cx="1119412" cy="182017"/>
          </a:xfrm>
          <a:custGeom>
            <a:avLst/>
            <a:gdLst>
              <a:gd name="T0" fmla="*/ 155 w 984"/>
              <a:gd name="T1" fmla="*/ 0 h 160"/>
              <a:gd name="T2" fmla="*/ 984 w 984"/>
              <a:gd name="T3" fmla="*/ 0 h 160"/>
              <a:gd name="T4" fmla="*/ 825 w 984"/>
              <a:gd name="T5" fmla="*/ 160 h 160"/>
              <a:gd name="T6" fmla="*/ 0 w 984"/>
              <a:gd name="T7" fmla="*/ 160 h 160"/>
              <a:gd name="T8" fmla="*/ 155 w 984"/>
              <a:gd name="T9" fmla="*/ 0 h 160"/>
            </a:gdLst>
            <a:ahLst/>
            <a:cxnLst>
              <a:cxn ang="0">
                <a:pos x="T0" y="T1"/>
              </a:cxn>
              <a:cxn ang="0">
                <a:pos x="T2" y="T3"/>
              </a:cxn>
              <a:cxn ang="0">
                <a:pos x="T4" y="T5"/>
              </a:cxn>
              <a:cxn ang="0">
                <a:pos x="T6" y="T7"/>
              </a:cxn>
              <a:cxn ang="0">
                <a:pos x="T8" y="T9"/>
              </a:cxn>
            </a:cxnLst>
            <a:rect l="0" t="0" r="r" b="b"/>
            <a:pathLst>
              <a:path w="984" h="160">
                <a:moveTo>
                  <a:pt x="155" y="0"/>
                </a:moveTo>
                <a:lnTo>
                  <a:pt x="984" y="0"/>
                </a:lnTo>
                <a:lnTo>
                  <a:pt x="825" y="160"/>
                </a:lnTo>
                <a:lnTo>
                  <a:pt x="0" y="160"/>
                </a:lnTo>
                <a:lnTo>
                  <a:pt x="155"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7" name="Rectangle 23"/>
          <p:cNvSpPr>
            <a:spLocks noChangeArrowheads="1"/>
          </p:cNvSpPr>
          <p:nvPr/>
        </p:nvSpPr>
        <p:spPr bwMode="auto">
          <a:xfrm>
            <a:off x="7960135" y="1895182"/>
            <a:ext cx="1183865" cy="3240000"/>
          </a:xfrm>
          <a:prstGeom prst="rect">
            <a:avLst/>
          </a:prstGeom>
          <a:solidFill>
            <a:srgbClr val="ECBAF3"/>
          </a:solidFill>
          <a:ln>
            <a:noFill/>
          </a:ln>
          <a:effectLst/>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8" name="Rectangle 24"/>
          <p:cNvSpPr>
            <a:spLocks noChangeArrowheads="1"/>
          </p:cNvSpPr>
          <p:nvPr/>
        </p:nvSpPr>
        <p:spPr bwMode="auto">
          <a:xfrm>
            <a:off x="7733681" y="1683924"/>
            <a:ext cx="226454" cy="3456000"/>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id-ID" dirty="0">
              <a:solidFill>
                <a:schemeClr val="tx1">
                  <a:lumMod val="65000"/>
                  <a:lumOff val="35000"/>
                </a:schemeClr>
              </a:solidFill>
            </a:endParaRPr>
          </a:p>
        </p:txBody>
      </p:sp>
      <p:sp>
        <p:nvSpPr>
          <p:cNvPr id="9" name="Freeform 25"/>
          <p:cNvSpPr>
            <a:spLocks/>
          </p:cNvSpPr>
          <p:nvPr/>
        </p:nvSpPr>
        <p:spPr bwMode="auto">
          <a:xfrm>
            <a:off x="7744292" y="1683924"/>
            <a:ext cx="1404585" cy="229320"/>
          </a:xfrm>
          <a:custGeom>
            <a:avLst/>
            <a:gdLst>
              <a:gd name="T0" fmla="*/ 825 w 980"/>
              <a:gd name="T1" fmla="*/ 0 h 160"/>
              <a:gd name="T2" fmla="*/ 0 w 980"/>
              <a:gd name="T3" fmla="*/ 0 h 160"/>
              <a:gd name="T4" fmla="*/ 158 w 980"/>
              <a:gd name="T5" fmla="*/ 160 h 160"/>
              <a:gd name="T6" fmla="*/ 980 w 980"/>
              <a:gd name="T7" fmla="*/ 160 h 160"/>
              <a:gd name="T8" fmla="*/ 825 w 980"/>
              <a:gd name="T9" fmla="*/ 0 h 160"/>
            </a:gdLst>
            <a:ahLst/>
            <a:cxnLst>
              <a:cxn ang="0">
                <a:pos x="T0" y="T1"/>
              </a:cxn>
              <a:cxn ang="0">
                <a:pos x="T2" y="T3"/>
              </a:cxn>
              <a:cxn ang="0">
                <a:pos x="T4" y="T5"/>
              </a:cxn>
              <a:cxn ang="0">
                <a:pos x="T6" y="T7"/>
              </a:cxn>
              <a:cxn ang="0">
                <a:pos x="T8" y="T9"/>
              </a:cxn>
            </a:cxnLst>
            <a:rect l="0" t="0" r="r" b="b"/>
            <a:pathLst>
              <a:path w="980" h="160">
                <a:moveTo>
                  <a:pt x="825" y="0"/>
                </a:moveTo>
                <a:lnTo>
                  <a:pt x="0" y="0"/>
                </a:lnTo>
                <a:lnTo>
                  <a:pt x="158" y="160"/>
                </a:lnTo>
                <a:lnTo>
                  <a:pt x="980" y="160"/>
                </a:lnTo>
                <a:lnTo>
                  <a:pt x="825"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10" name="Rectangle 26"/>
          <p:cNvSpPr>
            <a:spLocks noChangeArrowheads="1"/>
          </p:cNvSpPr>
          <p:nvPr/>
        </p:nvSpPr>
        <p:spPr bwMode="auto">
          <a:xfrm>
            <a:off x="4971223" y="3596778"/>
            <a:ext cx="952565" cy="1538404"/>
          </a:xfrm>
          <a:prstGeom prst="rect">
            <a:avLst/>
          </a:prstGeom>
          <a:solidFill>
            <a:srgbClr val="C54EAD"/>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11" name="Freeform 27"/>
          <p:cNvSpPr>
            <a:spLocks/>
          </p:cNvSpPr>
          <p:nvPr/>
        </p:nvSpPr>
        <p:spPr bwMode="auto">
          <a:xfrm>
            <a:off x="4980748" y="3509500"/>
            <a:ext cx="1044000" cy="91275"/>
          </a:xfrm>
          <a:custGeom>
            <a:avLst/>
            <a:gdLst>
              <a:gd name="T0" fmla="*/ 79 w 904"/>
              <a:gd name="T1" fmla="*/ 0 h 81"/>
              <a:gd name="T2" fmla="*/ 0 w 904"/>
              <a:gd name="T3" fmla="*/ 81 h 81"/>
              <a:gd name="T4" fmla="*/ 826 w 904"/>
              <a:gd name="T5" fmla="*/ 81 h 81"/>
              <a:gd name="T6" fmla="*/ 904 w 904"/>
              <a:gd name="T7" fmla="*/ 0 h 81"/>
              <a:gd name="T8" fmla="*/ 79 w 904"/>
              <a:gd name="T9" fmla="*/ 0 h 81"/>
            </a:gdLst>
            <a:ahLst/>
            <a:cxnLst>
              <a:cxn ang="0">
                <a:pos x="T0" y="T1"/>
              </a:cxn>
              <a:cxn ang="0">
                <a:pos x="T2" y="T3"/>
              </a:cxn>
              <a:cxn ang="0">
                <a:pos x="T4" y="T5"/>
              </a:cxn>
              <a:cxn ang="0">
                <a:pos x="T6" y="T7"/>
              </a:cxn>
              <a:cxn ang="0">
                <a:pos x="T8" y="T9"/>
              </a:cxn>
            </a:cxnLst>
            <a:rect l="0" t="0" r="r" b="b"/>
            <a:pathLst>
              <a:path w="904" h="81">
                <a:moveTo>
                  <a:pt x="79" y="0"/>
                </a:moveTo>
                <a:lnTo>
                  <a:pt x="0" y="81"/>
                </a:lnTo>
                <a:lnTo>
                  <a:pt x="826" y="81"/>
                </a:lnTo>
                <a:lnTo>
                  <a:pt x="904" y="0"/>
                </a:lnTo>
                <a:lnTo>
                  <a:pt x="79"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12" name="Rectangle 28"/>
          <p:cNvSpPr>
            <a:spLocks noChangeArrowheads="1"/>
          </p:cNvSpPr>
          <p:nvPr/>
        </p:nvSpPr>
        <p:spPr bwMode="auto">
          <a:xfrm>
            <a:off x="6817803" y="2823783"/>
            <a:ext cx="923889" cy="2311398"/>
          </a:xfrm>
          <a:prstGeom prst="rect">
            <a:avLst/>
          </a:prstGeom>
          <a:solidFill>
            <a:srgbClr val="C54EAD"/>
          </a:solidFill>
          <a:ln>
            <a:noFill/>
          </a:ln>
        </p:spPr>
        <p:txBody>
          <a:bodyPr vert="horz" wrap="square" lIns="91440" tIns="45720" rIns="91440" bIns="45720" numCol="1" anchor="t" anchorCtr="0" compatLnSpc="1">
            <a:prstTxWarp prst="textNoShape">
              <a:avLst/>
            </a:prstTxWarp>
          </a:bodyPr>
          <a:lstStyle/>
          <a:p>
            <a:endParaRPr lang="id-ID" dirty="0">
              <a:solidFill>
                <a:schemeClr val="tx1">
                  <a:lumMod val="65000"/>
                  <a:lumOff val="35000"/>
                </a:schemeClr>
              </a:solidFill>
            </a:endParaRPr>
          </a:p>
        </p:txBody>
      </p:sp>
      <p:sp>
        <p:nvSpPr>
          <p:cNvPr id="13" name="Freeform 29"/>
          <p:cNvSpPr>
            <a:spLocks/>
          </p:cNvSpPr>
          <p:nvPr/>
        </p:nvSpPr>
        <p:spPr bwMode="auto">
          <a:xfrm>
            <a:off x="6667666" y="2704824"/>
            <a:ext cx="1080000" cy="118959"/>
          </a:xfrm>
          <a:custGeom>
            <a:avLst/>
            <a:gdLst>
              <a:gd name="T0" fmla="*/ 826 w 904"/>
              <a:gd name="T1" fmla="*/ 0 h 83"/>
              <a:gd name="T2" fmla="*/ 904 w 904"/>
              <a:gd name="T3" fmla="*/ 83 h 83"/>
              <a:gd name="T4" fmla="*/ 79 w 904"/>
              <a:gd name="T5" fmla="*/ 83 h 83"/>
              <a:gd name="T6" fmla="*/ 0 w 904"/>
              <a:gd name="T7" fmla="*/ 0 h 83"/>
              <a:gd name="T8" fmla="*/ 826 w 904"/>
              <a:gd name="T9" fmla="*/ 0 h 83"/>
            </a:gdLst>
            <a:ahLst/>
            <a:cxnLst>
              <a:cxn ang="0">
                <a:pos x="T0" y="T1"/>
              </a:cxn>
              <a:cxn ang="0">
                <a:pos x="T2" y="T3"/>
              </a:cxn>
              <a:cxn ang="0">
                <a:pos x="T4" y="T5"/>
              </a:cxn>
              <a:cxn ang="0">
                <a:pos x="T6" y="T7"/>
              </a:cxn>
              <a:cxn ang="0">
                <a:pos x="T8" y="T9"/>
              </a:cxn>
            </a:cxnLst>
            <a:rect l="0" t="0" r="r" b="b"/>
            <a:pathLst>
              <a:path w="904" h="83">
                <a:moveTo>
                  <a:pt x="826" y="0"/>
                </a:moveTo>
                <a:lnTo>
                  <a:pt x="904" y="83"/>
                </a:lnTo>
                <a:lnTo>
                  <a:pt x="79" y="83"/>
                </a:lnTo>
                <a:lnTo>
                  <a:pt x="0" y="0"/>
                </a:lnTo>
                <a:lnTo>
                  <a:pt x="826"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14" name="Rectangle 30"/>
          <p:cNvSpPr>
            <a:spLocks noChangeArrowheads="1"/>
          </p:cNvSpPr>
          <p:nvPr/>
        </p:nvSpPr>
        <p:spPr bwMode="auto">
          <a:xfrm>
            <a:off x="5917802" y="2614232"/>
            <a:ext cx="891845" cy="2520949"/>
          </a:xfrm>
          <a:prstGeom prst="rect">
            <a:avLst/>
          </a:prstGeom>
          <a:solidFill>
            <a:srgbClr val="ECBAF3"/>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15" name="Freeform 31"/>
          <p:cNvSpPr>
            <a:spLocks/>
          </p:cNvSpPr>
          <p:nvPr/>
        </p:nvSpPr>
        <p:spPr bwMode="auto">
          <a:xfrm>
            <a:off x="5908277" y="2391380"/>
            <a:ext cx="900000" cy="229320"/>
          </a:xfrm>
          <a:custGeom>
            <a:avLst/>
            <a:gdLst>
              <a:gd name="T0" fmla="*/ 670 w 825"/>
              <a:gd name="T1" fmla="*/ 0 h 160"/>
              <a:gd name="T2" fmla="*/ 154 w 825"/>
              <a:gd name="T3" fmla="*/ 0 h 160"/>
              <a:gd name="T4" fmla="*/ 0 w 825"/>
              <a:gd name="T5" fmla="*/ 160 h 160"/>
              <a:gd name="T6" fmla="*/ 825 w 825"/>
              <a:gd name="T7" fmla="*/ 160 h 160"/>
              <a:gd name="T8" fmla="*/ 670 w 825"/>
              <a:gd name="T9" fmla="*/ 0 h 160"/>
            </a:gdLst>
            <a:ahLst/>
            <a:cxnLst>
              <a:cxn ang="0">
                <a:pos x="T0" y="T1"/>
              </a:cxn>
              <a:cxn ang="0">
                <a:pos x="T2" y="T3"/>
              </a:cxn>
              <a:cxn ang="0">
                <a:pos x="T4" y="T5"/>
              </a:cxn>
              <a:cxn ang="0">
                <a:pos x="T6" y="T7"/>
              </a:cxn>
              <a:cxn ang="0">
                <a:pos x="T8" y="T9"/>
              </a:cxn>
            </a:cxnLst>
            <a:rect l="0" t="0" r="r" b="b"/>
            <a:pathLst>
              <a:path w="825" h="160">
                <a:moveTo>
                  <a:pt x="670" y="0"/>
                </a:moveTo>
                <a:lnTo>
                  <a:pt x="154" y="0"/>
                </a:lnTo>
                <a:lnTo>
                  <a:pt x="0" y="160"/>
                </a:lnTo>
                <a:lnTo>
                  <a:pt x="825" y="160"/>
                </a:lnTo>
                <a:lnTo>
                  <a:pt x="67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16" name="TextBox 15"/>
          <p:cNvSpPr txBox="1"/>
          <p:nvPr/>
        </p:nvSpPr>
        <p:spPr>
          <a:xfrm>
            <a:off x="4051301" y="4298287"/>
            <a:ext cx="813043" cy="253916"/>
          </a:xfrm>
          <a:prstGeom prst="rect">
            <a:avLst/>
          </a:prstGeom>
          <a:noFill/>
        </p:spPr>
        <p:txBody>
          <a:bodyPr wrap="none" rtlCol="0">
            <a:spAutoFit/>
          </a:bodyPr>
          <a:lstStyle/>
          <a:p>
            <a:pPr algn="ctr"/>
            <a:r>
              <a:rPr lang="id-ID" sz="1050" dirty="0">
                <a:solidFill>
                  <a:schemeClr val="tx1">
                    <a:lumMod val="65000"/>
                    <a:lumOff val="35000"/>
                  </a:schemeClr>
                </a:solidFill>
                <a:latin typeface="微软雅黑" pitchFamily="34" charset="-122"/>
                <a:ea typeface="微软雅黑" pitchFamily="34" charset="-122"/>
              </a:rPr>
              <a:t>PHASE 01</a:t>
            </a:r>
          </a:p>
        </p:txBody>
      </p:sp>
      <p:sp>
        <p:nvSpPr>
          <p:cNvPr id="17" name="TextBox 16"/>
          <p:cNvSpPr txBox="1"/>
          <p:nvPr/>
        </p:nvSpPr>
        <p:spPr>
          <a:xfrm>
            <a:off x="5077153" y="4522715"/>
            <a:ext cx="813043" cy="253916"/>
          </a:xfrm>
          <a:prstGeom prst="rect">
            <a:avLst/>
          </a:prstGeom>
          <a:noFill/>
        </p:spPr>
        <p:txBody>
          <a:bodyPr wrap="none" rtlCol="0">
            <a:spAutoFit/>
          </a:bodyPr>
          <a:lstStyle/>
          <a:p>
            <a:pPr algn="ctr"/>
            <a:r>
              <a:rPr lang="id-ID" sz="1050" dirty="0">
                <a:solidFill>
                  <a:schemeClr val="tx1">
                    <a:lumMod val="65000"/>
                    <a:lumOff val="35000"/>
                  </a:schemeClr>
                </a:solidFill>
                <a:latin typeface="微软雅黑" pitchFamily="34" charset="-122"/>
                <a:ea typeface="微软雅黑" pitchFamily="34" charset="-122"/>
              </a:rPr>
              <a:t>PHASE 02</a:t>
            </a:r>
          </a:p>
        </p:txBody>
      </p:sp>
      <p:sp>
        <p:nvSpPr>
          <p:cNvPr id="18" name="TextBox 17"/>
          <p:cNvSpPr txBox="1"/>
          <p:nvPr/>
        </p:nvSpPr>
        <p:spPr>
          <a:xfrm>
            <a:off x="5962947" y="4045751"/>
            <a:ext cx="813043" cy="253916"/>
          </a:xfrm>
          <a:prstGeom prst="rect">
            <a:avLst/>
          </a:prstGeom>
          <a:noFill/>
        </p:spPr>
        <p:txBody>
          <a:bodyPr wrap="none" rtlCol="0">
            <a:spAutoFit/>
          </a:bodyPr>
          <a:lstStyle/>
          <a:p>
            <a:pPr algn="ctr"/>
            <a:r>
              <a:rPr lang="id-ID" sz="1050" dirty="0">
                <a:solidFill>
                  <a:schemeClr val="tx1">
                    <a:lumMod val="65000"/>
                    <a:lumOff val="35000"/>
                  </a:schemeClr>
                </a:solidFill>
                <a:latin typeface="微软雅黑" pitchFamily="34" charset="-122"/>
                <a:ea typeface="微软雅黑" pitchFamily="34" charset="-122"/>
              </a:rPr>
              <a:t>PHASE 03</a:t>
            </a:r>
          </a:p>
        </p:txBody>
      </p:sp>
      <p:sp>
        <p:nvSpPr>
          <p:cNvPr id="19" name="TextBox 18"/>
          <p:cNvSpPr txBox="1"/>
          <p:nvPr/>
        </p:nvSpPr>
        <p:spPr>
          <a:xfrm>
            <a:off x="6876188" y="4171221"/>
            <a:ext cx="813043" cy="253916"/>
          </a:xfrm>
          <a:prstGeom prst="rect">
            <a:avLst/>
          </a:prstGeom>
          <a:noFill/>
        </p:spPr>
        <p:txBody>
          <a:bodyPr wrap="none" rtlCol="0">
            <a:spAutoFit/>
          </a:bodyPr>
          <a:lstStyle/>
          <a:p>
            <a:pPr algn="ctr"/>
            <a:r>
              <a:rPr lang="id-ID" sz="1050" dirty="0">
                <a:solidFill>
                  <a:schemeClr val="tx1">
                    <a:lumMod val="65000"/>
                    <a:lumOff val="35000"/>
                  </a:schemeClr>
                </a:solidFill>
                <a:latin typeface="微软雅黑" pitchFamily="34" charset="-122"/>
                <a:ea typeface="微软雅黑" pitchFamily="34" charset="-122"/>
              </a:rPr>
              <a:t>PHASE 04</a:t>
            </a:r>
          </a:p>
        </p:txBody>
      </p:sp>
      <p:sp>
        <p:nvSpPr>
          <p:cNvPr id="20" name="TextBox 19"/>
          <p:cNvSpPr txBox="1"/>
          <p:nvPr/>
        </p:nvSpPr>
        <p:spPr>
          <a:xfrm>
            <a:off x="8146073" y="3679282"/>
            <a:ext cx="813043" cy="253916"/>
          </a:xfrm>
          <a:prstGeom prst="rect">
            <a:avLst/>
          </a:prstGeom>
          <a:noFill/>
        </p:spPr>
        <p:txBody>
          <a:bodyPr wrap="none" rtlCol="0">
            <a:spAutoFit/>
          </a:bodyPr>
          <a:lstStyle/>
          <a:p>
            <a:pPr algn="ctr"/>
            <a:r>
              <a:rPr lang="id-ID" sz="1050" dirty="0">
                <a:solidFill>
                  <a:schemeClr val="tx1">
                    <a:lumMod val="65000"/>
                    <a:lumOff val="35000"/>
                  </a:schemeClr>
                </a:solidFill>
                <a:latin typeface="微软雅黑" pitchFamily="34" charset="-122"/>
                <a:ea typeface="微软雅黑" pitchFamily="34" charset="-122"/>
              </a:rPr>
              <a:t>PHASE 05</a:t>
            </a:r>
          </a:p>
        </p:txBody>
      </p:sp>
      <p:sp>
        <p:nvSpPr>
          <p:cNvPr id="21" name="TextBox 20"/>
          <p:cNvSpPr txBox="1"/>
          <p:nvPr/>
        </p:nvSpPr>
        <p:spPr>
          <a:xfrm>
            <a:off x="4045529" y="3919346"/>
            <a:ext cx="821059" cy="461665"/>
          </a:xfrm>
          <a:prstGeom prst="rect">
            <a:avLst/>
          </a:prstGeom>
          <a:noFill/>
          <a:effectLst/>
        </p:spPr>
        <p:txBody>
          <a:bodyPr wrap="none" rtlCol="0">
            <a:spAutoFit/>
          </a:bodyPr>
          <a:lstStyle/>
          <a:p>
            <a:r>
              <a:rPr lang="id-ID" sz="2400" dirty="0">
                <a:solidFill>
                  <a:schemeClr val="tx1">
                    <a:lumMod val="65000"/>
                    <a:lumOff val="35000"/>
                  </a:schemeClr>
                </a:solidFill>
                <a:latin typeface="微软雅黑" pitchFamily="34" charset="-122"/>
                <a:ea typeface="微软雅黑" pitchFamily="34" charset="-122"/>
              </a:rPr>
              <a:t>50%</a:t>
            </a:r>
          </a:p>
        </p:txBody>
      </p:sp>
      <p:sp>
        <p:nvSpPr>
          <p:cNvPr id="22" name="TextBox 21"/>
          <p:cNvSpPr txBox="1"/>
          <p:nvPr/>
        </p:nvSpPr>
        <p:spPr>
          <a:xfrm>
            <a:off x="5082493" y="4119449"/>
            <a:ext cx="821059" cy="461665"/>
          </a:xfrm>
          <a:prstGeom prst="rect">
            <a:avLst/>
          </a:prstGeom>
          <a:noFill/>
          <a:effectLst/>
        </p:spPr>
        <p:txBody>
          <a:bodyPr wrap="none" rtlCol="0">
            <a:spAutoFit/>
          </a:bodyPr>
          <a:lstStyle/>
          <a:p>
            <a:r>
              <a:rPr lang="id-ID" sz="2400" dirty="0">
                <a:solidFill>
                  <a:schemeClr val="tx1">
                    <a:lumMod val="65000"/>
                    <a:lumOff val="35000"/>
                  </a:schemeClr>
                </a:solidFill>
                <a:latin typeface="微软雅黑" pitchFamily="34" charset="-122"/>
                <a:ea typeface="微软雅黑" pitchFamily="34" charset="-122"/>
              </a:rPr>
              <a:t>30%</a:t>
            </a:r>
          </a:p>
        </p:txBody>
      </p:sp>
      <p:sp>
        <p:nvSpPr>
          <p:cNvPr id="23" name="TextBox 22"/>
          <p:cNvSpPr txBox="1"/>
          <p:nvPr/>
        </p:nvSpPr>
        <p:spPr>
          <a:xfrm>
            <a:off x="5959038" y="3632137"/>
            <a:ext cx="821059" cy="461665"/>
          </a:xfrm>
          <a:prstGeom prst="rect">
            <a:avLst/>
          </a:prstGeom>
          <a:noFill/>
          <a:effectLst/>
        </p:spPr>
        <p:txBody>
          <a:bodyPr wrap="none" rtlCol="0">
            <a:spAutoFit/>
          </a:bodyPr>
          <a:lstStyle/>
          <a:p>
            <a:r>
              <a:rPr lang="id-ID" sz="2400" dirty="0">
                <a:solidFill>
                  <a:schemeClr val="tx1">
                    <a:lumMod val="65000"/>
                    <a:lumOff val="35000"/>
                  </a:schemeClr>
                </a:solidFill>
                <a:latin typeface="微软雅黑" pitchFamily="34" charset="-122"/>
                <a:ea typeface="微软雅黑" pitchFamily="34" charset="-122"/>
              </a:rPr>
              <a:t>70%</a:t>
            </a:r>
          </a:p>
        </p:txBody>
      </p:sp>
      <p:sp>
        <p:nvSpPr>
          <p:cNvPr id="24" name="TextBox 23"/>
          <p:cNvSpPr txBox="1"/>
          <p:nvPr/>
        </p:nvSpPr>
        <p:spPr>
          <a:xfrm>
            <a:off x="6849122" y="3762796"/>
            <a:ext cx="821059" cy="461665"/>
          </a:xfrm>
          <a:prstGeom prst="rect">
            <a:avLst/>
          </a:prstGeom>
          <a:noFill/>
          <a:effectLst/>
        </p:spPr>
        <p:txBody>
          <a:bodyPr wrap="none" rtlCol="0">
            <a:spAutoFit/>
          </a:bodyPr>
          <a:lstStyle/>
          <a:p>
            <a:r>
              <a:rPr lang="id-ID" sz="2400" dirty="0">
                <a:solidFill>
                  <a:schemeClr val="tx1">
                    <a:lumMod val="65000"/>
                    <a:lumOff val="35000"/>
                  </a:schemeClr>
                </a:solidFill>
                <a:latin typeface="微软雅黑" pitchFamily="34" charset="-122"/>
                <a:ea typeface="微软雅黑" pitchFamily="34" charset="-122"/>
              </a:rPr>
              <a:t>60%</a:t>
            </a:r>
          </a:p>
        </p:txBody>
      </p:sp>
      <p:sp>
        <p:nvSpPr>
          <p:cNvPr id="25" name="TextBox 24"/>
          <p:cNvSpPr txBox="1"/>
          <p:nvPr/>
        </p:nvSpPr>
        <p:spPr>
          <a:xfrm>
            <a:off x="8128532" y="3287924"/>
            <a:ext cx="821059" cy="461665"/>
          </a:xfrm>
          <a:prstGeom prst="rect">
            <a:avLst/>
          </a:prstGeom>
          <a:noFill/>
          <a:effectLst/>
        </p:spPr>
        <p:txBody>
          <a:bodyPr wrap="none" rtlCol="0">
            <a:spAutoFit/>
          </a:bodyPr>
          <a:lstStyle/>
          <a:p>
            <a:r>
              <a:rPr lang="id-ID" sz="2400" dirty="0">
                <a:solidFill>
                  <a:schemeClr val="tx1">
                    <a:lumMod val="65000"/>
                    <a:lumOff val="35000"/>
                  </a:schemeClr>
                </a:solidFill>
                <a:latin typeface="微软雅黑" pitchFamily="34" charset="-122"/>
                <a:ea typeface="微软雅黑" pitchFamily="34" charset="-122"/>
              </a:rPr>
              <a:t>80%</a:t>
            </a:r>
          </a:p>
        </p:txBody>
      </p:sp>
      <p:sp>
        <p:nvSpPr>
          <p:cNvPr id="26" name="Freeform 65"/>
          <p:cNvSpPr>
            <a:spLocks noEditPoints="1"/>
          </p:cNvSpPr>
          <p:nvPr/>
        </p:nvSpPr>
        <p:spPr bwMode="auto">
          <a:xfrm rot="898892">
            <a:off x="6548236" y="1371061"/>
            <a:ext cx="949333" cy="966650"/>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chemeClr val="bg2">
              <a:lumMod val="25000"/>
            </a:schemeClr>
          </a:solidFill>
          <a:ln w="44450">
            <a:noFill/>
          </a:ln>
          <a:effectLst>
            <a:outerShdw blurRad="152400" dist="317500" dir="5400000" sx="90000" sy="-19000" rotWithShape="0">
              <a:prstClr val="black">
                <a:alpha val="15000"/>
              </a:prstClr>
            </a:outerShdw>
          </a:effectLst>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endParaRPr>
          </a:p>
        </p:txBody>
      </p:sp>
      <p:sp>
        <p:nvSpPr>
          <p:cNvPr id="27" name="TextBox 26"/>
          <p:cNvSpPr txBox="1"/>
          <p:nvPr/>
        </p:nvSpPr>
        <p:spPr>
          <a:xfrm>
            <a:off x="376439" y="2443988"/>
            <a:ext cx="2927383" cy="669414"/>
          </a:xfrm>
          <a:prstGeom prst="rect">
            <a:avLst/>
          </a:prstGeom>
          <a:noFill/>
        </p:spPr>
        <p:txBody>
          <a:bodyPr wrap="square" rtlCol="0">
            <a:spAutoFit/>
          </a:bodyPr>
          <a:lstStyle/>
          <a:p>
            <a:pPr defTabSz="685800">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请在这里输入组要内容请在这里输入组要内容请在这里输入组要内容请在这里输入请在这里输入组要内容请在这里输入组要内容内容请在这里输入请在这里输入组要内容请在这里输入</a:t>
            </a:r>
          </a:p>
        </p:txBody>
      </p:sp>
      <p:sp>
        <p:nvSpPr>
          <p:cNvPr id="28" name="TextBox 27"/>
          <p:cNvSpPr txBox="1"/>
          <p:nvPr/>
        </p:nvSpPr>
        <p:spPr>
          <a:xfrm>
            <a:off x="369108" y="1458081"/>
            <a:ext cx="1107996" cy="276999"/>
          </a:xfrm>
          <a:prstGeom prst="rect">
            <a:avLst/>
          </a:prstGeom>
          <a:noFill/>
        </p:spPr>
        <p:txBody>
          <a:bodyPr wrap="none" rtlCol="0">
            <a:spAutoFit/>
          </a:bodyPr>
          <a:lstStyle/>
          <a:p>
            <a:pPr algn="dist"/>
            <a:r>
              <a:rPr kumimoji="1" lang="en-US" altLang="en-US" sz="1200" dirty="0" err="1">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29" name="TextBox 28"/>
          <p:cNvSpPr txBox="1"/>
          <p:nvPr/>
        </p:nvSpPr>
        <p:spPr>
          <a:xfrm>
            <a:off x="361926" y="1698599"/>
            <a:ext cx="3120047" cy="669414"/>
          </a:xfrm>
          <a:prstGeom prst="rect">
            <a:avLst/>
          </a:prstGeom>
          <a:noFill/>
        </p:spPr>
        <p:txBody>
          <a:bodyPr wrap="square" rtlCol="0">
            <a:spAutoFit/>
          </a:bodyPr>
          <a:lstStyle/>
          <a:p>
            <a:pPr defTabSz="685800">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请在这里输入组要内容请在这里输入组要内容请在这里输入组要内容请在这里输入请在这里输入组要内容请在这里输入组要内容内容请在这里输入请在这里输入组要内容请在这里输入</a:t>
            </a:r>
          </a:p>
        </p:txBody>
      </p:sp>
      <p:sp>
        <p:nvSpPr>
          <p:cNvPr id="30" name="TextBox 29"/>
          <p:cNvSpPr txBox="1"/>
          <p:nvPr/>
        </p:nvSpPr>
        <p:spPr>
          <a:xfrm>
            <a:off x="1912094" y="945181"/>
            <a:ext cx="1391728" cy="923330"/>
          </a:xfrm>
          <a:prstGeom prst="rect">
            <a:avLst/>
          </a:prstGeom>
          <a:noFill/>
        </p:spPr>
        <p:txBody>
          <a:bodyPr wrap="none" rtlCol="0">
            <a:spAutoFit/>
          </a:bodyPr>
          <a:lstStyle/>
          <a:p>
            <a:r>
              <a:rPr lang="id-ID" sz="5400" b="1" dirty="0">
                <a:solidFill>
                  <a:schemeClr val="tx1">
                    <a:lumMod val="65000"/>
                    <a:lumOff val="35000"/>
                  </a:schemeClr>
                </a:solidFill>
              </a:rPr>
              <a:t>89%</a:t>
            </a:r>
          </a:p>
        </p:txBody>
      </p:sp>
      <p:grpSp>
        <p:nvGrpSpPr>
          <p:cNvPr id="31" name="Group 70"/>
          <p:cNvGrpSpPr/>
          <p:nvPr/>
        </p:nvGrpSpPr>
        <p:grpSpPr>
          <a:xfrm>
            <a:off x="512918" y="3486095"/>
            <a:ext cx="1603736" cy="803628"/>
            <a:chOff x="1796811" y="4352016"/>
            <a:chExt cx="1603736" cy="803628"/>
          </a:xfrm>
        </p:grpSpPr>
        <p:grpSp>
          <p:nvGrpSpPr>
            <p:cNvPr id="32" name="Group 71"/>
            <p:cNvGrpSpPr/>
            <p:nvPr/>
          </p:nvGrpSpPr>
          <p:grpSpPr>
            <a:xfrm>
              <a:off x="1796811" y="4352016"/>
              <a:ext cx="1603736" cy="621719"/>
              <a:chOff x="1796811" y="4352016"/>
              <a:chExt cx="1603736" cy="621719"/>
            </a:xfrm>
          </p:grpSpPr>
          <p:grpSp>
            <p:nvGrpSpPr>
              <p:cNvPr id="34" name="Group 73"/>
              <p:cNvGrpSpPr/>
              <p:nvPr/>
            </p:nvGrpSpPr>
            <p:grpSpPr>
              <a:xfrm>
                <a:off x="1796811" y="4459323"/>
                <a:ext cx="233460" cy="503500"/>
                <a:chOff x="4395788" y="2198688"/>
                <a:chExt cx="344488" cy="742951"/>
              </a:xfrm>
              <a:solidFill>
                <a:schemeClr val="accent3"/>
              </a:solidFill>
            </p:grpSpPr>
            <p:sp>
              <p:nvSpPr>
                <p:cNvPr id="36" name="Oval 75"/>
                <p:cNvSpPr>
                  <a:spLocks noChangeArrowheads="1"/>
                </p:cNvSpPr>
                <p:nvPr/>
              </p:nvSpPr>
              <p:spPr bwMode="auto">
                <a:xfrm>
                  <a:off x="4511675" y="2198688"/>
                  <a:ext cx="10953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3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grpSp>
          <p:sp>
            <p:nvSpPr>
              <p:cNvPr id="35" name="Content Placeholder 2"/>
              <p:cNvSpPr txBox="1">
                <a:spLocks/>
              </p:cNvSpPr>
              <p:nvPr/>
            </p:nvSpPr>
            <p:spPr>
              <a:xfrm>
                <a:off x="2015868" y="4352016"/>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a:solidFill>
                      <a:schemeClr val="tx1">
                        <a:lumMod val="65000"/>
                        <a:lumOff val="35000"/>
                      </a:schemeClr>
                    </a:solidFill>
                  </a:rPr>
                  <a:t>76%</a:t>
                </a:r>
              </a:p>
            </p:txBody>
          </p:sp>
        </p:grpSp>
        <p:sp>
          <p:nvSpPr>
            <p:cNvPr id="33" name="Title 1"/>
            <p:cNvSpPr txBox="1">
              <a:spLocks/>
            </p:cNvSpPr>
            <p:nvPr/>
          </p:nvSpPr>
          <p:spPr>
            <a:xfrm>
              <a:off x="2030271" y="4662876"/>
              <a:ext cx="927501"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kumimoji="1" lang="en-US" altLang="en-US" sz="800" dirty="0" err="1">
                  <a:solidFill>
                    <a:srgbClr val="595959"/>
                  </a:solidFill>
                  <a:latin typeface="微软雅黑"/>
                  <a:ea typeface="微软雅黑"/>
                  <a:cs typeface="微软雅黑"/>
                </a:rPr>
                <a:t>点击添加标题</a:t>
              </a:r>
              <a:endParaRPr kumimoji="1" lang="zh-CN" altLang="en-US" sz="800" dirty="0">
                <a:solidFill>
                  <a:srgbClr val="595959"/>
                </a:solidFill>
                <a:latin typeface="微软雅黑"/>
                <a:ea typeface="微软雅黑"/>
                <a:cs typeface="微软雅黑"/>
              </a:endParaRPr>
            </a:p>
          </p:txBody>
        </p:sp>
      </p:grpSp>
      <p:grpSp>
        <p:nvGrpSpPr>
          <p:cNvPr id="38" name="Group 77"/>
          <p:cNvGrpSpPr/>
          <p:nvPr/>
        </p:nvGrpSpPr>
        <p:grpSpPr>
          <a:xfrm>
            <a:off x="2130341" y="3497832"/>
            <a:ext cx="1582623" cy="791891"/>
            <a:chOff x="3532582" y="4352013"/>
            <a:chExt cx="1582623" cy="791891"/>
          </a:xfrm>
        </p:grpSpPr>
        <p:grpSp>
          <p:nvGrpSpPr>
            <p:cNvPr id="39" name="Group 78"/>
            <p:cNvGrpSpPr/>
            <p:nvPr/>
          </p:nvGrpSpPr>
          <p:grpSpPr>
            <a:xfrm>
              <a:off x="3532582" y="4352013"/>
              <a:ext cx="1582623" cy="621719"/>
              <a:chOff x="3532582" y="4352013"/>
              <a:chExt cx="1582623" cy="621719"/>
            </a:xfrm>
          </p:grpSpPr>
          <p:grpSp>
            <p:nvGrpSpPr>
              <p:cNvPr id="41" name="Group 80"/>
              <p:cNvGrpSpPr/>
              <p:nvPr/>
            </p:nvGrpSpPr>
            <p:grpSpPr>
              <a:xfrm>
                <a:off x="3532582" y="4443631"/>
                <a:ext cx="204213" cy="519412"/>
                <a:chOff x="4422775" y="2198688"/>
                <a:chExt cx="292100" cy="742950"/>
              </a:xfrm>
              <a:solidFill>
                <a:schemeClr val="accent2"/>
              </a:solidFill>
            </p:grpSpPr>
            <p:sp>
              <p:nvSpPr>
                <p:cNvPr id="43"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4" name="Oval 13"/>
                <p:cNvSpPr>
                  <a:spLocks noChangeArrowheads="1"/>
                </p:cNvSpPr>
                <p:nvPr/>
              </p:nvSpPr>
              <p:spPr bwMode="auto">
                <a:xfrm>
                  <a:off x="4511675" y="2198688"/>
                  <a:ext cx="115888" cy="115888"/>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grpSp>
          <p:sp>
            <p:nvSpPr>
              <p:cNvPr id="42" name="Content Placeholder 2"/>
              <p:cNvSpPr txBox="1">
                <a:spLocks/>
              </p:cNvSpPr>
              <p:nvPr/>
            </p:nvSpPr>
            <p:spPr>
              <a:xfrm>
                <a:off x="3730526" y="4352013"/>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a:solidFill>
                      <a:schemeClr val="tx1">
                        <a:lumMod val="65000"/>
                        <a:lumOff val="35000"/>
                      </a:schemeClr>
                    </a:solidFill>
                  </a:rPr>
                  <a:t>24%</a:t>
                </a:r>
              </a:p>
            </p:txBody>
          </p:sp>
        </p:grpSp>
        <p:sp>
          <p:nvSpPr>
            <p:cNvPr id="40" name="Title 1"/>
            <p:cNvSpPr txBox="1">
              <a:spLocks/>
            </p:cNvSpPr>
            <p:nvPr/>
          </p:nvSpPr>
          <p:spPr>
            <a:xfrm>
              <a:off x="3744929" y="4651137"/>
              <a:ext cx="979156" cy="49276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kumimoji="1" lang="en-US" altLang="en-US" sz="800" dirty="0">
                  <a:solidFill>
                    <a:srgbClr val="595959"/>
                  </a:solidFill>
                  <a:latin typeface="微软雅黑"/>
                  <a:ea typeface="微软雅黑"/>
                  <a:cs typeface="微软雅黑"/>
                </a:rPr>
                <a:t>点击添加标题</a:t>
              </a:r>
              <a:endParaRPr kumimoji="1" lang="zh-CN" altLang="en-US" sz="800" dirty="0">
                <a:solidFill>
                  <a:srgbClr val="595959"/>
                </a:solidFill>
                <a:latin typeface="微软雅黑"/>
                <a:ea typeface="微软雅黑"/>
                <a:cs typeface="微软雅黑"/>
              </a:endParaRPr>
            </a:p>
          </p:txBody>
        </p:sp>
      </p:grpSp>
      <p:cxnSp>
        <p:nvCxnSpPr>
          <p:cNvPr id="45" name="Straight Connector 84"/>
          <p:cNvCxnSpPr/>
          <p:nvPr/>
        </p:nvCxnSpPr>
        <p:spPr>
          <a:xfrm>
            <a:off x="449010" y="3267771"/>
            <a:ext cx="2927383" cy="0"/>
          </a:xfrm>
          <a:prstGeom prst="line">
            <a:avLst/>
          </a:prstGeom>
          <a:ln>
            <a:solidFill>
              <a:srgbClr val="ECBAF3"/>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85"/>
          <p:cNvCxnSpPr/>
          <p:nvPr/>
        </p:nvCxnSpPr>
        <p:spPr>
          <a:xfrm>
            <a:off x="3660173" y="1282289"/>
            <a:ext cx="0" cy="3307538"/>
          </a:xfrm>
          <a:prstGeom prst="line">
            <a:avLst/>
          </a:prstGeom>
          <a:ln>
            <a:solidFill>
              <a:srgbClr val="ECBAF3"/>
            </a:solidFill>
            <a:prstDash val="dash"/>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4661484" y="1330831"/>
            <a:ext cx="1682528" cy="861774"/>
          </a:xfrm>
          <a:prstGeom prst="rect">
            <a:avLst/>
          </a:prstGeom>
        </p:spPr>
        <p:txBody>
          <a:bodyPr wrap="square">
            <a:spAutoFit/>
          </a:bodyPr>
          <a:lstStyle/>
          <a:p>
            <a:pPr algn="r" defTabSz="685800">
              <a:lnSpc>
                <a:spcPts val="1500"/>
              </a:lnSpc>
              <a:buClr>
                <a:srgbClr val="0070C0"/>
              </a:buClr>
            </a:pPr>
            <a:r>
              <a:rPr lang="zh-CN" altLang="en-US" sz="9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请在这里输入组要内容请在这里输入组要内容请在这里输入要内容请在这里输入组要内容请在这里输入组组</a:t>
            </a:r>
          </a:p>
        </p:txBody>
      </p:sp>
    </p:spTree>
    <p:extLst>
      <p:ext uri="{BB962C8B-B14F-4D97-AF65-F5344CB8AC3E}">
        <p14:creationId xmlns:p14="http://schemas.microsoft.com/office/powerpoint/2010/main" val="161791385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008936043"/>
              </p:ext>
            </p:extLst>
          </p:nvPr>
        </p:nvGraphicFramePr>
        <p:xfrm>
          <a:off x="274291" y="878159"/>
          <a:ext cx="4131732" cy="28546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ext uri="{D42A27DB-BD31-4B8C-83A1-F6EECF244321}">
                <p14:modId xmlns:p14="http://schemas.microsoft.com/office/powerpoint/2010/main" val="372699802"/>
              </p:ext>
            </p:extLst>
          </p:nvPr>
        </p:nvGraphicFramePr>
        <p:xfrm>
          <a:off x="3549839" y="651655"/>
          <a:ext cx="2803722" cy="1780434"/>
        </p:xfrm>
        <a:graphic>
          <a:graphicData uri="http://schemas.openxmlformats.org/drawingml/2006/chart">
            <c:chart xmlns:c="http://schemas.openxmlformats.org/drawingml/2006/chart" xmlns:r="http://schemas.openxmlformats.org/officeDocument/2006/relationships" r:id="rId4"/>
          </a:graphicData>
        </a:graphic>
      </p:graphicFrame>
      <p:sp>
        <p:nvSpPr>
          <p:cNvPr id="4" name="文本框 4"/>
          <p:cNvSpPr txBox="1"/>
          <p:nvPr/>
        </p:nvSpPr>
        <p:spPr>
          <a:xfrm>
            <a:off x="4629959" y="1011695"/>
            <a:ext cx="653499" cy="923330"/>
          </a:xfrm>
          <a:prstGeom prst="rect">
            <a:avLst/>
          </a:prstGeom>
          <a:noFill/>
        </p:spPr>
        <p:txBody>
          <a:bodyPr wrap="square" rtlCol="0">
            <a:spAutoFit/>
          </a:bodyPr>
          <a:lstStyle/>
          <a:p>
            <a:pPr algn="ctr"/>
            <a:r>
              <a:rPr lang="en-US" altLang="zh-HK" sz="5400" b="1" dirty="0">
                <a:solidFill>
                  <a:srgbClr val="595959"/>
                </a:solidFill>
              </a:rPr>
              <a:t>A</a:t>
            </a:r>
            <a:endParaRPr lang="zh-HK" altLang="en-US" sz="5400" b="1" dirty="0">
              <a:solidFill>
                <a:srgbClr val="595959"/>
              </a:solidFill>
            </a:endParaRPr>
          </a:p>
        </p:txBody>
      </p:sp>
      <p:graphicFrame>
        <p:nvGraphicFramePr>
          <p:cNvPr id="5" name="图表 4"/>
          <p:cNvGraphicFramePr/>
          <p:nvPr>
            <p:extLst>
              <p:ext uri="{D42A27DB-BD31-4B8C-83A1-F6EECF244321}">
                <p14:modId xmlns:p14="http://schemas.microsoft.com/office/powerpoint/2010/main" val="2862240373"/>
              </p:ext>
            </p:extLst>
          </p:nvPr>
        </p:nvGraphicFramePr>
        <p:xfrm>
          <a:off x="3549839" y="2770686"/>
          <a:ext cx="2803722" cy="1780434"/>
        </p:xfrm>
        <a:graphic>
          <a:graphicData uri="http://schemas.openxmlformats.org/drawingml/2006/chart">
            <c:chart xmlns:c="http://schemas.openxmlformats.org/drawingml/2006/chart" xmlns:r="http://schemas.openxmlformats.org/officeDocument/2006/relationships" r:id="rId5"/>
          </a:graphicData>
        </a:graphic>
      </p:graphicFrame>
      <p:sp>
        <p:nvSpPr>
          <p:cNvPr id="6" name="文本框 7"/>
          <p:cNvSpPr txBox="1"/>
          <p:nvPr/>
        </p:nvSpPr>
        <p:spPr>
          <a:xfrm>
            <a:off x="4629959" y="3180281"/>
            <a:ext cx="653499" cy="923330"/>
          </a:xfrm>
          <a:prstGeom prst="rect">
            <a:avLst/>
          </a:prstGeom>
          <a:noFill/>
        </p:spPr>
        <p:txBody>
          <a:bodyPr wrap="square" rtlCol="0">
            <a:spAutoFit/>
          </a:bodyPr>
          <a:lstStyle/>
          <a:p>
            <a:pPr algn="ctr"/>
            <a:r>
              <a:rPr lang="en-US" altLang="zh-HK" sz="5400" b="1" dirty="0">
                <a:solidFill>
                  <a:srgbClr val="595959"/>
                </a:solidFill>
              </a:rPr>
              <a:t>B</a:t>
            </a:r>
            <a:endParaRPr lang="zh-HK" altLang="en-US" sz="5400" b="1" dirty="0">
              <a:solidFill>
                <a:srgbClr val="595959"/>
              </a:solidFill>
            </a:endParaRPr>
          </a:p>
        </p:txBody>
      </p:sp>
      <p:sp>
        <p:nvSpPr>
          <p:cNvPr id="7" name="Text Box 11"/>
          <p:cNvSpPr txBox="1">
            <a:spLocks noChangeArrowheads="1"/>
          </p:cNvSpPr>
          <p:nvPr/>
        </p:nvSpPr>
        <p:spPr bwMode="auto">
          <a:xfrm>
            <a:off x="5907314" y="1363183"/>
            <a:ext cx="2833844"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spc="300" dirty="0">
                <a:solidFill>
                  <a:schemeClr val="bg2">
                    <a:lumMod val="25000"/>
                  </a:schemeClr>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a:t>
            </a:r>
          </a:p>
        </p:txBody>
      </p:sp>
      <p:sp>
        <p:nvSpPr>
          <p:cNvPr id="8" name="Text Box 11"/>
          <p:cNvSpPr txBox="1">
            <a:spLocks noChangeArrowheads="1"/>
          </p:cNvSpPr>
          <p:nvPr/>
        </p:nvSpPr>
        <p:spPr bwMode="auto">
          <a:xfrm>
            <a:off x="5907314" y="3579428"/>
            <a:ext cx="2657624"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685800">
              <a:lnSpc>
                <a:spcPts val="1500"/>
              </a:lnSpc>
              <a:buClr>
                <a:srgbClr val="0070C0"/>
              </a:buClr>
            </a:pPr>
            <a:r>
              <a:rPr lang="zh-CN" altLang="en-US" sz="800" spc="300" dirty="0">
                <a:solidFill>
                  <a:schemeClr val="bg2">
                    <a:lumMod val="25000"/>
                  </a:schemeClr>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a:t>
            </a:r>
          </a:p>
        </p:txBody>
      </p:sp>
      <p:sp>
        <p:nvSpPr>
          <p:cNvPr id="9" name="Text Box 11"/>
          <p:cNvSpPr txBox="1">
            <a:spLocks noChangeArrowheads="1"/>
          </p:cNvSpPr>
          <p:nvPr/>
        </p:nvSpPr>
        <p:spPr bwMode="auto">
          <a:xfrm>
            <a:off x="1316347" y="3700426"/>
            <a:ext cx="214292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lnSpc>
                <a:spcPct val="150000"/>
              </a:lnSpc>
              <a:buClr>
                <a:srgbClr val="0070C0"/>
              </a:buClr>
            </a:pPr>
            <a:r>
              <a:rPr lang="zh-CN" altLang="en-US" sz="800" spc="300" dirty="0">
                <a:solidFill>
                  <a:schemeClr val="bg2">
                    <a:lumMod val="25000"/>
                  </a:schemeClr>
                </a:solidFill>
                <a:latin typeface="微软雅黑" panose="020B0503020204020204" pitchFamily="34" charset="-122"/>
                <a:ea typeface="微软雅黑" panose="020B0503020204020204" pitchFamily="34" charset="-122"/>
              </a:rPr>
              <a:t>请在这里输入组要内容请在这里输入组要内容请在这里输入组要内容请在这里</a:t>
            </a:r>
          </a:p>
        </p:txBody>
      </p:sp>
      <p:sp>
        <p:nvSpPr>
          <p:cNvPr id="10" name="文本框 13"/>
          <p:cNvSpPr txBox="1"/>
          <p:nvPr/>
        </p:nvSpPr>
        <p:spPr>
          <a:xfrm>
            <a:off x="5907314" y="1147159"/>
            <a:ext cx="1561778" cy="276999"/>
          </a:xfrm>
          <a:prstGeom prst="rect">
            <a:avLst/>
          </a:prstGeom>
          <a:noFill/>
        </p:spPr>
        <p:txBody>
          <a:bodyPr wrap="square" rtlCol="0">
            <a:spAutoFit/>
          </a:bodyPr>
          <a:lstStyle/>
          <a:p>
            <a:pPr algn="dist"/>
            <a:r>
              <a:rPr kumimoji="1" lang="en-US" altLang="en-US" sz="1200" spc="300" dirty="0">
                <a:solidFill>
                  <a:schemeClr val="bg2">
                    <a:lumMod val="25000"/>
                  </a:schemeClr>
                </a:solidFill>
                <a:latin typeface="微软雅黑"/>
                <a:ea typeface="微软雅黑"/>
                <a:cs typeface="微软雅黑"/>
              </a:rPr>
              <a:t>点击添加标题</a:t>
            </a:r>
            <a:endParaRPr kumimoji="1" lang="zh-CN" altLang="en-US" sz="1200" spc="300" dirty="0">
              <a:solidFill>
                <a:schemeClr val="bg2">
                  <a:lumMod val="25000"/>
                </a:schemeClr>
              </a:solidFill>
              <a:latin typeface="微软雅黑"/>
              <a:ea typeface="微软雅黑"/>
              <a:cs typeface="微软雅黑"/>
            </a:endParaRPr>
          </a:p>
        </p:txBody>
      </p:sp>
      <p:sp>
        <p:nvSpPr>
          <p:cNvPr id="11" name="文本框 14"/>
          <p:cNvSpPr txBox="1"/>
          <p:nvPr/>
        </p:nvSpPr>
        <p:spPr>
          <a:xfrm>
            <a:off x="5907314" y="3333688"/>
            <a:ext cx="1466528" cy="276999"/>
          </a:xfrm>
          <a:prstGeom prst="rect">
            <a:avLst/>
          </a:prstGeom>
          <a:noFill/>
        </p:spPr>
        <p:txBody>
          <a:bodyPr wrap="square" rtlCol="0">
            <a:spAutoFit/>
          </a:bodyPr>
          <a:lstStyle/>
          <a:p>
            <a:pPr algn="dist"/>
            <a:r>
              <a:rPr kumimoji="1" lang="en-US" altLang="en-US" sz="1200" spc="300" dirty="0">
                <a:solidFill>
                  <a:schemeClr val="bg2">
                    <a:lumMod val="25000"/>
                  </a:schemeClr>
                </a:solidFill>
                <a:latin typeface="微软雅黑"/>
                <a:ea typeface="微软雅黑"/>
                <a:cs typeface="微软雅黑"/>
              </a:rPr>
              <a:t>点击添加标题</a:t>
            </a:r>
            <a:endParaRPr kumimoji="1" lang="zh-CN" altLang="en-US" sz="1200" spc="300" dirty="0">
              <a:solidFill>
                <a:schemeClr val="bg2">
                  <a:lumMod val="25000"/>
                </a:schemeClr>
              </a:solidFill>
              <a:latin typeface="微软雅黑"/>
              <a:ea typeface="微软雅黑"/>
              <a:cs typeface="微软雅黑"/>
            </a:endParaRPr>
          </a:p>
        </p:txBody>
      </p:sp>
    </p:spTree>
    <p:extLst>
      <p:ext uri="{BB962C8B-B14F-4D97-AF65-F5344CB8AC3E}">
        <p14:creationId xmlns:p14="http://schemas.microsoft.com/office/powerpoint/2010/main" val="4174809540"/>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engmian.jpg"/>
          <p:cNvPicPr>
            <a:picLocks noChangeAspect="1"/>
          </p:cNvPicPr>
          <p:nvPr/>
        </p:nvPicPr>
        <p:blipFill rotWithShape="1">
          <a:blip r:embed="rId3" cstate="print">
            <a:extLst>
              <a:ext uri="{28A0092B-C50C-407E-A947-70E740481C1C}">
                <a14:useLocalDpi xmlns:a14="http://schemas.microsoft.com/office/drawing/2010/main" val="0"/>
              </a:ext>
            </a:extLst>
          </a:blip>
          <a:srcRect t="-7531" b="30881"/>
          <a:stretch/>
        </p:blipFill>
        <p:spPr>
          <a:xfrm>
            <a:off x="0" y="1201003"/>
            <a:ext cx="9135879" cy="3942497"/>
          </a:xfrm>
          <a:prstGeom prst="rect">
            <a:avLst/>
          </a:prstGeom>
        </p:spPr>
      </p:pic>
      <p:sp>
        <p:nvSpPr>
          <p:cNvPr id="9" name="矩形 8">
            <a:extLst>
              <a:ext uri="{FF2B5EF4-FFF2-40B4-BE49-F238E27FC236}">
                <a16:creationId xmlns:a16="http://schemas.microsoft.com/office/drawing/2014/main" xmlns="" id="{B28AF761-A6F8-4162-B908-23D342884A2B}"/>
              </a:ext>
            </a:extLst>
          </p:cNvPr>
          <p:cNvSpPr/>
          <p:nvPr/>
        </p:nvSpPr>
        <p:spPr>
          <a:xfrm>
            <a:off x="0" y="1869050"/>
            <a:ext cx="388019" cy="132580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0" name="文本框 9">
            <a:extLst>
              <a:ext uri="{FF2B5EF4-FFF2-40B4-BE49-F238E27FC236}">
                <a16:creationId xmlns:a16="http://schemas.microsoft.com/office/drawing/2014/main" xmlns="" id="{EB2E9147-ED0F-486F-B36F-52FC186F8FC1}"/>
              </a:ext>
            </a:extLst>
          </p:cNvPr>
          <p:cNvSpPr txBox="1"/>
          <p:nvPr/>
        </p:nvSpPr>
        <p:spPr>
          <a:xfrm>
            <a:off x="707261" y="1709757"/>
            <a:ext cx="1473480" cy="854080"/>
          </a:xfrm>
          <a:prstGeom prst="rect">
            <a:avLst/>
          </a:prstGeom>
          <a:noFill/>
        </p:spPr>
        <p:txBody>
          <a:bodyPr wrap="none" rtlCol="0">
            <a:spAutoFit/>
          </a:bodyPr>
          <a:lstStyle/>
          <a:p>
            <a:r>
              <a:rPr lang="en-US" altLang="zh-CN" sz="4950" b="1" dirty="0">
                <a:solidFill>
                  <a:srgbClr val="B474AC"/>
                </a:solidFill>
              </a:rPr>
              <a:t>2018</a:t>
            </a:r>
            <a:endParaRPr lang="zh-CN" altLang="en-US" sz="4950" b="1" dirty="0">
              <a:solidFill>
                <a:srgbClr val="B474AC"/>
              </a:solidFill>
            </a:endParaRPr>
          </a:p>
        </p:txBody>
      </p:sp>
      <p:sp>
        <p:nvSpPr>
          <p:cNvPr id="11" name="文本框 10">
            <a:extLst>
              <a:ext uri="{FF2B5EF4-FFF2-40B4-BE49-F238E27FC236}">
                <a16:creationId xmlns:a16="http://schemas.microsoft.com/office/drawing/2014/main" xmlns="" id="{3514E6B7-E956-4129-93A8-BA0A5FCD291F}"/>
              </a:ext>
            </a:extLst>
          </p:cNvPr>
          <p:cNvSpPr txBox="1"/>
          <p:nvPr/>
        </p:nvSpPr>
        <p:spPr>
          <a:xfrm>
            <a:off x="707260" y="2446285"/>
            <a:ext cx="2339102" cy="461665"/>
          </a:xfrm>
          <a:prstGeom prst="rect">
            <a:avLst/>
          </a:prstGeom>
          <a:noFill/>
        </p:spPr>
        <p:txBody>
          <a:bodyPr wrap="none" rtlCol="0">
            <a:spAutoFit/>
          </a:bodyPr>
          <a:lstStyle/>
          <a:p>
            <a:r>
              <a:rPr lang="zh-CN" altLang="en-US" sz="2400" b="1" dirty="0"/>
              <a:t>感谢大家的支持</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CF9AA0BE-28E5-4B0D-A15F-761847012836}"/>
              </a:ext>
            </a:extLst>
          </p:cNvPr>
          <p:cNvSpPr/>
          <p:nvPr/>
        </p:nvSpPr>
        <p:spPr>
          <a:xfrm>
            <a:off x="707261" y="2889007"/>
            <a:ext cx="4393677" cy="334835"/>
          </a:xfrm>
          <a:prstGeom prst="rect">
            <a:avLst/>
          </a:prstGeom>
        </p:spPr>
        <p:txBody>
          <a:bodyPr wrap="square">
            <a:spAutoFit/>
          </a:bodyPr>
          <a:lstStyle/>
          <a:p>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788" dirty="0" err="1">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788" dirty="0">
              <a:solidFill>
                <a:schemeClr val="bg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71594229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E71380C-2288-4561-A642-8A8E6A9DE07E}"/>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034899635"/>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DF62377-0D06-424F-8DC9-EEAAEC70DF9F}"/>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141247885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2197" y="3509547"/>
            <a:ext cx="4572000" cy="1384995"/>
          </a:xfrm>
          <a:prstGeom prst="rect">
            <a:avLst/>
          </a:prstGeom>
        </p:spPr>
        <p:txBody>
          <a:bodyPr>
            <a:spAutoFit/>
          </a:bodyPr>
          <a:lstStyle/>
          <a:p>
            <a:r>
              <a:rPr lang="zh-CN" altLang="en-US" dirty="0"/>
              <a:t>多彩演示（ColourPPT）</a:t>
            </a:r>
          </a:p>
          <a:p>
            <a:r>
              <a:rPr lang="zh-CN" altLang="en-US" dirty="0">
                <a:hlinkClick r:id="rId2"/>
              </a:rPr>
              <a:t>http://colourstudio.yanj.cn</a:t>
            </a:r>
            <a:r>
              <a:rPr lang="zh-CN" altLang="en-US" dirty="0" smtClean="0">
                <a:hlinkClick r:id="rId2"/>
              </a:rPr>
              <a:t>/</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643164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fengmian.jpg">
            <a:extLst>
              <a:ext uri="{FF2B5EF4-FFF2-40B4-BE49-F238E27FC236}">
                <a16:creationId xmlns:a16="http://schemas.microsoft.com/office/drawing/2014/main" xmlns="" id="{CADEE5EB-CE87-4F06-BCF0-3F9BE683E12F}"/>
              </a:ext>
            </a:extLst>
          </p:cNvPr>
          <p:cNvPicPr>
            <a:picLocks noChangeAspect="1"/>
          </p:cNvPicPr>
          <p:nvPr/>
        </p:nvPicPr>
        <p:blipFill rotWithShape="1">
          <a:blip r:embed="rId2" cstate="print">
            <a:alphaModFix amt="43000"/>
            <a:extLst>
              <a:ext uri="{28A0092B-C50C-407E-A947-70E740481C1C}">
                <a14:useLocalDpi xmlns:a14="http://schemas.microsoft.com/office/drawing/2010/main" val="0"/>
              </a:ext>
            </a:extLst>
          </a:blip>
          <a:srcRect l="30018" t="-7531" r="21543" b="239"/>
          <a:stretch/>
        </p:blipFill>
        <p:spPr>
          <a:xfrm rot="5400000">
            <a:off x="14841" y="-635327"/>
            <a:ext cx="5143500" cy="6414154"/>
          </a:xfrm>
          <a:prstGeom prst="rect">
            <a:avLst/>
          </a:prstGeom>
        </p:spPr>
      </p:pic>
      <p:sp>
        <p:nvSpPr>
          <p:cNvPr id="3" name="矩形 2"/>
          <p:cNvSpPr/>
          <p:nvPr/>
        </p:nvSpPr>
        <p:spPr>
          <a:xfrm>
            <a:off x="251222" y="2250281"/>
            <a:ext cx="642938" cy="64293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t>2018</a:t>
            </a:r>
            <a:endParaRPr lang="zh-CN" altLang="en-US" sz="1050" dirty="0"/>
          </a:p>
        </p:txBody>
      </p:sp>
      <p:sp>
        <p:nvSpPr>
          <p:cNvPr id="4" name="文本框 3"/>
          <p:cNvSpPr txBox="1"/>
          <p:nvPr/>
        </p:nvSpPr>
        <p:spPr>
          <a:xfrm>
            <a:off x="1263148" y="2283209"/>
            <a:ext cx="2044791" cy="600164"/>
          </a:xfrm>
          <a:prstGeom prst="rect">
            <a:avLst/>
          </a:prstGeom>
          <a:noFill/>
        </p:spPr>
        <p:txBody>
          <a:bodyPr wrap="none" rtlCol="0">
            <a:spAutoFit/>
          </a:bodyPr>
          <a:lstStyle/>
          <a:p>
            <a:pPr algn="ctr"/>
            <a:r>
              <a:rPr lang="en-US" altLang="zh-CN" sz="3300" dirty="0"/>
              <a:t>CONTENTS</a:t>
            </a:r>
            <a:endParaRPr lang="zh-CN" altLang="en-US" sz="3300" dirty="0"/>
          </a:p>
        </p:txBody>
      </p:sp>
      <p:sp>
        <p:nvSpPr>
          <p:cNvPr id="7" name="文本框 6"/>
          <p:cNvSpPr txBox="1"/>
          <p:nvPr/>
        </p:nvSpPr>
        <p:spPr>
          <a:xfrm>
            <a:off x="4811040" y="1224936"/>
            <a:ext cx="1127232" cy="253916"/>
          </a:xfrm>
          <a:prstGeom prst="rect">
            <a:avLst/>
          </a:prstGeom>
          <a:noFill/>
        </p:spPr>
        <p:txBody>
          <a:bodyPr wrap="none" rtlCol="0">
            <a:spAutoFit/>
          </a:bodyPr>
          <a:lstStyle/>
          <a:p>
            <a:r>
              <a:rPr lang="zh-CN" altLang="en-US" sz="1050" b="1" dirty="0">
                <a:solidFill>
                  <a:srgbClr val="B474AC"/>
                </a:solidFill>
              </a:rPr>
              <a:t>请输入你的标题</a:t>
            </a: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811040" y="1485271"/>
            <a:ext cx="2991304" cy="207749"/>
          </a:xfrm>
          <a:prstGeom prst="rect">
            <a:avLst/>
          </a:prstGeom>
        </p:spPr>
        <p:txBody>
          <a:bodyPr wrap="square">
            <a:spAutoFit/>
          </a:bodyPr>
          <a:lstStyle/>
          <a:p>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4811040" y="1994825"/>
            <a:ext cx="1127232" cy="253916"/>
          </a:xfrm>
          <a:prstGeom prst="rect">
            <a:avLst/>
          </a:prstGeom>
          <a:noFill/>
        </p:spPr>
        <p:txBody>
          <a:bodyPr wrap="none" rtlCol="0">
            <a:spAutoFit/>
          </a:bodyPr>
          <a:lstStyle/>
          <a:p>
            <a:r>
              <a:rPr lang="zh-CN" altLang="en-US" sz="1050" b="1" dirty="0">
                <a:solidFill>
                  <a:srgbClr val="B474AC"/>
                </a:solidFill>
              </a:rPr>
              <a:t>请输入你的标题</a:t>
            </a: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811040" y="2255160"/>
            <a:ext cx="2991304" cy="207749"/>
          </a:xfrm>
          <a:prstGeom prst="rect">
            <a:avLst/>
          </a:prstGeom>
        </p:spPr>
        <p:txBody>
          <a:bodyPr wrap="square">
            <a:spAutoFit/>
          </a:bodyPr>
          <a:lstStyle/>
          <a:p>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4811040" y="2760527"/>
            <a:ext cx="1127232" cy="253916"/>
          </a:xfrm>
          <a:prstGeom prst="rect">
            <a:avLst/>
          </a:prstGeom>
          <a:noFill/>
        </p:spPr>
        <p:txBody>
          <a:bodyPr wrap="none" rtlCol="0">
            <a:spAutoFit/>
          </a:bodyPr>
          <a:lstStyle/>
          <a:p>
            <a:r>
              <a:rPr lang="zh-CN" altLang="en-US" sz="1050" b="1" dirty="0">
                <a:solidFill>
                  <a:srgbClr val="B474AC"/>
                </a:solidFill>
              </a:rPr>
              <a:t>请输入你的标题</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811040" y="3020862"/>
            <a:ext cx="2991304" cy="207749"/>
          </a:xfrm>
          <a:prstGeom prst="rect">
            <a:avLst/>
          </a:prstGeom>
        </p:spPr>
        <p:txBody>
          <a:bodyPr wrap="square">
            <a:spAutoFit/>
          </a:bodyPr>
          <a:lstStyle/>
          <a:p>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4811040" y="3522396"/>
            <a:ext cx="1127232" cy="253916"/>
          </a:xfrm>
          <a:prstGeom prst="rect">
            <a:avLst/>
          </a:prstGeom>
          <a:noFill/>
        </p:spPr>
        <p:txBody>
          <a:bodyPr wrap="none" rtlCol="0">
            <a:spAutoFit/>
          </a:bodyPr>
          <a:lstStyle/>
          <a:p>
            <a:r>
              <a:rPr lang="zh-CN" altLang="en-US" sz="1050" b="1" dirty="0">
                <a:solidFill>
                  <a:srgbClr val="B474AC"/>
                </a:solidFill>
              </a:rPr>
              <a:t>请输入你的标题</a:t>
            </a:r>
          </a:p>
        </p:txBody>
      </p:sp>
      <p:sp>
        <p:nvSpPr>
          <p:cNvPr id="14" name="矩形 1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811040" y="3782731"/>
            <a:ext cx="2991304" cy="207749"/>
          </a:xfrm>
          <a:prstGeom prst="rect">
            <a:avLst/>
          </a:prstGeom>
        </p:spPr>
        <p:txBody>
          <a:bodyPr wrap="square">
            <a:spAutoFit/>
          </a:bodyPr>
          <a:lstStyle/>
          <a:p>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矩形 16"/>
          <p:cNvSpPr/>
          <p:nvPr/>
        </p:nvSpPr>
        <p:spPr>
          <a:xfrm>
            <a:off x="4393406" y="1271587"/>
            <a:ext cx="357188" cy="35718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t>01</a:t>
            </a:r>
            <a:endParaRPr lang="zh-CN" altLang="en-US" sz="1050" dirty="0"/>
          </a:p>
        </p:txBody>
      </p:sp>
      <p:sp>
        <p:nvSpPr>
          <p:cNvPr id="18" name="矩形 17"/>
          <p:cNvSpPr/>
          <p:nvPr/>
        </p:nvSpPr>
        <p:spPr>
          <a:xfrm>
            <a:off x="4393406" y="2030543"/>
            <a:ext cx="357188" cy="35718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t>02</a:t>
            </a:r>
            <a:endParaRPr lang="zh-CN" altLang="en-US" sz="1050" dirty="0"/>
          </a:p>
        </p:txBody>
      </p:sp>
      <p:sp>
        <p:nvSpPr>
          <p:cNvPr id="19" name="矩形 18"/>
          <p:cNvSpPr/>
          <p:nvPr/>
        </p:nvSpPr>
        <p:spPr>
          <a:xfrm>
            <a:off x="4393406" y="2793588"/>
            <a:ext cx="357188" cy="35718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t>03</a:t>
            </a:r>
            <a:endParaRPr lang="zh-CN" altLang="en-US" sz="1050" dirty="0"/>
          </a:p>
        </p:txBody>
      </p:sp>
      <p:sp>
        <p:nvSpPr>
          <p:cNvPr id="20" name="矩形 19"/>
          <p:cNvSpPr/>
          <p:nvPr/>
        </p:nvSpPr>
        <p:spPr>
          <a:xfrm>
            <a:off x="4393406" y="3556633"/>
            <a:ext cx="357188" cy="357188"/>
          </a:xfrm>
          <a:prstGeom prst="rect">
            <a:avLst/>
          </a:prstGeom>
          <a:solidFill>
            <a:srgbClr val="B474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t>04</a:t>
            </a:r>
            <a:endParaRPr lang="zh-CN" altLang="en-US" sz="1050" dirty="0"/>
          </a:p>
        </p:txBody>
      </p:sp>
    </p:spTree>
    <p:extLst>
      <p:ext uri="{BB962C8B-B14F-4D97-AF65-F5344CB8AC3E}">
        <p14:creationId xmlns:p14="http://schemas.microsoft.com/office/powerpoint/2010/main" val="223058048"/>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83242" y="1528652"/>
            <a:ext cx="577516" cy="854080"/>
            <a:chOff x="2075752" y="2540927"/>
            <a:chExt cx="770021" cy="1138774"/>
          </a:xfrm>
        </p:grpSpPr>
        <p:cxnSp>
          <p:nvCxnSpPr>
            <p:cNvPr id="8" name="直接连接符 7"/>
            <p:cNvCxnSpPr/>
            <p:nvPr/>
          </p:nvCxnSpPr>
          <p:spPr>
            <a:xfrm flipV="1">
              <a:off x="2075752" y="2714925"/>
              <a:ext cx="770021" cy="770021"/>
            </a:xfrm>
            <a:prstGeom prst="line">
              <a:avLst/>
            </a:prstGeom>
            <a:ln w="25400">
              <a:solidFill>
                <a:srgbClr val="B474AC"/>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122852" y="2540927"/>
              <a:ext cx="675826" cy="1138774"/>
            </a:xfrm>
            <a:prstGeom prst="rect">
              <a:avLst/>
            </a:prstGeom>
            <a:noFill/>
            <a:ln>
              <a:noFill/>
            </a:ln>
          </p:spPr>
          <p:txBody>
            <a:bodyPr wrap="none" rtlCol="0">
              <a:spAutoFit/>
            </a:bodyPr>
            <a:lstStyle/>
            <a:p>
              <a:pPr algn="ctr"/>
              <a:r>
                <a:rPr lang="en-US" altLang="zh-CN" sz="4950" dirty="0"/>
                <a:t>4</a:t>
              </a:r>
              <a:endParaRPr lang="zh-CN" altLang="en-US" sz="4950" dirty="0"/>
            </a:p>
          </p:txBody>
        </p:sp>
      </p:grpSp>
      <p:sp>
        <p:nvSpPr>
          <p:cNvPr id="37" name="文本框 36"/>
          <p:cNvSpPr txBox="1"/>
          <p:nvPr/>
        </p:nvSpPr>
        <p:spPr>
          <a:xfrm>
            <a:off x="2998493" y="2267900"/>
            <a:ext cx="3147015" cy="600164"/>
          </a:xfrm>
          <a:prstGeom prst="rect">
            <a:avLst/>
          </a:prstGeom>
          <a:noFill/>
        </p:spPr>
        <p:txBody>
          <a:bodyPr wrap="none" rtlCol="0">
            <a:spAutoFit/>
          </a:bodyPr>
          <a:lstStyle/>
          <a:p>
            <a:pPr algn="ctr"/>
            <a:r>
              <a:rPr lang="zh-CN" altLang="en-US" sz="3300" dirty="0">
                <a:solidFill>
                  <a:srgbClr val="B474AC"/>
                </a:solidFill>
              </a:rPr>
              <a:t>请输入你的标题</a:t>
            </a:r>
            <a:endParaRPr lang="en-US" altLang="zh-CN" sz="3300" dirty="0">
              <a:solidFill>
                <a:srgbClr val="B474AC"/>
              </a:solidFill>
            </a:endParaRPr>
          </a:p>
        </p:txBody>
      </p:sp>
      <p:sp>
        <p:nvSpPr>
          <p:cNvPr id="38" name="矩形 3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313556" y="2844170"/>
            <a:ext cx="4516888" cy="415498"/>
          </a:xfrm>
          <a:prstGeom prst="rect">
            <a:avLst/>
          </a:prstGeom>
        </p:spPr>
        <p:txBody>
          <a:bodyPr wrap="square">
            <a:spAutoFit/>
          </a:bodyPr>
          <a:lstStyle/>
          <a:p>
            <a:pPr algn="ct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05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72885757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图表 38"/>
          <p:cNvGraphicFramePr/>
          <p:nvPr>
            <p:extLst>
              <p:ext uri="{D42A27DB-BD31-4B8C-83A1-F6EECF244321}">
                <p14:modId xmlns:p14="http://schemas.microsoft.com/office/powerpoint/2010/main" val="1544658447"/>
              </p:ext>
            </p:extLst>
          </p:nvPr>
        </p:nvGraphicFramePr>
        <p:xfrm>
          <a:off x="509834" y="961318"/>
          <a:ext cx="8048625" cy="2714625"/>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 Box 11"/>
          <p:cNvSpPr txBox="1">
            <a:spLocks noChangeArrowheads="1"/>
          </p:cNvSpPr>
          <p:nvPr/>
        </p:nvSpPr>
        <p:spPr bwMode="auto">
          <a:xfrm>
            <a:off x="928914" y="3805066"/>
            <a:ext cx="7286172"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在这里输入组请在这里输入组要内容请在这里输入组要内容请在这里输入组要内容请在这里输入组要内容请在这里输入组要内容请在这里输入组要内容请在这里输入组</a:t>
            </a:r>
          </a:p>
          <a:p>
            <a:pPr algn="ctr">
              <a:lnSpc>
                <a:spcPts val="1500"/>
              </a:lnSpc>
              <a:buClr>
                <a:srgbClr val="0070C0"/>
              </a:buClr>
            </a:pPr>
            <a:endParaRPr lang="zh-CN" altLang="en-US" sz="800" dirty="0">
              <a:solidFill>
                <a:srgbClr val="595959"/>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1013643" y="3687493"/>
            <a:ext cx="7058373" cy="0"/>
          </a:xfrm>
          <a:prstGeom prst="line">
            <a:avLst/>
          </a:prstGeom>
          <a:ln>
            <a:solidFill>
              <a:srgbClr val="ECBAF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1679718"/>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10871" b="25647"/>
          <a:stretch/>
        </p:blipFill>
        <p:spPr bwMode="auto">
          <a:xfrm>
            <a:off x="657938" y="1064427"/>
            <a:ext cx="7810941" cy="1815864"/>
          </a:xfrm>
          <a:prstGeom prst="rect">
            <a:avLst/>
          </a:prstGeom>
          <a:noFill/>
          <a:extLst>
            <a:ext uri="{909E8E84-426E-40DD-AFC4-6F175D3DCCD1}">
              <a14:hiddenFill xmlns:a14="http://schemas.microsoft.com/office/drawing/2010/main">
                <a:solidFill>
                  <a:srgbClr val="FFFFFF"/>
                </a:solidFill>
              </a14:hiddenFill>
            </a:ext>
          </a:extLst>
        </p:spPr>
      </p:pic>
      <p:sp>
        <p:nvSpPr>
          <p:cNvPr id="14" name="流程图: 手动输入 13"/>
          <p:cNvSpPr/>
          <p:nvPr/>
        </p:nvSpPr>
        <p:spPr>
          <a:xfrm>
            <a:off x="658294" y="2012073"/>
            <a:ext cx="1959173" cy="1496096"/>
          </a:xfrm>
          <a:prstGeom prst="flowChartManualInput">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23" name="流程图: 手动输入 22"/>
          <p:cNvSpPr/>
          <p:nvPr/>
        </p:nvSpPr>
        <p:spPr>
          <a:xfrm flipH="1">
            <a:off x="2617467" y="2016721"/>
            <a:ext cx="1947007" cy="1486805"/>
          </a:xfrm>
          <a:prstGeom prst="flowChartManualInput">
            <a:avLst/>
          </a:prstGeom>
          <a:solidFill>
            <a:srgbClr val="C54EA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24" name="流程图: 手动输入 23"/>
          <p:cNvSpPr/>
          <p:nvPr/>
        </p:nvSpPr>
        <p:spPr>
          <a:xfrm>
            <a:off x="4564474" y="2012073"/>
            <a:ext cx="1959173" cy="1496096"/>
          </a:xfrm>
          <a:prstGeom prst="flowChartManualInput">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25" name="流程图: 手动输入 24"/>
          <p:cNvSpPr/>
          <p:nvPr/>
        </p:nvSpPr>
        <p:spPr>
          <a:xfrm flipH="1">
            <a:off x="6523647" y="2016721"/>
            <a:ext cx="1947007" cy="1486805"/>
          </a:xfrm>
          <a:prstGeom prst="flowChartManualInput">
            <a:avLst/>
          </a:prstGeom>
          <a:solidFill>
            <a:srgbClr val="C54EA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pic>
        <p:nvPicPr>
          <p:cNvPr id="26" name="Picture 2" descr="C:\Documents and Settings\Administrator\桌面\图标\ico\swap-vert-circl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137020" y="2327110"/>
            <a:ext cx="1001719" cy="10017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7" name="Picture 3" descr="C:\Documents and Settings\Administrator\桌面\图标\ico\verified-user.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165557" y="2403362"/>
            <a:ext cx="849210" cy="84921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图标\ico\vpn-lock.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055574" y="2386393"/>
            <a:ext cx="883149" cy="88314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5" descr="C:\Documents and Settings\Administrator\桌面\图标\ico\cloud-queu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101230" y="2385140"/>
            <a:ext cx="885659" cy="88565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8" name="文本框 36"/>
          <p:cNvSpPr txBox="1"/>
          <p:nvPr/>
        </p:nvSpPr>
        <p:spPr>
          <a:xfrm>
            <a:off x="1015320" y="3649214"/>
            <a:ext cx="1245119" cy="276997"/>
          </a:xfrm>
          <a:prstGeom prst="rect">
            <a:avLst/>
          </a:prstGeom>
          <a:noFill/>
        </p:spPr>
        <p:txBody>
          <a:bodyPr wrap="square" lIns="91438" tIns="45719" rIns="91438" bIns="45719" rtlCol="0">
            <a:spAutoFit/>
          </a:bodyPr>
          <a:lstStyle/>
          <a:p>
            <a:pPr algn="dist"/>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40" name="Text Box 11"/>
          <p:cNvSpPr txBox="1">
            <a:spLocks noChangeArrowheads="1"/>
          </p:cNvSpPr>
          <p:nvPr/>
        </p:nvSpPr>
        <p:spPr bwMode="auto">
          <a:xfrm>
            <a:off x="841567" y="3917224"/>
            <a:ext cx="1592623"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a:t>
            </a:r>
            <a:r>
              <a:rPr lang="en-US" altLang="zh-CN" sz="800" dirty="0">
                <a:solidFill>
                  <a:srgbClr val="595959"/>
                </a:solidFill>
                <a:latin typeface="微软雅黑" panose="020B0503020204020204" pitchFamily="34" charset="-122"/>
                <a:ea typeface="微软雅黑" panose="020B0503020204020204" pitchFamily="34" charset="-122"/>
              </a:rPr>
              <a:t>\</a:t>
            </a:r>
            <a:endParaRPr lang="zh-CN" altLang="en-US" sz="800" dirty="0">
              <a:solidFill>
                <a:srgbClr val="595959"/>
              </a:solidFill>
              <a:latin typeface="微软雅黑" panose="020B0503020204020204" pitchFamily="34" charset="-122"/>
              <a:ea typeface="微软雅黑" panose="020B0503020204020204" pitchFamily="34" charset="-122"/>
            </a:endParaRPr>
          </a:p>
        </p:txBody>
      </p:sp>
      <p:sp>
        <p:nvSpPr>
          <p:cNvPr id="41" name="文本框 36"/>
          <p:cNvSpPr txBox="1"/>
          <p:nvPr/>
        </p:nvSpPr>
        <p:spPr>
          <a:xfrm>
            <a:off x="2968410" y="3649214"/>
            <a:ext cx="1245119" cy="276997"/>
          </a:xfrm>
          <a:prstGeom prst="rect">
            <a:avLst/>
          </a:prstGeom>
          <a:noFill/>
        </p:spPr>
        <p:txBody>
          <a:bodyPr wrap="square" lIns="91438" tIns="45719" rIns="91438" bIns="45719" rtlCol="0">
            <a:spAutoFit/>
          </a:bodyPr>
          <a:lstStyle/>
          <a:p>
            <a:pPr algn="dist"/>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42" name="Text Box 11"/>
          <p:cNvSpPr txBox="1">
            <a:spLocks noChangeArrowheads="1"/>
          </p:cNvSpPr>
          <p:nvPr/>
        </p:nvSpPr>
        <p:spPr bwMode="auto">
          <a:xfrm>
            <a:off x="2794657" y="3917224"/>
            <a:ext cx="1592623"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a:t>
            </a:r>
            <a:r>
              <a:rPr lang="en-US" altLang="zh-CN" sz="800" dirty="0">
                <a:solidFill>
                  <a:srgbClr val="595959"/>
                </a:solidFill>
                <a:latin typeface="微软雅黑" panose="020B0503020204020204" pitchFamily="34" charset="-122"/>
                <a:ea typeface="微软雅黑" panose="020B0503020204020204" pitchFamily="34" charset="-122"/>
              </a:rPr>
              <a:t>\</a:t>
            </a:r>
            <a:endParaRPr lang="zh-CN" altLang="en-US" sz="800" dirty="0">
              <a:solidFill>
                <a:srgbClr val="595959"/>
              </a:solidFill>
              <a:latin typeface="微软雅黑" panose="020B0503020204020204" pitchFamily="34" charset="-122"/>
              <a:ea typeface="微软雅黑" panose="020B0503020204020204" pitchFamily="34" charset="-122"/>
            </a:endParaRPr>
          </a:p>
        </p:txBody>
      </p:sp>
      <p:sp>
        <p:nvSpPr>
          <p:cNvPr id="43" name="文本框 36"/>
          <p:cNvSpPr txBox="1"/>
          <p:nvPr/>
        </p:nvSpPr>
        <p:spPr>
          <a:xfrm>
            <a:off x="4921500" y="3649214"/>
            <a:ext cx="1245119" cy="276997"/>
          </a:xfrm>
          <a:prstGeom prst="rect">
            <a:avLst/>
          </a:prstGeom>
          <a:noFill/>
        </p:spPr>
        <p:txBody>
          <a:bodyPr wrap="square" lIns="91438" tIns="45719" rIns="91438" bIns="45719" rtlCol="0">
            <a:spAutoFit/>
          </a:bodyPr>
          <a:lstStyle/>
          <a:p>
            <a:pPr algn="dist"/>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44" name="Text Box 11"/>
          <p:cNvSpPr txBox="1">
            <a:spLocks noChangeArrowheads="1"/>
          </p:cNvSpPr>
          <p:nvPr/>
        </p:nvSpPr>
        <p:spPr bwMode="auto">
          <a:xfrm>
            <a:off x="4747747" y="3917224"/>
            <a:ext cx="1592623"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a:t>
            </a:r>
            <a:r>
              <a:rPr lang="en-US" altLang="zh-CN" sz="800" dirty="0">
                <a:solidFill>
                  <a:srgbClr val="595959"/>
                </a:solidFill>
                <a:latin typeface="微软雅黑" panose="020B0503020204020204" pitchFamily="34" charset="-122"/>
                <a:ea typeface="微软雅黑" panose="020B0503020204020204" pitchFamily="34" charset="-122"/>
              </a:rPr>
              <a:t>\</a:t>
            </a:r>
            <a:endParaRPr lang="zh-CN" altLang="en-US" sz="800" dirty="0">
              <a:solidFill>
                <a:srgbClr val="595959"/>
              </a:solidFill>
              <a:latin typeface="微软雅黑" panose="020B0503020204020204" pitchFamily="34" charset="-122"/>
              <a:ea typeface="微软雅黑" panose="020B0503020204020204" pitchFamily="34" charset="-122"/>
            </a:endParaRPr>
          </a:p>
        </p:txBody>
      </p:sp>
      <p:sp>
        <p:nvSpPr>
          <p:cNvPr id="45" name="文本框 36"/>
          <p:cNvSpPr txBox="1"/>
          <p:nvPr/>
        </p:nvSpPr>
        <p:spPr>
          <a:xfrm>
            <a:off x="6960495" y="3649214"/>
            <a:ext cx="1245119" cy="276997"/>
          </a:xfrm>
          <a:prstGeom prst="rect">
            <a:avLst/>
          </a:prstGeom>
          <a:noFill/>
        </p:spPr>
        <p:txBody>
          <a:bodyPr wrap="square" lIns="91438" tIns="45719" rIns="91438" bIns="45719" rtlCol="0">
            <a:spAutoFit/>
          </a:bodyPr>
          <a:lstStyle/>
          <a:p>
            <a:pPr algn="dist"/>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46" name="Text Box 11"/>
          <p:cNvSpPr txBox="1">
            <a:spLocks noChangeArrowheads="1"/>
          </p:cNvSpPr>
          <p:nvPr/>
        </p:nvSpPr>
        <p:spPr bwMode="auto">
          <a:xfrm>
            <a:off x="6786742" y="3917224"/>
            <a:ext cx="1592623" cy="66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a:t>
            </a:r>
            <a:r>
              <a:rPr lang="en-US" altLang="zh-CN" sz="800" dirty="0">
                <a:solidFill>
                  <a:srgbClr val="595959"/>
                </a:solidFill>
                <a:latin typeface="微软雅黑" panose="020B0503020204020204" pitchFamily="34" charset="-122"/>
                <a:ea typeface="微软雅黑" panose="020B0503020204020204" pitchFamily="34" charset="-122"/>
              </a:rPr>
              <a:t>\</a:t>
            </a:r>
            <a:endParaRPr lang="zh-CN" altLang="en-US" sz="8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8973582"/>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a:spLocks noChangeArrowheads="1"/>
          </p:cNvSpPr>
          <p:nvPr/>
        </p:nvSpPr>
        <p:spPr bwMode="auto">
          <a:xfrm>
            <a:off x="2102796" y="2665819"/>
            <a:ext cx="6350" cy="193675"/>
          </a:xfrm>
          <a:prstGeom prst="rect">
            <a:avLst/>
          </a:prstGeom>
          <a:solidFill>
            <a:srgbClr val="C54EAD"/>
          </a:solidFill>
          <a:ln w="9525">
            <a:solidFill>
              <a:srgbClr val="C54EAD"/>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8" name="Rectangle 17"/>
          <p:cNvSpPr>
            <a:spLocks noChangeArrowheads="1"/>
          </p:cNvSpPr>
          <p:nvPr/>
        </p:nvSpPr>
        <p:spPr bwMode="auto">
          <a:xfrm>
            <a:off x="4568183" y="2535644"/>
            <a:ext cx="6350" cy="196850"/>
          </a:xfrm>
          <a:prstGeom prst="rect">
            <a:avLst/>
          </a:prstGeom>
          <a:solidFill>
            <a:schemeClr val="bg1"/>
          </a:solidFill>
          <a:ln w="9525">
            <a:solidFill>
              <a:srgbClr val="ECBAF3"/>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1" name="Rectangle 21"/>
          <p:cNvSpPr>
            <a:spLocks noChangeArrowheads="1"/>
          </p:cNvSpPr>
          <p:nvPr/>
        </p:nvSpPr>
        <p:spPr bwMode="auto">
          <a:xfrm>
            <a:off x="7022458" y="2665819"/>
            <a:ext cx="6350" cy="193675"/>
          </a:xfrm>
          <a:prstGeom prst="rect">
            <a:avLst/>
          </a:prstGeom>
          <a:solidFill>
            <a:srgbClr val="C9AE00"/>
          </a:solidFill>
          <a:ln w="9525">
            <a:solidFill>
              <a:srgbClr val="C54EAD"/>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14" name="组 4"/>
          <p:cNvGrpSpPr/>
          <p:nvPr/>
        </p:nvGrpSpPr>
        <p:grpSpPr>
          <a:xfrm>
            <a:off x="1882133" y="2859494"/>
            <a:ext cx="444500" cy="442913"/>
            <a:chOff x="1862355" y="2706499"/>
            <a:chExt cx="444500" cy="442913"/>
          </a:xfrm>
        </p:grpSpPr>
        <p:sp>
          <p:nvSpPr>
            <p:cNvPr id="15" name="Freeform 9"/>
            <p:cNvSpPr>
              <a:spLocks noEditPoints="1"/>
            </p:cNvSpPr>
            <p:nvPr/>
          </p:nvSpPr>
          <p:spPr bwMode="auto">
            <a:xfrm>
              <a:off x="1862355" y="2706499"/>
              <a:ext cx="444500" cy="442913"/>
            </a:xfrm>
            <a:custGeom>
              <a:avLst/>
              <a:gdLst>
                <a:gd name="T0" fmla="*/ 71 w 141"/>
                <a:gd name="T1" fmla="*/ 140 h 140"/>
                <a:gd name="T2" fmla="*/ 0 w 141"/>
                <a:gd name="T3" fmla="*/ 70 h 140"/>
                <a:gd name="T4" fmla="*/ 71 w 141"/>
                <a:gd name="T5" fmla="*/ 0 h 140"/>
                <a:gd name="T6" fmla="*/ 141 w 141"/>
                <a:gd name="T7" fmla="*/ 70 h 140"/>
                <a:gd name="T8" fmla="*/ 71 w 141"/>
                <a:gd name="T9" fmla="*/ 140 h 140"/>
                <a:gd name="T10" fmla="*/ 71 w 141"/>
                <a:gd name="T11" fmla="*/ 1 h 140"/>
                <a:gd name="T12" fmla="*/ 2 w 141"/>
                <a:gd name="T13" fmla="*/ 70 h 140"/>
                <a:gd name="T14" fmla="*/ 71 w 141"/>
                <a:gd name="T15" fmla="*/ 139 h 140"/>
                <a:gd name="T16" fmla="*/ 139 w 141"/>
                <a:gd name="T17" fmla="*/ 70 h 140"/>
                <a:gd name="T18" fmla="*/ 71 w 141"/>
                <a:gd name="T19" fmla="*/ 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0">
                  <a:moveTo>
                    <a:pt x="71" y="140"/>
                  </a:moveTo>
                  <a:cubicBezTo>
                    <a:pt x="32" y="140"/>
                    <a:pt x="0" y="109"/>
                    <a:pt x="0" y="70"/>
                  </a:cubicBezTo>
                  <a:cubicBezTo>
                    <a:pt x="0" y="31"/>
                    <a:pt x="32" y="0"/>
                    <a:pt x="71" y="0"/>
                  </a:cubicBezTo>
                  <a:cubicBezTo>
                    <a:pt x="110" y="0"/>
                    <a:pt x="141" y="31"/>
                    <a:pt x="141" y="70"/>
                  </a:cubicBezTo>
                  <a:cubicBezTo>
                    <a:pt x="141" y="109"/>
                    <a:pt x="110" y="140"/>
                    <a:pt x="71" y="140"/>
                  </a:cubicBezTo>
                  <a:close/>
                  <a:moveTo>
                    <a:pt x="71" y="1"/>
                  </a:moveTo>
                  <a:cubicBezTo>
                    <a:pt x="33" y="1"/>
                    <a:pt x="2" y="32"/>
                    <a:pt x="2" y="70"/>
                  </a:cubicBezTo>
                  <a:cubicBezTo>
                    <a:pt x="2" y="108"/>
                    <a:pt x="33" y="139"/>
                    <a:pt x="71" y="139"/>
                  </a:cubicBezTo>
                  <a:cubicBezTo>
                    <a:pt x="109" y="139"/>
                    <a:pt x="139" y="108"/>
                    <a:pt x="139" y="70"/>
                  </a:cubicBezTo>
                  <a:cubicBezTo>
                    <a:pt x="139" y="32"/>
                    <a:pt x="109" y="1"/>
                    <a:pt x="71" y="1"/>
                  </a:cubicBezTo>
                  <a:close/>
                </a:path>
              </a:pathLst>
            </a:custGeom>
            <a:solidFill>
              <a:srgbClr val="FC611F"/>
            </a:solidFill>
            <a:ln w="9525">
              <a:solidFill>
                <a:srgbClr val="C54EAD"/>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24"/>
            <p:cNvSpPr>
              <a:spLocks/>
            </p:cNvSpPr>
            <p:nvPr/>
          </p:nvSpPr>
          <p:spPr bwMode="auto">
            <a:xfrm>
              <a:off x="1975068" y="2828736"/>
              <a:ext cx="231775" cy="225425"/>
            </a:xfrm>
            <a:custGeom>
              <a:avLst/>
              <a:gdLst>
                <a:gd name="T0" fmla="*/ 69 w 73"/>
                <a:gd name="T1" fmla="*/ 9 h 71"/>
                <a:gd name="T2" fmla="*/ 62 w 73"/>
                <a:gd name="T3" fmla="*/ 3 h 71"/>
                <a:gd name="T4" fmla="*/ 42 w 73"/>
                <a:gd name="T5" fmla="*/ 3 h 71"/>
                <a:gd name="T6" fmla="*/ 36 w 73"/>
                <a:gd name="T7" fmla="*/ 8 h 71"/>
                <a:gd name="T8" fmla="*/ 19 w 73"/>
                <a:gd name="T9" fmla="*/ 1 h 71"/>
                <a:gd name="T10" fmla="*/ 3 w 73"/>
                <a:gd name="T11" fmla="*/ 11 h 71"/>
                <a:gd name="T12" fmla="*/ 2 w 73"/>
                <a:gd name="T13" fmla="*/ 29 h 71"/>
                <a:gd name="T14" fmla="*/ 11 w 73"/>
                <a:gd name="T15" fmla="*/ 46 h 71"/>
                <a:gd name="T16" fmla="*/ 24 w 73"/>
                <a:gd name="T17" fmla="*/ 61 h 71"/>
                <a:gd name="T18" fmla="*/ 31 w 73"/>
                <a:gd name="T19" fmla="*/ 67 h 71"/>
                <a:gd name="T20" fmla="*/ 35 w 73"/>
                <a:gd name="T21" fmla="*/ 70 h 71"/>
                <a:gd name="T22" fmla="*/ 38 w 73"/>
                <a:gd name="T23" fmla="*/ 70 h 71"/>
                <a:gd name="T24" fmla="*/ 40 w 73"/>
                <a:gd name="T25" fmla="*/ 68 h 71"/>
                <a:gd name="T26" fmla="*/ 66 w 73"/>
                <a:gd name="T27" fmla="*/ 40 h 71"/>
                <a:gd name="T28" fmla="*/ 70 w 73"/>
                <a:gd name="T29" fmla="*/ 32 h 71"/>
                <a:gd name="T30" fmla="*/ 69 w 73"/>
                <a:gd name="T31"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71">
                  <a:moveTo>
                    <a:pt x="69" y="9"/>
                  </a:moveTo>
                  <a:cubicBezTo>
                    <a:pt x="67" y="6"/>
                    <a:pt x="65" y="4"/>
                    <a:pt x="62" y="3"/>
                  </a:cubicBezTo>
                  <a:cubicBezTo>
                    <a:pt x="55" y="0"/>
                    <a:pt x="48" y="0"/>
                    <a:pt x="42" y="3"/>
                  </a:cubicBezTo>
                  <a:cubicBezTo>
                    <a:pt x="40" y="4"/>
                    <a:pt x="38" y="6"/>
                    <a:pt x="36" y="8"/>
                  </a:cubicBezTo>
                  <a:cubicBezTo>
                    <a:pt x="33" y="3"/>
                    <a:pt x="25" y="0"/>
                    <a:pt x="19" y="1"/>
                  </a:cubicBezTo>
                  <a:cubicBezTo>
                    <a:pt x="12" y="1"/>
                    <a:pt x="6" y="5"/>
                    <a:pt x="3" y="11"/>
                  </a:cubicBezTo>
                  <a:cubicBezTo>
                    <a:pt x="0" y="16"/>
                    <a:pt x="0" y="23"/>
                    <a:pt x="2" y="29"/>
                  </a:cubicBezTo>
                  <a:cubicBezTo>
                    <a:pt x="4" y="35"/>
                    <a:pt x="7" y="41"/>
                    <a:pt x="11" y="46"/>
                  </a:cubicBezTo>
                  <a:cubicBezTo>
                    <a:pt x="15" y="51"/>
                    <a:pt x="19" y="56"/>
                    <a:pt x="24" y="61"/>
                  </a:cubicBezTo>
                  <a:cubicBezTo>
                    <a:pt x="26" y="63"/>
                    <a:pt x="29" y="65"/>
                    <a:pt x="31" y="67"/>
                  </a:cubicBezTo>
                  <a:cubicBezTo>
                    <a:pt x="33" y="68"/>
                    <a:pt x="34" y="69"/>
                    <a:pt x="35" y="70"/>
                  </a:cubicBezTo>
                  <a:cubicBezTo>
                    <a:pt x="36" y="71"/>
                    <a:pt x="37" y="71"/>
                    <a:pt x="38" y="70"/>
                  </a:cubicBezTo>
                  <a:cubicBezTo>
                    <a:pt x="38" y="70"/>
                    <a:pt x="39" y="69"/>
                    <a:pt x="40" y="68"/>
                  </a:cubicBezTo>
                  <a:cubicBezTo>
                    <a:pt x="50" y="60"/>
                    <a:pt x="59" y="51"/>
                    <a:pt x="66" y="40"/>
                  </a:cubicBezTo>
                  <a:cubicBezTo>
                    <a:pt x="68" y="38"/>
                    <a:pt x="69" y="35"/>
                    <a:pt x="70" y="32"/>
                  </a:cubicBezTo>
                  <a:cubicBezTo>
                    <a:pt x="73" y="24"/>
                    <a:pt x="73" y="16"/>
                    <a:pt x="69" y="9"/>
                  </a:cubicBezTo>
                  <a:close/>
                </a:path>
              </a:pathLst>
            </a:custGeom>
            <a:solidFill>
              <a:schemeClr val="bg1"/>
            </a:solidFill>
            <a:ln w="12700">
              <a:solidFill>
                <a:srgbClr val="C54EA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 7"/>
          <p:cNvGrpSpPr/>
          <p:nvPr/>
        </p:nvGrpSpPr>
        <p:grpSpPr>
          <a:xfrm>
            <a:off x="4347521" y="2092731"/>
            <a:ext cx="446087" cy="446088"/>
            <a:chOff x="4327743" y="1939736"/>
            <a:chExt cx="446087" cy="446088"/>
          </a:xfrm>
        </p:grpSpPr>
        <p:grpSp>
          <p:nvGrpSpPr>
            <p:cNvPr id="18" name="组 5"/>
            <p:cNvGrpSpPr/>
            <p:nvPr/>
          </p:nvGrpSpPr>
          <p:grpSpPr>
            <a:xfrm>
              <a:off x="4327743" y="1939736"/>
              <a:ext cx="446087" cy="446088"/>
              <a:chOff x="4327743" y="1939736"/>
              <a:chExt cx="446087" cy="446088"/>
            </a:xfrm>
          </p:grpSpPr>
          <p:sp>
            <p:nvSpPr>
              <p:cNvPr id="20" name="Freeform 16"/>
              <p:cNvSpPr>
                <a:spLocks noEditPoints="1"/>
              </p:cNvSpPr>
              <p:nvPr/>
            </p:nvSpPr>
            <p:spPr bwMode="auto">
              <a:xfrm>
                <a:off x="4327743" y="1939736"/>
                <a:ext cx="446087" cy="446088"/>
              </a:xfrm>
              <a:custGeom>
                <a:avLst/>
                <a:gdLst>
                  <a:gd name="T0" fmla="*/ 71 w 141"/>
                  <a:gd name="T1" fmla="*/ 0 h 141"/>
                  <a:gd name="T2" fmla="*/ 141 w 141"/>
                  <a:gd name="T3" fmla="*/ 70 h 141"/>
                  <a:gd name="T4" fmla="*/ 71 w 141"/>
                  <a:gd name="T5" fmla="*/ 141 h 141"/>
                  <a:gd name="T6" fmla="*/ 0 w 141"/>
                  <a:gd name="T7" fmla="*/ 70 h 141"/>
                  <a:gd name="T8" fmla="*/ 71 w 141"/>
                  <a:gd name="T9" fmla="*/ 0 h 141"/>
                  <a:gd name="T10" fmla="*/ 71 w 141"/>
                  <a:gd name="T11" fmla="*/ 139 h 141"/>
                  <a:gd name="T12" fmla="*/ 139 w 141"/>
                  <a:gd name="T13" fmla="*/ 70 h 141"/>
                  <a:gd name="T14" fmla="*/ 71 w 141"/>
                  <a:gd name="T15" fmla="*/ 2 h 141"/>
                  <a:gd name="T16" fmla="*/ 2 w 141"/>
                  <a:gd name="T17" fmla="*/ 70 h 141"/>
                  <a:gd name="T18" fmla="*/ 71 w 141"/>
                  <a:gd name="T19" fmla="*/ 13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1">
                    <a:moveTo>
                      <a:pt x="71" y="0"/>
                    </a:moveTo>
                    <a:cubicBezTo>
                      <a:pt x="109" y="0"/>
                      <a:pt x="141" y="32"/>
                      <a:pt x="141" y="70"/>
                    </a:cubicBezTo>
                    <a:cubicBezTo>
                      <a:pt x="141" y="109"/>
                      <a:pt x="109" y="141"/>
                      <a:pt x="71" y="141"/>
                    </a:cubicBezTo>
                    <a:cubicBezTo>
                      <a:pt x="32" y="141"/>
                      <a:pt x="0" y="109"/>
                      <a:pt x="0" y="70"/>
                    </a:cubicBezTo>
                    <a:cubicBezTo>
                      <a:pt x="0" y="32"/>
                      <a:pt x="32" y="0"/>
                      <a:pt x="71" y="0"/>
                    </a:cubicBezTo>
                    <a:close/>
                    <a:moveTo>
                      <a:pt x="71" y="139"/>
                    </a:moveTo>
                    <a:cubicBezTo>
                      <a:pt x="108" y="139"/>
                      <a:pt x="139" y="108"/>
                      <a:pt x="139" y="70"/>
                    </a:cubicBezTo>
                    <a:cubicBezTo>
                      <a:pt x="139" y="33"/>
                      <a:pt x="108" y="2"/>
                      <a:pt x="71" y="2"/>
                    </a:cubicBezTo>
                    <a:cubicBezTo>
                      <a:pt x="33" y="2"/>
                      <a:pt x="2" y="33"/>
                      <a:pt x="2" y="70"/>
                    </a:cubicBezTo>
                    <a:cubicBezTo>
                      <a:pt x="2" y="108"/>
                      <a:pt x="33" y="139"/>
                      <a:pt x="71" y="139"/>
                    </a:cubicBezTo>
                    <a:close/>
                  </a:path>
                </a:pathLst>
              </a:custGeom>
              <a:solidFill>
                <a:srgbClr val="ABA9B3"/>
              </a:solidFill>
              <a:ln w="9525">
                <a:solidFill>
                  <a:srgbClr val="ECBAF3"/>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Freeform 25"/>
              <p:cNvSpPr>
                <a:spLocks/>
              </p:cNvSpPr>
              <p:nvPr/>
            </p:nvSpPr>
            <p:spPr bwMode="auto">
              <a:xfrm>
                <a:off x="4435693" y="2171511"/>
                <a:ext cx="233362" cy="98425"/>
              </a:xfrm>
              <a:custGeom>
                <a:avLst/>
                <a:gdLst>
                  <a:gd name="T0" fmla="*/ 74 w 74"/>
                  <a:gd name="T1" fmla="*/ 31 h 31"/>
                  <a:gd name="T2" fmla="*/ 37 w 74"/>
                  <a:gd name="T3" fmla="*/ 0 h 31"/>
                  <a:gd name="T4" fmla="*/ 0 w 74"/>
                  <a:gd name="T5" fmla="*/ 31 h 31"/>
                  <a:gd name="T6" fmla="*/ 74 w 74"/>
                  <a:gd name="T7" fmla="*/ 31 h 31"/>
                </a:gdLst>
                <a:ahLst/>
                <a:cxnLst>
                  <a:cxn ang="0">
                    <a:pos x="T0" y="T1"/>
                  </a:cxn>
                  <a:cxn ang="0">
                    <a:pos x="T2" y="T3"/>
                  </a:cxn>
                  <a:cxn ang="0">
                    <a:pos x="T4" y="T5"/>
                  </a:cxn>
                  <a:cxn ang="0">
                    <a:pos x="T6" y="T7"/>
                  </a:cxn>
                </a:cxnLst>
                <a:rect l="0" t="0" r="r" b="b"/>
                <a:pathLst>
                  <a:path w="74" h="31">
                    <a:moveTo>
                      <a:pt x="74" y="31"/>
                    </a:moveTo>
                    <a:cubicBezTo>
                      <a:pt x="73" y="14"/>
                      <a:pt x="57" y="0"/>
                      <a:pt x="37" y="0"/>
                    </a:cubicBezTo>
                    <a:cubicBezTo>
                      <a:pt x="16" y="0"/>
                      <a:pt x="0" y="14"/>
                      <a:pt x="0" y="31"/>
                    </a:cubicBezTo>
                    <a:lnTo>
                      <a:pt x="74" y="31"/>
                    </a:lnTo>
                    <a:close/>
                  </a:path>
                </a:pathLst>
              </a:custGeom>
              <a:solidFill>
                <a:schemeClr val="bg1"/>
              </a:solidFill>
              <a:ln w="12700">
                <a:solidFill>
                  <a:srgbClr val="ECBAF3"/>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19" name="Oval 26"/>
            <p:cNvSpPr>
              <a:spLocks noChangeArrowheads="1"/>
            </p:cNvSpPr>
            <p:nvPr/>
          </p:nvSpPr>
          <p:spPr bwMode="auto">
            <a:xfrm>
              <a:off x="4492843" y="2041336"/>
              <a:ext cx="115887" cy="117475"/>
            </a:xfrm>
            <a:prstGeom prst="ellipse">
              <a:avLst/>
            </a:prstGeom>
            <a:solidFill>
              <a:schemeClr val="bg1"/>
            </a:solidFill>
            <a:ln w="12700">
              <a:solidFill>
                <a:srgbClr val="ECBAF3"/>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 6"/>
          <p:cNvGrpSpPr/>
          <p:nvPr/>
        </p:nvGrpSpPr>
        <p:grpSpPr>
          <a:xfrm>
            <a:off x="6804971" y="2859494"/>
            <a:ext cx="444500" cy="442913"/>
            <a:chOff x="6785193" y="2706499"/>
            <a:chExt cx="444500" cy="442913"/>
          </a:xfrm>
        </p:grpSpPr>
        <p:sp>
          <p:nvSpPr>
            <p:cNvPr id="23" name="Freeform 20"/>
            <p:cNvSpPr>
              <a:spLocks noEditPoints="1"/>
            </p:cNvSpPr>
            <p:nvPr/>
          </p:nvSpPr>
          <p:spPr bwMode="auto">
            <a:xfrm>
              <a:off x="6785193" y="2706499"/>
              <a:ext cx="444500" cy="442913"/>
            </a:xfrm>
            <a:custGeom>
              <a:avLst/>
              <a:gdLst>
                <a:gd name="T0" fmla="*/ 70 w 141"/>
                <a:gd name="T1" fmla="*/ 140 h 140"/>
                <a:gd name="T2" fmla="*/ 0 w 141"/>
                <a:gd name="T3" fmla="*/ 70 h 140"/>
                <a:gd name="T4" fmla="*/ 70 w 141"/>
                <a:gd name="T5" fmla="*/ 0 h 140"/>
                <a:gd name="T6" fmla="*/ 141 w 141"/>
                <a:gd name="T7" fmla="*/ 70 h 140"/>
                <a:gd name="T8" fmla="*/ 70 w 141"/>
                <a:gd name="T9" fmla="*/ 140 h 140"/>
                <a:gd name="T10" fmla="*/ 70 w 141"/>
                <a:gd name="T11" fmla="*/ 1 h 140"/>
                <a:gd name="T12" fmla="*/ 2 w 141"/>
                <a:gd name="T13" fmla="*/ 70 h 140"/>
                <a:gd name="T14" fmla="*/ 70 w 141"/>
                <a:gd name="T15" fmla="*/ 139 h 140"/>
                <a:gd name="T16" fmla="*/ 139 w 141"/>
                <a:gd name="T17" fmla="*/ 70 h 140"/>
                <a:gd name="T18" fmla="*/ 70 w 141"/>
                <a:gd name="T19" fmla="*/ 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0">
                  <a:moveTo>
                    <a:pt x="70" y="140"/>
                  </a:moveTo>
                  <a:cubicBezTo>
                    <a:pt x="31" y="140"/>
                    <a:pt x="0" y="109"/>
                    <a:pt x="0" y="70"/>
                  </a:cubicBezTo>
                  <a:cubicBezTo>
                    <a:pt x="0" y="31"/>
                    <a:pt x="31" y="0"/>
                    <a:pt x="70" y="0"/>
                  </a:cubicBezTo>
                  <a:cubicBezTo>
                    <a:pt x="109" y="0"/>
                    <a:pt x="141" y="31"/>
                    <a:pt x="141" y="70"/>
                  </a:cubicBezTo>
                  <a:cubicBezTo>
                    <a:pt x="141" y="109"/>
                    <a:pt x="109" y="140"/>
                    <a:pt x="70" y="140"/>
                  </a:cubicBezTo>
                  <a:close/>
                  <a:moveTo>
                    <a:pt x="70" y="1"/>
                  </a:moveTo>
                  <a:cubicBezTo>
                    <a:pt x="32" y="1"/>
                    <a:pt x="2" y="32"/>
                    <a:pt x="2" y="70"/>
                  </a:cubicBezTo>
                  <a:cubicBezTo>
                    <a:pt x="2" y="108"/>
                    <a:pt x="32" y="139"/>
                    <a:pt x="70" y="139"/>
                  </a:cubicBezTo>
                  <a:cubicBezTo>
                    <a:pt x="108" y="139"/>
                    <a:pt x="139" y="108"/>
                    <a:pt x="139" y="70"/>
                  </a:cubicBezTo>
                  <a:cubicBezTo>
                    <a:pt x="139" y="32"/>
                    <a:pt x="108" y="1"/>
                    <a:pt x="70" y="1"/>
                  </a:cubicBezTo>
                  <a:close/>
                </a:path>
              </a:pathLst>
            </a:custGeom>
            <a:solidFill>
              <a:srgbClr val="C9AE00"/>
            </a:solidFill>
            <a:ln w="9525">
              <a:solidFill>
                <a:srgbClr val="C54EAD"/>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4" name="Freeform 27"/>
            <p:cNvSpPr>
              <a:spLocks noEditPoints="1"/>
            </p:cNvSpPr>
            <p:nvPr/>
          </p:nvSpPr>
          <p:spPr bwMode="auto">
            <a:xfrm>
              <a:off x="6856630" y="2796986"/>
              <a:ext cx="247650" cy="257175"/>
            </a:xfrm>
            <a:custGeom>
              <a:avLst/>
              <a:gdLst>
                <a:gd name="T0" fmla="*/ 20 w 78"/>
                <a:gd name="T1" fmla="*/ 77 h 81"/>
                <a:gd name="T2" fmla="*/ 73 w 78"/>
                <a:gd name="T3" fmla="*/ 0 h 81"/>
                <a:gd name="T4" fmla="*/ 20 w 78"/>
                <a:gd name="T5" fmla="*/ 77 h 81"/>
                <a:gd name="T6" fmla="*/ 24 w 78"/>
                <a:gd name="T7" fmla="*/ 80 h 81"/>
                <a:gd name="T8" fmla="*/ 49 w 78"/>
                <a:gd name="T9" fmla="*/ 78 h 81"/>
                <a:gd name="T10" fmla="*/ 76 w 78"/>
                <a:gd name="T11" fmla="*/ 36 h 81"/>
                <a:gd name="T12" fmla="*/ 77 w 78"/>
                <a:gd name="T13" fmla="*/ 3 h 81"/>
                <a:gd name="T14" fmla="*/ 24 w 78"/>
                <a:gd name="T15" fmla="*/ 80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1">
                  <a:moveTo>
                    <a:pt x="20" y="77"/>
                  </a:moveTo>
                  <a:cubicBezTo>
                    <a:pt x="0" y="57"/>
                    <a:pt x="14" y="10"/>
                    <a:pt x="73" y="0"/>
                  </a:cubicBezTo>
                  <a:cubicBezTo>
                    <a:pt x="47" y="25"/>
                    <a:pt x="35" y="42"/>
                    <a:pt x="20" y="77"/>
                  </a:cubicBezTo>
                  <a:close/>
                  <a:moveTo>
                    <a:pt x="24" y="80"/>
                  </a:moveTo>
                  <a:cubicBezTo>
                    <a:pt x="33" y="81"/>
                    <a:pt x="41" y="81"/>
                    <a:pt x="49" y="78"/>
                  </a:cubicBezTo>
                  <a:cubicBezTo>
                    <a:pt x="66" y="73"/>
                    <a:pt x="78" y="60"/>
                    <a:pt x="76" y="36"/>
                  </a:cubicBezTo>
                  <a:cubicBezTo>
                    <a:pt x="75" y="25"/>
                    <a:pt x="73" y="13"/>
                    <a:pt x="77" y="3"/>
                  </a:cubicBezTo>
                  <a:cubicBezTo>
                    <a:pt x="50" y="29"/>
                    <a:pt x="38" y="46"/>
                    <a:pt x="24" y="80"/>
                  </a:cubicBezTo>
                  <a:close/>
                </a:path>
              </a:pathLst>
            </a:custGeom>
            <a:solidFill>
              <a:schemeClr val="bg1"/>
            </a:solidFill>
            <a:ln w="9525">
              <a:solidFill>
                <a:srgbClr val="C54EA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 1"/>
          <p:cNvGrpSpPr/>
          <p:nvPr/>
        </p:nvGrpSpPr>
        <p:grpSpPr>
          <a:xfrm>
            <a:off x="610546" y="1616481"/>
            <a:ext cx="3006725" cy="1362075"/>
            <a:chOff x="590768" y="1463486"/>
            <a:chExt cx="3006725" cy="1362075"/>
          </a:xfrm>
          <a:solidFill>
            <a:srgbClr val="00B0F0"/>
          </a:solidFill>
        </p:grpSpPr>
        <p:sp>
          <p:nvSpPr>
            <p:cNvPr id="26" name="Freeform 6"/>
            <p:cNvSpPr>
              <a:spLocks/>
            </p:cNvSpPr>
            <p:nvPr/>
          </p:nvSpPr>
          <p:spPr bwMode="auto">
            <a:xfrm>
              <a:off x="590768" y="1463486"/>
              <a:ext cx="3006725" cy="1362075"/>
            </a:xfrm>
            <a:custGeom>
              <a:avLst/>
              <a:gdLst>
                <a:gd name="T0" fmla="*/ 951 w 951"/>
                <a:gd name="T1" fmla="*/ 238 h 431"/>
                <a:gd name="T2" fmla="*/ 757 w 951"/>
                <a:gd name="T3" fmla="*/ 431 h 431"/>
                <a:gd name="T4" fmla="*/ 193 w 951"/>
                <a:gd name="T5" fmla="*/ 430 h 431"/>
                <a:gd name="T6" fmla="*/ 0 w 951"/>
                <a:gd name="T7" fmla="*/ 237 h 431"/>
                <a:gd name="T8" fmla="*/ 951 w 951"/>
                <a:gd name="T9" fmla="*/ 238 h 431"/>
              </a:gdLst>
              <a:ahLst/>
              <a:cxnLst>
                <a:cxn ang="0">
                  <a:pos x="T0" y="T1"/>
                </a:cxn>
                <a:cxn ang="0">
                  <a:pos x="T2" y="T3"/>
                </a:cxn>
                <a:cxn ang="0">
                  <a:pos x="T4" y="T5"/>
                </a:cxn>
                <a:cxn ang="0">
                  <a:pos x="T6" y="T7"/>
                </a:cxn>
                <a:cxn ang="0">
                  <a:pos x="T8" y="T9"/>
                </a:cxn>
              </a:cxnLst>
              <a:rect l="0" t="0" r="r" b="b"/>
              <a:pathLst>
                <a:path w="951" h="431">
                  <a:moveTo>
                    <a:pt x="951" y="238"/>
                  </a:moveTo>
                  <a:cubicBezTo>
                    <a:pt x="757" y="431"/>
                    <a:pt x="757" y="431"/>
                    <a:pt x="757" y="431"/>
                  </a:cubicBezTo>
                  <a:cubicBezTo>
                    <a:pt x="593" y="299"/>
                    <a:pt x="358" y="299"/>
                    <a:pt x="193" y="430"/>
                  </a:cubicBezTo>
                  <a:cubicBezTo>
                    <a:pt x="0" y="237"/>
                    <a:pt x="0" y="237"/>
                    <a:pt x="0" y="237"/>
                  </a:cubicBezTo>
                  <a:cubicBezTo>
                    <a:pt x="272" y="0"/>
                    <a:pt x="679" y="1"/>
                    <a:pt x="951" y="238"/>
                  </a:cubicBezTo>
                  <a:close/>
                </a:path>
              </a:pathLst>
            </a:custGeom>
            <a:solidFill>
              <a:srgbClr val="C54EAD">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7" name="TextBox 26"/>
            <p:cNvSpPr txBox="1"/>
            <p:nvPr/>
          </p:nvSpPr>
          <p:spPr>
            <a:xfrm>
              <a:off x="1710162" y="1750999"/>
              <a:ext cx="755335" cy="707886"/>
            </a:xfrm>
            <a:prstGeom prst="rect">
              <a:avLst/>
            </a:prstGeom>
            <a:noFill/>
          </p:spPr>
          <p:txBody>
            <a:bodyPr wrap="none" rtlCol="0">
              <a:spAutoFit/>
            </a:bodyPr>
            <a:lstStyle/>
            <a:p>
              <a:r>
                <a:rPr lang="en-US" altLang="zh-CN" sz="4000" dirty="0">
                  <a:solidFill>
                    <a:schemeClr val="tx1">
                      <a:lumMod val="65000"/>
                      <a:lumOff val="35000"/>
                    </a:schemeClr>
                  </a:solidFill>
                  <a:latin typeface="Arial Unicode MS" pitchFamily="34" charset="-122"/>
                  <a:ea typeface="Arial Unicode MS" pitchFamily="34" charset="-122"/>
                  <a:cs typeface="Arial Unicode MS" pitchFamily="34" charset="-122"/>
                </a:rPr>
                <a:t>01</a:t>
              </a:r>
              <a:endParaRPr lang="zh-CN" altLang="en-US" sz="4000" dirty="0">
                <a:solidFill>
                  <a:schemeClr val="tx1">
                    <a:lumMod val="65000"/>
                    <a:lumOff val="35000"/>
                  </a:schemeClr>
                </a:solidFill>
                <a:latin typeface="Arial Unicode MS" pitchFamily="34" charset="-122"/>
                <a:ea typeface="Arial Unicode MS" pitchFamily="34" charset="-122"/>
                <a:cs typeface="Arial Unicode MS" pitchFamily="34" charset="-122"/>
              </a:endParaRPr>
            </a:p>
          </p:txBody>
        </p:sp>
      </p:grpSp>
      <p:grpSp>
        <p:nvGrpSpPr>
          <p:cNvPr id="28" name="组 3"/>
          <p:cNvGrpSpPr/>
          <p:nvPr/>
        </p:nvGrpSpPr>
        <p:grpSpPr>
          <a:xfrm>
            <a:off x="5523858" y="1616481"/>
            <a:ext cx="3006725" cy="1362075"/>
            <a:chOff x="5504080" y="1463486"/>
            <a:chExt cx="3006725" cy="1362075"/>
          </a:xfrm>
          <a:solidFill>
            <a:srgbClr val="00B0F0"/>
          </a:solidFill>
        </p:grpSpPr>
        <p:sp>
          <p:nvSpPr>
            <p:cNvPr id="29" name="Freeform 7"/>
            <p:cNvSpPr>
              <a:spLocks/>
            </p:cNvSpPr>
            <p:nvPr/>
          </p:nvSpPr>
          <p:spPr bwMode="auto">
            <a:xfrm>
              <a:off x="5504080" y="1463486"/>
              <a:ext cx="3006725" cy="1362075"/>
            </a:xfrm>
            <a:custGeom>
              <a:avLst/>
              <a:gdLst>
                <a:gd name="T0" fmla="*/ 951 w 951"/>
                <a:gd name="T1" fmla="*/ 238 h 431"/>
                <a:gd name="T2" fmla="*/ 757 w 951"/>
                <a:gd name="T3" fmla="*/ 431 h 431"/>
                <a:gd name="T4" fmla="*/ 193 w 951"/>
                <a:gd name="T5" fmla="*/ 430 h 431"/>
                <a:gd name="T6" fmla="*/ 0 w 951"/>
                <a:gd name="T7" fmla="*/ 237 h 431"/>
                <a:gd name="T8" fmla="*/ 951 w 951"/>
                <a:gd name="T9" fmla="*/ 238 h 431"/>
              </a:gdLst>
              <a:ahLst/>
              <a:cxnLst>
                <a:cxn ang="0">
                  <a:pos x="T0" y="T1"/>
                </a:cxn>
                <a:cxn ang="0">
                  <a:pos x="T2" y="T3"/>
                </a:cxn>
                <a:cxn ang="0">
                  <a:pos x="T4" y="T5"/>
                </a:cxn>
                <a:cxn ang="0">
                  <a:pos x="T6" y="T7"/>
                </a:cxn>
                <a:cxn ang="0">
                  <a:pos x="T8" y="T9"/>
                </a:cxn>
              </a:cxnLst>
              <a:rect l="0" t="0" r="r" b="b"/>
              <a:pathLst>
                <a:path w="951" h="431">
                  <a:moveTo>
                    <a:pt x="951" y="238"/>
                  </a:moveTo>
                  <a:cubicBezTo>
                    <a:pt x="757" y="431"/>
                    <a:pt x="757" y="431"/>
                    <a:pt x="757" y="431"/>
                  </a:cubicBezTo>
                  <a:cubicBezTo>
                    <a:pt x="593" y="299"/>
                    <a:pt x="357" y="299"/>
                    <a:pt x="193" y="430"/>
                  </a:cubicBezTo>
                  <a:cubicBezTo>
                    <a:pt x="0" y="237"/>
                    <a:pt x="0" y="237"/>
                    <a:pt x="0" y="237"/>
                  </a:cubicBezTo>
                  <a:cubicBezTo>
                    <a:pt x="272" y="0"/>
                    <a:pt x="679" y="1"/>
                    <a:pt x="951" y="238"/>
                  </a:cubicBezTo>
                </a:path>
              </a:pathLst>
            </a:custGeom>
            <a:solidFill>
              <a:srgbClr val="C54EAD">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0" name="TextBox 34"/>
            <p:cNvSpPr txBox="1"/>
            <p:nvPr/>
          </p:nvSpPr>
          <p:spPr>
            <a:xfrm>
              <a:off x="6630219" y="1742950"/>
              <a:ext cx="755335" cy="707886"/>
            </a:xfrm>
            <a:prstGeom prst="rect">
              <a:avLst/>
            </a:prstGeom>
            <a:noFill/>
          </p:spPr>
          <p:txBody>
            <a:bodyPr wrap="none" rtlCol="0">
              <a:spAutoFit/>
            </a:bodyPr>
            <a:lstStyle/>
            <a:p>
              <a:r>
                <a:rPr lang="en-US" altLang="zh-CN" sz="4000" dirty="0">
                  <a:solidFill>
                    <a:schemeClr val="tx1">
                      <a:lumMod val="65000"/>
                      <a:lumOff val="35000"/>
                    </a:schemeClr>
                  </a:solidFill>
                  <a:latin typeface="Arial Unicode MS" pitchFamily="34" charset="-122"/>
                  <a:ea typeface="Arial Unicode MS" pitchFamily="34" charset="-122"/>
                  <a:cs typeface="Arial Unicode MS" pitchFamily="34" charset="-122"/>
                </a:rPr>
                <a:t>03</a:t>
              </a:r>
              <a:endParaRPr lang="zh-CN" altLang="en-US" sz="4000" dirty="0">
                <a:solidFill>
                  <a:schemeClr val="tx1">
                    <a:lumMod val="65000"/>
                    <a:lumOff val="35000"/>
                  </a:schemeClr>
                </a:solidFill>
                <a:latin typeface="Arial Unicode MS" pitchFamily="34" charset="-122"/>
                <a:ea typeface="Arial Unicode MS" pitchFamily="34" charset="-122"/>
                <a:cs typeface="Arial Unicode MS" pitchFamily="34" charset="-122"/>
              </a:endParaRPr>
            </a:p>
          </p:txBody>
        </p:sp>
      </p:grpSp>
      <p:grpSp>
        <p:nvGrpSpPr>
          <p:cNvPr id="31" name="组 2"/>
          <p:cNvGrpSpPr/>
          <p:nvPr/>
        </p:nvGrpSpPr>
        <p:grpSpPr>
          <a:xfrm>
            <a:off x="3066408" y="2416581"/>
            <a:ext cx="3006725" cy="1362075"/>
            <a:chOff x="3046630" y="2263586"/>
            <a:chExt cx="3006725" cy="1362075"/>
          </a:xfrm>
          <a:solidFill>
            <a:srgbClr val="2E75B6"/>
          </a:solidFill>
        </p:grpSpPr>
        <p:sp>
          <p:nvSpPr>
            <p:cNvPr id="32" name="Freeform 8"/>
            <p:cNvSpPr>
              <a:spLocks/>
            </p:cNvSpPr>
            <p:nvPr/>
          </p:nvSpPr>
          <p:spPr bwMode="auto">
            <a:xfrm>
              <a:off x="3046630" y="2263586"/>
              <a:ext cx="3006725" cy="1362075"/>
            </a:xfrm>
            <a:custGeom>
              <a:avLst/>
              <a:gdLst>
                <a:gd name="T0" fmla="*/ 951 w 951"/>
                <a:gd name="T1" fmla="*/ 193 h 431"/>
                <a:gd name="T2" fmla="*/ 758 w 951"/>
                <a:gd name="T3" fmla="*/ 0 h 431"/>
                <a:gd name="T4" fmla="*/ 193 w 951"/>
                <a:gd name="T5" fmla="*/ 1 h 431"/>
                <a:gd name="T6" fmla="*/ 0 w 951"/>
                <a:gd name="T7" fmla="*/ 194 h 431"/>
                <a:gd name="T8" fmla="*/ 951 w 951"/>
                <a:gd name="T9" fmla="*/ 193 h 431"/>
              </a:gdLst>
              <a:ahLst/>
              <a:cxnLst>
                <a:cxn ang="0">
                  <a:pos x="T0" y="T1"/>
                </a:cxn>
                <a:cxn ang="0">
                  <a:pos x="T2" y="T3"/>
                </a:cxn>
                <a:cxn ang="0">
                  <a:pos x="T4" y="T5"/>
                </a:cxn>
                <a:cxn ang="0">
                  <a:pos x="T6" y="T7"/>
                </a:cxn>
                <a:cxn ang="0">
                  <a:pos x="T8" y="T9"/>
                </a:cxn>
              </a:cxnLst>
              <a:rect l="0" t="0" r="r" b="b"/>
              <a:pathLst>
                <a:path w="951" h="431">
                  <a:moveTo>
                    <a:pt x="951" y="193"/>
                  </a:moveTo>
                  <a:cubicBezTo>
                    <a:pt x="758" y="0"/>
                    <a:pt x="758" y="0"/>
                    <a:pt x="758" y="0"/>
                  </a:cubicBezTo>
                  <a:cubicBezTo>
                    <a:pt x="593" y="132"/>
                    <a:pt x="358" y="133"/>
                    <a:pt x="193" y="1"/>
                  </a:cubicBezTo>
                  <a:cubicBezTo>
                    <a:pt x="0" y="194"/>
                    <a:pt x="0" y="194"/>
                    <a:pt x="0" y="194"/>
                  </a:cubicBezTo>
                  <a:cubicBezTo>
                    <a:pt x="272" y="431"/>
                    <a:pt x="679" y="431"/>
                    <a:pt x="951" y="193"/>
                  </a:cubicBezTo>
                </a:path>
              </a:pathLst>
            </a:custGeom>
            <a:solidFill>
              <a:srgbClr val="ECBAF3">
                <a:alpha val="79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3" name="TextBox 35"/>
            <p:cNvSpPr txBox="1"/>
            <p:nvPr/>
          </p:nvSpPr>
          <p:spPr>
            <a:xfrm>
              <a:off x="4170737" y="2665414"/>
              <a:ext cx="755335" cy="707886"/>
            </a:xfrm>
            <a:prstGeom prst="rect">
              <a:avLst/>
            </a:prstGeom>
            <a:noFill/>
          </p:spPr>
          <p:txBody>
            <a:bodyPr wrap="none" rtlCol="0">
              <a:spAutoFit/>
            </a:bodyPr>
            <a:lstStyle/>
            <a:p>
              <a:r>
                <a:rPr lang="en-US" altLang="zh-CN" sz="4000" dirty="0">
                  <a:solidFill>
                    <a:schemeClr val="tx1">
                      <a:lumMod val="65000"/>
                      <a:lumOff val="35000"/>
                    </a:schemeClr>
                  </a:solidFill>
                  <a:latin typeface="Arial Unicode MS" pitchFamily="34" charset="-122"/>
                  <a:ea typeface="Arial Unicode MS" pitchFamily="34" charset="-122"/>
                  <a:cs typeface="Arial Unicode MS" pitchFamily="34" charset="-122"/>
                </a:rPr>
                <a:t>02</a:t>
              </a:r>
              <a:endParaRPr lang="zh-CN" altLang="en-US" sz="4000" dirty="0">
                <a:solidFill>
                  <a:schemeClr val="tx1">
                    <a:lumMod val="65000"/>
                    <a:lumOff val="35000"/>
                  </a:schemeClr>
                </a:solidFill>
                <a:latin typeface="Arial Unicode MS" pitchFamily="34" charset="-122"/>
                <a:ea typeface="Arial Unicode MS" pitchFamily="34" charset="-122"/>
                <a:cs typeface="Arial Unicode MS" pitchFamily="34" charset="-122"/>
              </a:endParaRPr>
            </a:p>
          </p:txBody>
        </p:sp>
      </p:grpSp>
      <p:sp>
        <p:nvSpPr>
          <p:cNvPr id="34" name="矩形 33"/>
          <p:cNvSpPr/>
          <p:nvPr/>
        </p:nvSpPr>
        <p:spPr>
          <a:xfrm>
            <a:off x="892138" y="3761473"/>
            <a:ext cx="2443540" cy="646331"/>
          </a:xfrm>
          <a:prstGeom prst="rect">
            <a:avLst/>
          </a:prstGeom>
        </p:spPr>
        <p:txBody>
          <a:bodyPr wrap="square">
            <a:spAutoFit/>
          </a:bodyPr>
          <a:lstStyle/>
          <a:p>
            <a:pPr algn="ctr" defTabSz="685800">
              <a:lnSpc>
                <a:spcPct val="1500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12"/>
          <p:cNvSpPr txBox="1"/>
          <p:nvPr/>
        </p:nvSpPr>
        <p:spPr>
          <a:xfrm>
            <a:off x="1559910" y="3509004"/>
            <a:ext cx="1107996" cy="276999"/>
          </a:xfrm>
          <a:prstGeom prst="rect">
            <a:avLst/>
          </a:prstGeom>
          <a:noFill/>
        </p:spPr>
        <p:txBody>
          <a:bodyPr wrap="none" rtlCol="0">
            <a:spAutoFit/>
          </a:bodyPr>
          <a:lstStyle/>
          <a:p>
            <a:r>
              <a:rPr kumimoji="1" lang="en-US" altLang="en-US" sz="1200" dirty="0" err="1">
                <a:solidFill>
                  <a:srgbClr val="595959"/>
                </a:solidFill>
                <a:latin typeface="微软雅黑"/>
                <a:ea typeface="微软雅黑"/>
                <a:cs typeface="微软雅黑"/>
              </a:rPr>
              <a:t>点击添加标题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3335678" y="1232815"/>
            <a:ext cx="2448434" cy="646331"/>
          </a:xfrm>
          <a:prstGeom prst="rect">
            <a:avLst/>
          </a:prstGeom>
        </p:spPr>
        <p:txBody>
          <a:bodyPr wrap="square">
            <a:spAutoFit/>
          </a:bodyPr>
          <a:lstStyle/>
          <a:p>
            <a:pPr algn="ctr" defTabSz="685800">
              <a:lnSpc>
                <a:spcPct val="1500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文本框 12"/>
          <p:cNvSpPr txBox="1"/>
          <p:nvPr/>
        </p:nvSpPr>
        <p:spPr>
          <a:xfrm>
            <a:off x="4018002" y="990813"/>
            <a:ext cx="1107996" cy="276999"/>
          </a:xfrm>
          <a:prstGeom prst="rect">
            <a:avLst/>
          </a:prstGeom>
          <a:noFill/>
        </p:spPr>
        <p:txBody>
          <a:bodyPr wrap="none" rtlCol="0">
            <a:spAutoFit/>
          </a:bodyPr>
          <a:lstStyle/>
          <a:p>
            <a:r>
              <a:rPr kumimoji="1" lang="en-US" altLang="en-US" sz="1200" dirty="0" err="1">
                <a:solidFill>
                  <a:srgbClr val="595959"/>
                </a:solidFill>
                <a:latin typeface="微软雅黑"/>
                <a:ea typeface="微软雅黑"/>
                <a:cs typeface="微软雅黑"/>
              </a:rPr>
              <a:t>点击添加标题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959734" y="3786003"/>
            <a:ext cx="2227336" cy="646331"/>
          </a:xfrm>
          <a:prstGeom prst="rect">
            <a:avLst/>
          </a:prstGeom>
        </p:spPr>
        <p:txBody>
          <a:bodyPr wrap="square">
            <a:spAutoFit/>
          </a:bodyPr>
          <a:lstStyle/>
          <a:p>
            <a:pPr algn="ctr" defTabSz="685800">
              <a:lnSpc>
                <a:spcPct val="1500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文本框 12"/>
          <p:cNvSpPr txBox="1"/>
          <p:nvPr/>
        </p:nvSpPr>
        <p:spPr>
          <a:xfrm>
            <a:off x="6446235" y="3509004"/>
            <a:ext cx="1107996" cy="276999"/>
          </a:xfrm>
          <a:prstGeom prst="rect">
            <a:avLst/>
          </a:prstGeom>
          <a:noFill/>
        </p:spPr>
        <p:txBody>
          <a:bodyPr wrap="none" rtlCol="0">
            <a:spAutoFit/>
          </a:bodyPr>
          <a:lstStyle/>
          <a:p>
            <a:r>
              <a:rPr kumimoji="1" lang="en-US" altLang="en-US" sz="1200" dirty="0" err="1">
                <a:solidFill>
                  <a:srgbClr val="595959"/>
                </a:solidFill>
                <a:latin typeface="微软雅黑"/>
                <a:ea typeface="微软雅黑"/>
                <a:cs typeface="微软雅黑"/>
              </a:rPr>
              <a:t>点击添加标题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5235173"/>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771718" y="815824"/>
            <a:ext cx="4519473" cy="3734289"/>
            <a:chOff x="781482" y="572732"/>
            <a:chExt cx="4209685" cy="3478320"/>
          </a:xfrm>
        </p:grpSpPr>
        <p:sp>
          <p:nvSpPr>
            <p:cNvPr id="3" name="任意多边形 47"/>
            <p:cNvSpPr/>
            <p:nvPr/>
          </p:nvSpPr>
          <p:spPr>
            <a:xfrm>
              <a:off x="4070739" y="1472951"/>
              <a:ext cx="516574" cy="514891"/>
            </a:xfrm>
            <a:custGeom>
              <a:avLst/>
              <a:gdLst>
                <a:gd name="connsiteX0" fmla="*/ 8736 w 894015"/>
                <a:gd name="connsiteY0" fmla="*/ 445551 h 891103"/>
                <a:gd name="connsiteX1" fmla="*/ 61154 w 894015"/>
                <a:gd name="connsiteY1" fmla="*/ 500881 h 891103"/>
                <a:gd name="connsiteX2" fmla="*/ 8736 w 894015"/>
                <a:gd name="connsiteY2" fmla="*/ 550387 h 891103"/>
                <a:gd name="connsiteX3" fmla="*/ 11648 w 894015"/>
                <a:gd name="connsiteY3" fmla="*/ 579508 h 891103"/>
                <a:gd name="connsiteX4" fmla="*/ 64066 w 894015"/>
                <a:gd name="connsiteY4" fmla="*/ 611541 h 891103"/>
                <a:gd name="connsiteX5" fmla="*/ 104835 w 894015"/>
                <a:gd name="connsiteY5" fmla="*/ 631926 h 891103"/>
                <a:gd name="connsiteX6" fmla="*/ 148517 w 894015"/>
                <a:gd name="connsiteY6" fmla="*/ 666871 h 891103"/>
                <a:gd name="connsiteX7" fmla="*/ 180550 w 894015"/>
                <a:gd name="connsiteY7" fmla="*/ 690168 h 891103"/>
                <a:gd name="connsiteX8" fmla="*/ 238792 w 894015"/>
                <a:gd name="connsiteY8" fmla="*/ 591156 h 891103"/>
                <a:gd name="connsiteX9" fmla="*/ 273737 w 894015"/>
                <a:gd name="connsiteY9" fmla="*/ 556211 h 891103"/>
                <a:gd name="connsiteX10" fmla="*/ 311595 w 894015"/>
                <a:gd name="connsiteY10" fmla="*/ 521266 h 891103"/>
                <a:gd name="connsiteX11" fmla="*/ 343628 w 894015"/>
                <a:gd name="connsiteY11" fmla="*/ 512529 h 891103"/>
                <a:gd name="connsiteX12" fmla="*/ 387309 w 894015"/>
                <a:gd name="connsiteY12" fmla="*/ 509617 h 891103"/>
                <a:gd name="connsiteX13" fmla="*/ 430991 w 894015"/>
                <a:gd name="connsiteY13" fmla="*/ 541650 h 891103"/>
                <a:gd name="connsiteX14" fmla="*/ 439727 w 894015"/>
                <a:gd name="connsiteY14" fmla="*/ 576596 h 891103"/>
                <a:gd name="connsiteX15" fmla="*/ 445551 w 894015"/>
                <a:gd name="connsiteY15" fmla="*/ 608629 h 891103"/>
                <a:gd name="connsiteX16" fmla="*/ 445551 w 894015"/>
                <a:gd name="connsiteY16" fmla="*/ 608629 h 891103"/>
                <a:gd name="connsiteX17" fmla="*/ 428079 w 894015"/>
                <a:gd name="connsiteY17" fmla="*/ 652310 h 891103"/>
                <a:gd name="connsiteX18" fmla="*/ 396046 w 894015"/>
                <a:gd name="connsiteY18" fmla="*/ 687256 h 891103"/>
                <a:gd name="connsiteX19" fmla="*/ 372749 w 894015"/>
                <a:gd name="connsiteY19" fmla="*/ 730937 h 891103"/>
                <a:gd name="connsiteX20" fmla="*/ 381485 w 894015"/>
                <a:gd name="connsiteY20" fmla="*/ 754234 h 891103"/>
                <a:gd name="connsiteX21" fmla="*/ 413518 w 894015"/>
                <a:gd name="connsiteY21" fmla="*/ 780443 h 891103"/>
                <a:gd name="connsiteX22" fmla="*/ 430991 w 894015"/>
                <a:gd name="connsiteY22" fmla="*/ 774619 h 891103"/>
                <a:gd name="connsiteX23" fmla="*/ 387309 w 894015"/>
                <a:gd name="connsiteY23" fmla="*/ 818300 h 891103"/>
                <a:gd name="connsiteX24" fmla="*/ 358188 w 894015"/>
                <a:gd name="connsiteY24" fmla="*/ 859070 h 891103"/>
                <a:gd name="connsiteX25" fmla="*/ 364013 w 894015"/>
                <a:gd name="connsiteY25" fmla="*/ 891103 h 891103"/>
                <a:gd name="connsiteX26" fmla="*/ 416430 w 894015"/>
                <a:gd name="connsiteY26" fmla="*/ 873630 h 891103"/>
                <a:gd name="connsiteX27" fmla="*/ 448463 w 894015"/>
                <a:gd name="connsiteY27" fmla="*/ 864894 h 891103"/>
                <a:gd name="connsiteX28" fmla="*/ 457200 w 894015"/>
                <a:gd name="connsiteY28" fmla="*/ 835773 h 891103"/>
                <a:gd name="connsiteX29" fmla="*/ 463024 w 894015"/>
                <a:gd name="connsiteY29" fmla="*/ 812476 h 891103"/>
                <a:gd name="connsiteX30" fmla="*/ 471760 w 894015"/>
                <a:gd name="connsiteY30" fmla="*/ 803740 h 891103"/>
                <a:gd name="connsiteX31" fmla="*/ 486321 w 894015"/>
                <a:gd name="connsiteY31" fmla="*/ 783355 h 891103"/>
                <a:gd name="connsiteX32" fmla="*/ 483409 w 894015"/>
                <a:gd name="connsiteY32" fmla="*/ 760058 h 891103"/>
                <a:gd name="connsiteX33" fmla="*/ 483409 w 894015"/>
                <a:gd name="connsiteY33" fmla="*/ 760058 h 891103"/>
                <a:gd name="connsiteX34" fmla="*/ 489233 w 894015"/>
                <a:gd name="connsiteY34" fmla="*/ 728025 h 891103"/>
                <a:gd name="connsiteX35" fmla="*/ 515442 w 894015"/>
                <a:gd name="connsiteY35" fmla="*/ 707640 h 891103"/>
                <a:gd name="connsiteX36" fmla="*/ 544563 w 894015"/>
                <a:gd name="connsiteY36" fmla="*/ 690168 h 891103"/>
                <a:gd name="connsiteX37" fmla="*/ 570772 w 894015"/>
                <a:gd name="connsiteY37" fmla="*/ 672695 h 891103"/>
                <a:gd name="connsiteX38" fmla="*/ 594069 w 894015"/>
                <a:gd name="connsiteY38" fmla="*/ 663959 h 891103"/>
                <a:gd name="connsiteX39" fmla="*/ 620277 w 894015"/>
                <a:gd name="connsiteY39" fmla="*/ 655222 h 891103"/>
                <a:gd name="connsiteX40" fmla="*/ 658135 w 894015"/>
                <a:gd name="connsiteY40" fmla="*/ 634838 h 891103"/>
                <a:gd name="connsiteX41" fmla="*/ 681432 w 894015"/>
                <a:gd name="connsiteY41" fmla="*/ 646486 h 891103"/>
                <a:gd name="connsiteX42" fmla="*/ 698904 w 894015"/>
                <a:gd name="connsiteY42" fmla="*/ 631926 h 891103"/>
                <a:gd name="connsiteX43" fmla="*/ 713465 w 894015"/>
                <a:gd name="connsiteY43" fmla="*/ 605717 h 891103"/>
                <a:gd name="connsiteX44" fmla="*/ 713465 w 894015"/>
                <a:gd name="connsiteY44" fmla="*/ 605717 h 891103"/>
                <a:gd name="connsiteX45" fmla="*/ 713465 w 894015"/>
                <a:gd name="connsiteY45" fmla="*/ 556211 h 891103"/>
                <a:gd name="connsiteX46" fmla="*/ 742586 w 894015"/>
                <a:gd name="connsiteY46" fmla="*/ 521266 h 891103"/>
                <a:gd name="connsiteX47" fmla="*/ 774619 w 894015"/>
                <a:gd name="connsiteY47" fmla="*/ 492145 h 891103"/>
                <a:gd name="connsiteX48" fmla="*/ 821213 w 894015"/>
                <a:gd name="connsiteY48" fmla="*/ 474672 h 891103"/>
                <a:gd name="connsiteX49" fmla="*/ 867806 w 894015"/>
                <a:gd name="connsiteY49" fmla="*/ 442639 h 891103"/>
                <a:gd name="connsiteX50" fmla="*/ 894015 w 894015"/>
                <a:gd name="connsiteY50" fmla="*/ 416430 h 891103"/>
                <a:gd name="connsiteX51" fmla="*/ 838685 w 894015"/>
                <a:gd name="connsiteY51" fmla="*/ 244616 h 891103"/>
                <a:gd name="connsiteX52" fmla="*/ 774619 w 894015"/>
                <a:gd name="connsiteY52" fmla="*/ 55329 h 891103"/>
                <a:gd name="connsiteX53" fmla="*/ 620277 w 894015"/>
                <a:gd name="connsiteY53" fmla="*/ 0 h 891103"/>
                <a:gd name="connsiteX54" fmla="*/ 416430 w 894015"/>
                <a:gd name="connsiteY54" fmla="*/ 0 h 891103"/>
                <a:gd name="connsiteX55" fmla="*/ 265001 w 894015"/>
                <a:gd name="connsiteY55" fmla="*/ 148517 h 891103"/>
                <a:gd name="connsiteX56" fmla="*/ 244616 w 894015"/>
                <a:gd name="connsiteY56" fmla="*/ 165989 h 891103"/>
                <a:gd name="connsiteX57" fmla="*/ 0 w 894015"/>
                <a:gd name="connsiteY57" fmla="*/ 276649 h 891103"/>
                <a:gd name="connsiteX58" fmla="*/ 8736 w 894015"/>
                <a:gd name="connsiteY58" fmla="*/ 445551 h 89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94015" h="891103">
                  <a:moveTo>
                    <a:pt x="8736" y="445551"/>
                  </a:moveTo>
                  <a:lnTo>
                    <a:pt x="61154" y="500881"/>
                  </a:lnTo>
                  <a:lnTo>
                    <a:pt x="8736" y="550387"/>
                  </a:lnTo>
                  <a:lnTo>
                    <a:pt x="11648" y="579508"/>
                  </a:lnTo>
                  <a:lnTo>
                    <a:pt x="64066" y="611541"/>
                  </a:lnTo>
                  <a:lnTo>
                    <a:pt x="104835" y="631926"/>
                  </a:lnTo>
                  <a:lnTo>
                    <a:pt x="148517" y="666871"/>
                  </a:lnTo>
                  <a:lnTo>
                    <a:pt x="180550" y="690168"/>
                  </a:lnTo>
                  <a:lnTo>
                    <a:pt x="238792" y="591156"/>
                  </a:lnTo>
                  <a:lnTo>
                    <a:pt x="273737" y="556211"/>
                  </a:lnTo>
                  <a:lnTo>
                    <a:pt x="311595" y="521266"/>
                  </a:lnTo>
                  <a:lnTo>
                    <a:pt x="343628" y="512529"/>
                  </a:lnTo>
                  <a:lnTo>
                    <a:pt x="387309" y="509617"/>
                  </a:lnTo>
                  <a:lnTo>
                    <a:pt x="430991" y="541650"/>
                  </a:lnTo>
                  <a:lnTo>
                    <a:pt x="439727" y="576596"/>
                  </a:lnTo>
                  <a:lnTo>
                    <a:pt x="445551" y="608629"/>
                  </a:lnTo>
                  <a:lnTo>
                    <a:pt x="445551" y="608629"/>
                  </a:lnTo>
                  <a:lnTo>
                    <a:pt x="428079" y="652310"/>
                  </a:lnTo>
                  <a:lnTo>
                    <a:pt x="396046" y="687256"/>
                  </a:lnTo>
                  <a:lnTo>
                    <a:pt x="372749" y="730937"/>
                  </a:lnTo>
                  <a:lnTo>
                    <a:pt x="381485" y="754234"/>
                  </a:lnTo>
                  <a:lnTo>
                    <a:pt x="413518" y="780443"/>
                  </a:lnTo>
                  <a:lnTo>
                    <a:pt x="430991" y="774619"/>
                  </a:lnTo>
                  <a:lnTo>
                    <a:pt x="387309" y="818300"/>
                  </a:lnTo>
                  <a:lnTo>
                    <a:pt x="358188" y="859070"/>
                  </a:lnTo>
                  <a:lnTo>
                    <a:pt x="364013" y="891103"/>
                  </a:lnTo>
                  <a:lnTo>
                    <a:pt x="416430" y="873630"/>
                  </a:lnTo>
                  <a:lnTo>
                    <a:pt x="448463" y="864894"/>
                  </a:lnTo>
                  <a:lnTo>
                    <a:pt x="457200" y="835773"/>
                  </a:lnTo>
                  <a:lnTo>
                    <a:pt x="463024" y="812476"/>
                  </a:lnTo>
                  <a:lnTo>
                    <a:pt x="471760" y="803740"/>
                  </a:lnTo>
                  <a:lnTo>
                    <a:pt x="486321" y="783355"/>
                  </a:lnTo>
                  <a:lnTo>
                    <a:pt x="483409" y="760058"/>
                  </a:lnTo>
                  <a:lnTo>
                    <a:pt x="483409" y="760058"/>
                  </a:lnTo>
                  <a:lnTo>
                    <a:pt x="489233" y="728025"/>
                  </a:lnTo>
                  <a:lnTo>
                    <a:pt x="515442" y="707640"/>
                  </a:lnTo>
                  <a:lnTo>
                    <a:pt x="544563" y="690168"/>
                  </a:lnTo>
                  <a:lnTo>
                    <a:pt x="570772" y="672695"/>
                  </a:lnTo>
                  <a:lnTo>
                    <a:pt x="594069" y="663959"/>
                  </a:lnTo>
                  <a:lnTo>
                    <a:pt x="620277" y="655222"/>
                  </a:lnTo>
                  <a:lnTo>
                    <a:pt x="658135" y="634838"/>
                  </a:lnTo>
                  <a:lnTo>
                    <a:pt x="681432" y="646486"/>
                  </a:lnTo>
                  <a:lnTo>
                    <a:pt x="698904" y="631926"/>
                  </a:lnTo>
                  <a:lnTo>
                    <a:pt x="713465" y="605717"/>
                  </a:lnTo>
                  <a:lnTo>
                    <a:pt x="713465" y="605717"/>
                  </a:lnTo>
                  <a:lnTo>
                    <a:pt x="713465" y="556211"/>
                  </a:lnTo>
                  <a:lnTo>
                    <a:pt x="742586" y="521266"/>
                  </a:lnTo>
                  <a:lnTo>
                    <a:pt x="774619" y="492145"/>
                  </a:lnTo>
                  <a:lnTo>
                    <a:pt x="821213" y="474672"/>
                  </a:lnTo>
                  <a:lnTo>
                    <a:pt x="867806" y="442639"/>
                  </a:lnTo>
                  <a:lnTo>
                    <a:pt x="894015" y="416430"/>
                  </a:lnTo>
                  <a:lnTo>
                    <a:pt x="838685" y="244616"/>
                  </a:lnTo>
                  <a:lnTo>
                    <a:pt x="774619" y="55329"/>
                  </a:lnTo>
                  <a:lnTo>
                    <a:pt x="620277" y="0"/>
                  </a:lnTo>
                  <a:lnTo>
                    <a:pt x="416430" y="0"/>
                  </a:lnTo>
                  <a:lnTo>
                    <a:pt x="265001" y="148517"/>
                  </a:lnTo>
                  <a:lnTo>
                    <a:pt x="244616" y="165989"/>
                  </a:lnTo>
                  <a:lnTo>
                    <a:pt x="0" y="276649"/>
                  </a:lnTo>
                  <a:lnTo>
                    <a:pt x="8736" y="445551"/>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4" name="任意多边形 48"/>
            <p:cNvSpPr/>
            <p:nvPr/>
          </p:nvSpPr>
          <p:spPr>
            <a:xfrm>
              <a:off x="4171699" y="1215505"/>
              <a:ext cx="728588" cy="499747"/>
            </a:xfrm>
            <a:custGeom>
              <a:avLst/>
              <a:gdLst>
                <a:gd name="connsiteX0" fmla="*/ 323243 w 1260940"/>
                <a:gd name="connsiteY0" fmla="*/ 515442 h 864894"/>
                <a:gd name="connsiteX1" fmla="*/ 393134 w 1260940"/>
                <a:gd name="connsiteY1" fmla="*/ 506706 h 864894"/>
                <a:gd name="connsiteX2" fmla="*/ 425167 w 1260940"/>
                <a:gd name="connsiteY2" fmla="*/ 538739 h 864894"/>
                <a:gd name="connsiteX3" fmla="*/ 442639 w 1260940"/>
                <a:gd name="connsiteY3" fmla="*/ 573684 h 864894"/>
                <a:gd name="connsiteX4" fmla="*/ 471760 w 1260940"/>
                <a:gd name="connsiteY4" fmla="*/ 573684 h 864894"/>
                <a:gd name="connsiteX5" fmla="*/ 480497 w 1260940"/>
                <a:gd name="connsiteY5" fmla="*/ 547475 h 864894"/>
                <a:gd name="connsiteX6" fmla="*/ 500881 w 1260940"/>
                <a:gd name="connsiteY6" fmla="*/ 524178 h 864894"/>
                <a:gd name="connsiteX7" fmla="*/ 527090 w 1260940"/>
                <a:gd name="connsiteY7" fmla="*/ 538739 h 864894"/>
                <a:gd name="connsiteX8" fmla="*/ 515442 w 1260940"/>
                <a:gd name="connsiteY8" fmla="*/ 570772 h 864894"/>
                <a:gd name="connsiteX9" fmla="*/ 512530 w 1260940"/>
                <a:gd name="connsiteY9" fmla="*/ 596981 h 864894"/>
                <a:gd name="connsiteX10" fmla="*/ 521266 w 1260940"/>
                <a:gd name="connsiteY10" fmla="*/ 611541 h 864894"/>
                <a:gd name="connsiteX11" fmla="*/ 573684 w 1260940"/>
                <a:gd name="connsiteY11" fmla="*/ 649399 h 864894"/>
                <a:gd name="connsiteX12" fmla="*/ 594069 w 1260940"/>
                <a:gd name="connsiteY12" fmla="*/ 693080 h 864894"/>
                <a:gd name="connsiteX13" fmla="*/ 611541 w 1260940"/>
                <a:gd name="connsiteY13" fmla="*/ 710553 h 864894"/>
                <a:gd name="connsiteX14" fmla="*/ 623190 w 1260940"/>
                <a:gd name="connsiteY14" fmla="*/ 716377 h 864894"/>
                <a:gd name="connsiteX15" fmla="*/ 608629 w 1260940"/>
                <a:gd name="connsiteY15" fmla="*/ 774619 h 864894"/>
                <a:gd name="connsiteX16" fmla="*/ 631926 w 1260940"/>
                <a:gd name="connsiteY16" fmla="*/ 809564 h 864894"/>
                <a:gd name="connsiteX17" fmla="*/ 695992 w 1260940"/>
                <a:gd name="connsiteY17" fmla="*/ 844509 h 864894"/>
                <a:gd name="connsiteX18" fmla="*/ 716377 w 1260940"/>
                <a:gd name="connsiteY18" fmla="*/ 864894 h 864894"/>
                <a:gd name="connsiteX19" fmla="*/ 736762 w 1260940"/>
                <a:gd name="connsiteY19" fmla="*/ 821213 h 864894"/>
                <a:gd name="connsiteX20" fmla="*/ 739674 w 1260940"/>
                <a:gd name="connsiteY20" fmla="*/ 789180 h 864894"/>
                <a:gd name="connsiteX21" fmla="*/ 745498 w 1260940"/>
                <a:gd name="connsiteY21" fmla="*/ 745498 h 864894"/>
                <a:gd name="connsiteX22" fmla="*/ 768795 w 1260940"/>
                <a:gd name="connsiteY22" fmla="*/ 719289 h 864894"/>
                <a:gd name="connsiteX23" fmla="*/ 795004 w 1260940"/>
                <a:gd name="connsiteY23" fmla="*/ 704729 h 864894"/>
                <a:gd name="connsiteX24" fmla="*/ 818301 w 1260940"/>
                <a:gd name="connsiteY24" fmla="*/ 722201 h 864894"/>
                <a:gd name="connsiteX25" fmla="*/ 844509 w 1260940"/>
                <a:gd name="connsiteY25" fmla="*/ 745498 h 864894"/>
                <a:gd name="connsiteX26" fmla="*/ 899839 w 1260940"/>
                <a:gd name="connsiteY26" fmla="*/ 748410 h 864894"/>
                <a:gd name="connsiteX27" fmla="*/ 946433 w 1260940"/>
                <a:gd name="connsiteY27" fmla="*/ 728025 h 864894"/>
                <a:gd name="connsiteX28" fmla="*/ 958081 w 1260940"/>
                <a:gd name="connsiteY28" fmla="*/ 698904 h 864894"/>
                <a:gd name="connsiteX29" fmla="*/ 960994 w 1260940"/>
                <a:gd name="connsiteY29" fmla="*/ 684344 h 864894"/>
                <a:gd name="connsiteX30" fmla="*/ 949345 w 1260940"/>
                <a:gd name="connsiteY30" fmla="*/ 675608 h 864894"/>
                <a:gd name="connsiteX31" fmla="*/ 949345 w 1260940"/>
                <a:gd name="connsiteY31" fmla="*/ 675608 h 864894"/>
                <a:gd name="connsiteX32" fmla="*/ 920224 w 1260940"/>
                <a:gd name="connsiteY32" fmla="*/ 652311 h 864894"/>
                <a:gd name="connsiteX33" fmla="*/ 928960 w 1260940"/>
                <a:gd name="connsiteY33" fmla="*/ 623190 h 864894"/>
                <a:gd name="connsiteX34" fmla="*/ 949345 w 1260940"/>
                <a:gd name="connsiteY34" fmla="*/ 596981 h 864894"/>
                <a:gd name="connsiteX35" fmla="*/ 1019236 w 1260940"/>
                <a:gd name="connsiteY35" fmla="*/ 594069 h 864894"/>
                <a:gd name="connsiteX36" fmla="*/ 1033796 w 1260940"/>
                <a:gd name="connsiteY36" fmla="*/ 573684 h 864894"/>
                <a:gd name="connsiteX37" fmla="*/ 1036708 w 1260940"/>
                <a:gd name="connsiteY37" fmla="*/ 538739 h 864894"/>
                <a:gd name="connsiteX38" fmla="*/ 1051269 w 1260940"/>
                <a:gd name="connsiteY38" fmla="*/ 497969 h 864894"/>
                <a:gd name="connsiteX39" fmla="*/ 1062917 w 1260940"/>
                <a:gd name="connsiteY39" fmla="*/ 477585 h 864894"/>
                <a:gd name="connsiteX40" fmla="*/ 1062917 w 1260940"/>
                <a:gd name="connsiteY40" fmla="*/ 477585 h 864894"/>
                <a:gd name="connsiteX41" fmla="*/ 1097862 w 1260940"/>
                <a:gd name="connsiteY41" fmla="*/ 422255 h 864894"/>
                <a:gd name="connsiteX42" fmla="*/ 1135720 w 1260940"/>
                <a:gd name="connsiteY42" fmla="*/ 419343 h 864894"/>
                <a:gd name="connsiteX43" fmla="*/ 1153192 w 1260940"/>
                <a:gd name="connsiteY43" fmla="*/ 471760 h 864894"/>
                <a:gd name="connsiteX44" fmla="*/ 1141544 w 1260940"/>
                <a:gd name="connsiteY44" fmla="*/ 495057 h 864894"/>
                <a:gd name="connsiteX45" fmla="*/ 1161929 w 1260940"/>
                <a:gd name="connsiteY45" fmla="*/ 506706 h 864894"/>
                <a:gd name="connsiteX46" fmla="*/ 1199786 w 1260940"/>
                <a:gd name="connsiteY46" fmla="*/ 506706 h 864894"/>
                <a:gd name="connsiteX47" fmla="*/ 1199786 w 1260940"/>
                <a:gd name="connsiteY47" fmla="*/ 530002 h 864894"/>
                <a:gd name="connsiteX48" fmla="*/ 1220171 w 1260940"/>
                <a:gd name="connsiteY48" fmla="*/ 463024 h 864894"/>
                <a:gd name="connsiteX49" fmla="*/ 1237643 w 1260940"/>
                <a:gd name="connsiteY49" fmla="*/ 416431 h 864894"/>
                <a:gd name="connsiteX50" fmla="*/ 1252204 w 1260940"/>
                <a:gd name="connsiteY50" fmla="*/ 393134 h 864894"/>
                <a:gd name="connsiteX51" fmla="*/ 1260940 w 1260940"/>
                <a:gd name="connsiteY51" fmla="*/ 369837 h 864894"/>
                <a:gd name="connsiteX52" fmla="*/ 1255116 w 1260940"/>
                <a:gd name="connsiteY52" fmla="*/ 343628 h 864894"/>
                <a:gd name="connsiteX53" fmla="*/ 1255116 w 1260940"/>
                <a:gd name="connsiteY53" fmla="*/ 337804 h 864894"/>
                <a:gd name="connsiteX54" fmla="*/ 1223083 w 1260940"/>
                <a:gd name="connsiteY54" fmla="*/ 326155 h 864894"/>
                <a:gd name="connsiteX55" fmla="*/ 1129895 w 1260940"/>
                <a:gd name="connsiteY55" fmla="*/ 203847 h 864894"/>
                <a:gd name="connsiteX56" fmla="*/ 876543 w 1260940"/>
                <a:gd name="connsiteY56" fmla="*/ 174726 h 864894"/>
                <a:gd name="connsiteX57" fmla="*/ 538739 w 1260940"/>
                <a:gd name="connsiteY57" fmla="*/ 34945 h 864894"/>
                <a:gd name="connsiteX58" fmla="*/ 232968 w 1260940"/>
                <a:gd name="connsiteY58" fmla="*/ 0 h 864894"/>
                <a:gd name="connsiteX59" fmla="*/ 0 w 1260940"/>
                <a:gd name="connsiteY59" fmla="*/ 61154 h 864894"/>
                <a:gd name="connsiteX60" fmla="*/ 43681 w 1260940"/>
                <a:gd name="connsiteY60" fmla="*/ 244616 h 864894"/>
                <a:gd name="connsiteX61" fmla="*/ 131044 w 1260940"/>
                <a:gd name="connsiteY61" fmla="*/ 442639 h 864894"/>
                <a:gd name="connsiteX62" fmla="*/ 323243 w 1260940"/>
                <a:gd name="connsiteY62" fmla="*/ 515442 h 86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60940" h="864894">
                  <a:moveTo>
                    <a:pt x="323243" y="515442"/>
                  </a:moveTo>
                  <a:lnTo>
                    <a:pt x="393134" y="506706"/>
                  </a:lnTo>
                  <a:lnTo>
                    <a:pt x="425167" y="538739"/>
                  </a:lnTo>
                  <a:lnTo>
                    <a:pt x="442639" y="573684"/>
                  </a:lnTo>
                  <a:lnTo>
                    <a:pt x="471760" y="573684"/>
                  </a:lnTo>
                  <a:lnTo>
                    <a:pt x="480497" y="547475"/>
                  </a:lnTo>
                  <a:lnTo>
                    <a:pt x="500881" y="524178"/>
                  </a:lnTo>
                  <a:lnTo>
                    <a:pt x="527090" y="538739"/>
                  </a:lnTo>
                  <a:lnTo>
                    <a:pt x="515442" y="570772"/>
                  </a:lnTo>
                  <a:lnTo>
                    <a:pt x="512530" y="596981"/>
                  </a:lnTo>
                  <a:lnTo>
                    <a:pt x="521266" y="611541"/>
                  </a:lnTo>
                  <a:lnTo>
                    <a:pt x="573684" y="649399"/>
                  </a:lnTo>
                  <a:lnTo>
                    <a:pt x="594069" y="693080"/>
                  </a:lnTo>
                  <a:lnTo>
                    <a:pt x="611541" y="710553"/>
                  </a:lnTo>
                  <a:lnTo>
                    <a:pt x="623190" y="716377"/>
                  </a:lnTo>
                  <a:lnTo>
                    <a:pt x="608629" y="774619"/>
                  </a:lnTo>
                  <a:lnTo>
                    <a:pt x="631926" y="809564"/>
                  </a:lnTo>
                  <a:lnTo>
                    <a:pt x="695992" y="844509"/>
                  </a:lnTo>
                  <a:lnTo>
                    <a:pt x="716377" y="864894"/>
                  </a:lnTo>
                  <a:lnTo>
                    <a:pt x="736762" y="821213"/>
                  </a:lnTo>
                  <a:lnTo>
                    <a:pt x="739674" y="789180"/>
                  </a:lnTo>
                  <a:lnTo>
                    <a:pt x="745498" y="745498"/>
                  </a:lnTo>
                  <a:lnTo>
                    <a:pt x="768795" y="719289"/>
                  </a:lnTo>
                  <a:lnTo>
                    <a:pt x="795004" y="704729"/>
                  </a:lnTo>
                  <a:lnTo>
                    <a:pt x="818301" y="722201"/>
                  </a:lnTo>
                  <a:lnTo>
                    <a:pt x="844509" y="745498"/>
                  </a:lnTo>
                  <a:lnTo>
                    <a:pt x="899839" y="748410"/>
                  </a:lnTo>
                  <a:lnTo>
                    <a:pt x="946433" y="728025"/>
                  </a:lnTo>
                  <a:lnTo>
                    <a:pt x="958081" y="698904"/>
                  </a:lnTo>
                  <a:lnTo>
                    <a:pt x="960994" y="684344"/>
                  </a:lnTo>
                  <a:lnTo>
                    <a:pt x="949345" y="675608"/>
                  </a:lnTo>
                  <a:lnTo>
                    <a:pt x="949345" y="675608"/>
                  </a:lnTo>
                  <a:lnTo>
                    <a:pt x="920224" y="652311"/>
                  </a:lnTo>
                  <a:lnTo>
                    <a:pt x="928960" y="623190"/>
                  </a:lnTo>
                  <a:lnTo>
                    <a:pt x="949345" y="596981"/>
                  </a:lnTo>
                  <a:lnTo>
                    <a:pt x="1019236" y="594069"/>
                  </a:lnTo>
                  <a:lnTo>
                    <a:pt x="1033796" y="573684"/>
                  </a:lnTo>
                  <a:lnTo>
                    <a:pt x="1036708" y="538739"/>
                  </a:lnTo>
                  <a:lnTo>
                    <a:pt x="1051269" y="497969"/>
                  </a:lnTo>
                  <a:lnTo>
                    <a:pt x="1062917" y="477585"/>
                  </a:lnTo>
                  <a:lnTo>
                    <a:pt x="1062917" y="477585"/>
                  </a:lnTo>
                  <a:lnTo>
                    <a:pt x="1097862" y="422255"/>
                  </a:lnTo>
                  <a:lnTo>
                    <a:pt x="1135720" y="419343"/>
                  </a:lnTo>
                  <a:lnTo>
                    <a:pt x="1153192" y="471760"/>
                  </a:lnTo>
                  <a:lnTo>
                    <a:pt x="1141544" y="495057"/>
                  </a:lnTo>
                  <a:lnTo>
                    <a:pt x="1161929" y="506706"/>
                  </a:lnTo>
                  <a:lnTo>
                    <a:pt x="1199786" y="506706"/>
                  </a:lnTo>
                  <a:lnTo>
                    <a:pt x="1199786" y="530002"/>
                  </a:lnTo>
                  <a:lnTo>
                    <a:pt x="1220171" y="463024"/>
                  </a:lnTo>
                  <a:lnTo>
                    <a:pt x="1237643" y="416431"/>
                  </a:lnTo>
                  <a:lnTo>
                    <a:pt x="1252204" y="393134"/>
                  </a:lnTo>
                  <a:lnTo>
                    <a:pt x="1260940" y="369837"/>
                  </a:lnTo>
                  <a:lnTo>
                    <a:pt x="1255116" y="343628"/>
                  </a:lnTo>
                  <a:lnTo>
                    <a:pt x="1255116" y="337804"/>
                  </a:lnTo>
                  <a:lnTo>
                    <a:pt x="1223083" y="326155"/>
                  </a:lnTo>
                  <a:lnTo>
                    <a:pt x="1129895" y="203847"/>
                  </a:lnTo>
                  <a:lnTo>
                    <a:pt x="876543" y="174726"/>
                  </a:lnTo>
                  <a:lnTo>
                    <a:pt x="538739" y="34945"/>
                  </a:lnTo>
                  <a:lnTo>
                    <a:pt x="232968" y="0"/>
                  </a:lnTo>
                  <a:lnTo>
                    <a:pt x="0" y="61154"/>
                  </a:lnTo>
                  <a:lnTo>
                    <a:pt x="43681" y="244616"/>
                  </a:lnTo>
                  <a:lnTo>
                    <a:pt x="131044" y="442639"/>
                  </a:lnTo>
                  <a:lnTo>
                    <a:pt x="323243" y="515442"/>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5" name="任意多边形 49"/>
            <p:cNvSpPr/>
            <p:nvPr/>
          </p:nvSpPr>
          <p:spPr>
            <a:xfrm>
              <a:off x="4015964" y="572732"/>
              <a:ext cx="975203" cy="857167"/>
            </a:xfrm>
            <a:custGeom>
              <a:avLst/>
              <a:gdLst>
                <a:gd name="connsiteX0" fmla="*/ 452336 w 1823936"/>
                <a:gd name="connsiteY0" fmla="*/ 1191638 h 1483468"/>
                <a:gd name="connsiteX1" fmla="*/ 520429 w 1823936"/>
                <a:gd name="connsiteY1" fmla="*/ 1167319 h 1483468"/>
                <a:gd name="connsiteX2" fmla="*/ 549612 w 1823936"/>
                <a:gd name="connsiteY2" fmla="*/ 1201366 h 1483468"/>
                <a:gd name="connsiteX3" fmla="*/ 564204 w 1823936"/>
                <a:gd name="connsiteY3" fmla="*/ 1250004 h 1483468"/>
                <a:gd name="connsiteX4" fmla="*/ 612842 w 1823936"/>
                <a:gd name="connsiteY4" fmla="*/ 1293779 h 1483468"/>
                <a:gd name="connsiteX5" fmla="*/ 671208 w 1823936"/>
                <a:gd name="connsiteY5" fmla="*/ 1298643 h 1483468"/>
                <a:gd name="connsiteX6" fmla="*/ 690663 w 1823936"/>
                <a:gd name="connsiteY6" fmla="*/ 1274323 h 1483468"/>
                <a:gd name="connsiteX7" fmla="*/ 729574 w 1823936"/>
                <a:gd name="connsiteY7" fmla="*/ 1245140 h 1483468"/>
                <a:gd name="connsiteX8" fmla="*/ 773348 w 1823936"/>
                <a:gd name="connsiteY8" fmla="*/ 1211094 h 1483468"/>
                <a:gd name="connsiteX9" fmla="*/ 812259 w 1823936"/>
                <a:gd name="connsiteY9" fmla="*/ 1220821 h 1483468"/>
                <a:gd name="connsiteX10" fmla="*/ 812259 w 1823936"/>
                <a:gd name="connsiteY10" fmla="*/ 1250004 h 1483468"/>
                <a:gd name="connsiteX11" fmla="*/ 812259 w 1823936"/>
                <a:gd name="connsiteY11" fmla="*/ 1293779 h 1483468"/>
                <a:gd name="connsiteX12" fmla="*/ 812259 w 1823936"/>
                <a:gd name="connsiteY12" fmla="*/ 1293779 h 1483468"/>
                <a:gd name="connsiteX13" fmla="*/ 885217 w 1823936"/>
                <a:gd name="connsiteY13" fmla="*/ 1274323 h 1483468"/>
                <a:gd name="connsiteX14" fmla="*/ 914400 w 1823936"/>
                <a:gd name="connsiteY14" fmla="*/ 1259732 h 1483468"/>
                <a:gd name="connsiteX15" fmla="*/ 933855 w 1823936"/>
                <a:gd name="connsiteY15" fmla="*/ 1313234 h 1483468"/>
                <a:gd name="connsiteX16" fmla="*/ 997085 w 1823936"/>
                <a:gd name="connsiteY16" fmla="*/ 1337553 h 1483468"/>
                <a:gd name="connsiteX17" fmla="*/ 997085 w 1823936"/>
                <a:gd name="connsiteY17" fmla="*/ 1337553 h 1483468"/>
                <a:gd name="connsiteX18" fmla="*/ 1035995 w 1823936"/>
                <a:gd name="connsiteY18" fmla="*/ 1410511 h 1483468"/>
                <a:gd name="connsiteX19" fmla="*/ 1035995 w 1823936"/>
                <a:gd name="connsiteY19" fmla="*/ 1410511 h 1483468"/>
                <a:gd name="connsiteX20" fmla="*/ 1084634 w 1823936"/>
                <a:gd name="connsiteY20" fmla="*/ 1395919 h 1483468"/>
                <a:gd name="connsiteX21" fmla="*/ 1079770 w 1823936"/>
                <a:gd name="connsiteY21" fmla="*/ 1371600 h 1483468"/>
                <a:gd name="connsiteX22" fmla="*/ 1079770 w 1823936"/>
                <a:gd name="connsiteY22" fmla="*/ 1371600 h 1483468"/>
                <a:gd name="connsiteX23" fmla="*/ 1108953 w 1823936"/>
                <a:gd name="connsiteY23" fmla="*/ 1342417 h 1483468"/>
                <a:gd name="connsiteX24" fmla="*/ 1172183 w 1823936"/>
                <a:gd name="connsiteY24" fmla="*/ 1425102 h 1483468"/>
                <a:gd name="connsiteX25" fmla="*/ 1211093 w 1823936"/>
                <a:gd name="connsiteY25" fmla="*/ 1483468 h 1483468"/>
                <a:gd name="connsiteX26" fmla="*/ 1245140 w 1823936"/>
                <a:gd name="connsiteY26" fmla="*/ 1464013 h 1483468"/>
                <a:gd name="connsiteX27" fmla="*/ 1279187 w 1823936"/>
                <a:gd name="connsiteY27" fmla="*/ 1468877 h 1483468"/>
                <a:gd name="connsiteX28" fmla="*/ 1288914 w 1823936"/>
                <a:gd name="connsiteY28" fmla="*/ 1434830 h 1483468"/>
                <a:gd name="connsiteX29" fmla="*/ 1288914 w 1823936"/>
                <a:gd name="connsiteY29" fmla="*/ 1410511 h 1483468"/>
                <a:gd name="connsiteX30" fmla="*/ 1313234 w 1823936"/>
                <a:gd name="connsiteY30" fmla="*/ 1391055 h 1483468"/>
                <a:gd name="connsiteX31" fmla="*/ 1357008 w 1823936"/>
                <a:gd name="connsiteY31" fmla="*/ 1386191 h 1483468"/>
                <a:gd name="connsiteX32" fmla="*/ 1357008 w 1823936"/>
                <a:gd name="connsiteY32" fmla="*/ 1386191 h 1483468"/>
                <a:gd name="connsiteX33" fmla="*/ 1357008 w 1823936"/>
                <a:gd name="connsiteY33" fmla="*/ 1386191 h 1483468"/>
                <a:gd name="connsiteX34" fmla="*/ 1395919 w 1823936"/>
                <a:gd name="connsiteY34" fmla="*/ 1366736 h 1483468"/>
                <a:gd name="connsiteX35" fmla="*/ 1415374 w 1823936"/>
                <a:gd name="connsiteY35" fmla="*/ 1420238 h 1483468"/>
                <a:gd name="connsiteX36" fmla="*/ 1449421 w 1823936"/>
                <a:gd name="connsiteY36" fmla="*/ 1444557 h 1483468"/>
                <a:gd name="connsiteX37" fmla="*/ 1493195 w 1823936"/>
                <a:gd name="connsiteY37" fmla="*/ 1464013 h 1483468"/>
                <a:gd name="connsiteX38" fmla="*/ 1512651 w 1823936"/>
                <a:gd name="connsiteY38" fmla="*/ 1439694 h 1483468"/>
                <a:gd name="connsiteX39" fmla="*/ 1512651 w 1823936"/>
                <a:gd name="connsiteY39" fmla="*/ 1439694 h 1483468"/>
                <a:gd name="connsiteX40" fmla="*/ 1493195 w 1823936"/>
                <a:gd name="connsiteY40" fmla="*/ 1361872 h 1483468"/>
                <a:gd name="connsiteX41" fmla="*/ 1493195 w 1823936"/>
                <a:gd name="connsiteY41" fmla="*/ 1361872 h 1483468"/>
                <a:gd name="connsiteX42" fmla="*/ 1468876 w 1823936"/>
                <a:gd name="connsiteY42" fmla="*/ 1327826 h 1483468"/>
                <a:gd name="connsiteX43" fmla="*/ 1439693 w 1823936"/>
                <a:gd name="connsiteY43" fmla="*/ 1293779 h 1483468"/>
                <a:gd name="connsiteX44" fmla="*/ 1444557 w 1823936"/>
                <a:gd name="connsiteY44" fmla="*/ 1284051 h 1483468"/>
                <a:gd name="connsiteX45" fmla="*/ 1444557 w 1823936"/>
                <a:gd name="connsiteY45" fmla="*/ 1245140 h 1483468"/>
                <a:gd name="connsiteX46" fmla="*/ 1429966 w 1823936"/>
                <a:gd name="connsiteY46" fmla="*/ 1220821 h 1483468"/>
                <a:gd name="connsiteX47" fmla="*/ 1400783 w 1823936"/>
                <a:gd name="connsiteY47" fmla="*/ 1191638 h 1483468"/>
                <a:gd name="connsiteX48" fmla="*/ 1400783 w 1823936"/>
                <a:gd name="connsiteY48" fmla="*/ 1191638 h 1483468"/>
                <a:gd name="connsiteX49" fmla="*/ 1444557 w 1823936"/>
                <a:gd name="connsiteY49" fmla="*/ 1138136 h 1483468"/>
                <a:gd name="connsiteX50" fmla="*/ 1464012 w 1823936"/>
                <a:gd name="connsiteY50" fmla="*/ 1157591 h 1483468"/>
                <a:gd name="connsiteX51" fmla="*/ 1483468 w 1823936"/>
                <a:gd name="connsiteY51" fmla="*/ 1104089 h 1483468"/>
                <a:gd name="connsiteX52" fmla="*/ 1522378 w 1823936"/>
                <a:gd name="connsiteY52" fmla="*/ 1118681 h 1483468"/>
                <a:gd name="connsiteX53" fmla="*/ 1614791 w 1823936"/>
                <a:gd name="connsiteY53" fmla="*/ 1123545 h 1483468"/>
                <a:gd name="connsiteX54" fmla="*/ 1668293 w 1823936"/>
                <a:gd name="connsiteY54" fmla="*/ 1118681 h 1483468"/>
                <a:gd name="connsiteX55" fmla="*/ 1682885 w 1823936"/>
                <a:gd name="connsiteY55" fmla="*/ 1113817 h 1483468"/>
                <a:gd name="connsiteX56" fmla="*/ 1780161 w 1823936"/>
                <a:gd name="connsiteY56" fmla="*/ 1094362 h 1483468"/>
                <a:gd name="connsiteX57" fmla="*/ 1804480 w 1823936"/>
                <a:gd name="connsiteY57" fmla="*/ 1079770 h 1483468"/>
                <a:gd name="connsiteX58" fmla="*/ 1823936 w 1823936"/>
                <a:gd name="connsiteY58" fmla="*/ 1070043 h 1483468"/>
                <a:gd name="connsiteX59" fmla="*/ 1605063 w 1823936"/>
                <a:gd name="connsiteY59" fmla="*/ 1104089 h 1483468"/>
                <a:gd name="connsiteX60" fmla="*/ 1619655 w 1823936"/>
                <a:gd name="connsiteY60" fmla="*/ 1021404 h 1483468"/>
                <a:gd name="connsiteX61" fmla="*/ 1653702 w 1823936"/>
                <a:gd name="connsiteY61" fmla="*/ 972766 h 1483468"/>
                <a:gd name="connsiteX62" fmla="*/ 1634246 w 1823936"/>
                <a:gd name="connsiteY62" fmla="*/ 953311 h 1483468"/>
                <a:gd name="connsiteX63" fmla="*/ 1653702 w 1823936"/>
                <a:gd name="connsiteY63" fmla="*/ 904672 h 1483468"/>
                <a:gd name="connsiteX64" fmla="*/ 1619655 w 1823936"/>
                <a:gd name="connsiteY64" fmla="*/ 865762 h 1483468"/>
                <a:gd name="connsiteX65" fmla="*/ 1634246 w 1823936"/>
                <a:gd name="connsiteY65" fmla="*/ 826851 h 1483468"/>
                <a:gd name="connsiteX66" fmla="*/ 1634246 w 1823936"/>
                <a:gd name="connsiteY66" fmla="*/ 826851 h 1483468"/>
                <a:gd name="connsiteX67" fmla="*/ 1663429 w 1823936"/>
                <a:gd name="connsiteY67" fmla="*/ 778213 h 1483468"/>
                <a:gd name="connsiteX68" fmla="*/ 1678021 w 1823936"/>
                <a:gd name="connsiteY68" fmla="*/ 724711 h 1483468"/>
                <a:gd name="connsiteX69" fmla="*/ 1687748 w 1823936"/>
                <a:gd name="connsiteY69" fmla="*/ 705255 h 1483468"/>
                <a:gd name="connsiteX70" fmla="*/ 1648838 w 1823936"/>
                <a:gd name="connsiteY70" fmla="*/ 700391 h 1483468"/>
                <a:gd name="connsiteX71" fmla="*/ 1682885 w 1823936"/>
                <a:gd name="connsiteY71" fmla="*/ 676072 h 1483468"/>
                <a:gd name="connsiteX72" fmla="*/ 1624519 w 1823936"/>
                <a:gd name="connsiteY72" fmla="*/ 646889 h 1483468"/>
                <a:gd name="connsiteX73" fmla="*/ 1619655 w 1823936"/>
                <a:gd name="connsiteY73" fmla="*/ 617706 h 1483468"/>
                <a:gd name="connsiteX74" fmla="*/ 1619655 w 1823936"/>
                <a:gd name="connsiteY74" fmla="*/ 578796 h 1483468"/>
                <a:gd name="connsiteX75" fmla="*/ 1614791 w 1823936"/>
                <a:gd name="connsiteY75" fmla="*/ 530157 h 1483468"/>
                <a:gd name="connsiteX76" fmla="*/ 1609927 w 1823936"/>
                <a:gd name="connsiteY76" fmla="*/ 496111 h 1483468"/>
                <a:gd name="connsiteX77" fmla="*/ 1541834 w 1823936"/>
                <a:gd name="connsiteY77" fmla="*/ 539885 h 1483468"/>
                <a:gd name="connsiteX78" fmla="*/ 1468876 w 1823936"/>
                <a:gd name="connsiteY78" fmla="*/ 612843 h 1483468"/>
                <a:gd name="connsiteX79" fmla="*/ 1395919 w 1823936"/>
                <a:gd name="connsiteY79" fmla="*/ 661481 h 1483468"/>
                <a:gd name="connsiteX80" fmla="*/ 1400783 w 1823936"/>
                <a:gd name="connsiteY80" fmla="*/ 700391 h 1483468"/>
                <a:gd name="connsiteX81" fmla="*/ 1264595 w 1823936"/>
                <a:gd name="connsiteY81" fmla="*/ 763621 h 1483468"/>
                <a:gd name="connsiteX82" fmla="*/ 1220821 w 1823936"/>
                <a:gd name="connsiteY82" fmla="*/ 758757 h 1483468"/>
                <a:gd name="connsiteX83" fmla="*/ 1191638 w 1823936"/>
                <a:gd name="connsiteY83" fmla="*/ 724711 h 1483468"/>
                <a:gd name="connsiteX84" fmla="*/ 1167319 w 1823936"/>
                <a:gd name="connsiteY84" fmla="*/ 695528 h 1483468"/>
                <a:gd name="connsiteX85" fmla="*/ 1167319 w 1823936"/>
                <a:gd name="connsiteY85" fmla="*/ 695528 h 1483468"/>
                <a:gd name="connsiteX86" fmla="*/ 1162455 w 1823936"/>
                <a:gd name="connsiteY86" fmla="*/ 632298 h 1483468"/>
                <a:gd name="connsiteX87" fmla="*/ 1123544 w 1823936"/>
                <a:gd name="connsiteY87" fmla="*/ 593387 h 1483468"/>
                <a:gd name="connsiteX88" fmla="*/ 1070042 w 1823936"/>
                <a:gd name="connsiteY88" fmla="*/ 578796 h 1483468"/>
                <a:gd name="connsiteX89" fmla="*/ 1045723 w 1823936"/>
                <a:gd name="connsiteY89" fmla="*/ 607979 h 1483468"/>
                <a:gd name="connsiteX90" fmla="*/ 1045723 w 1823936"/>
                <a:gd name="connsiteY90" fmla="*/ 607979 h 1483468"/>
                <a:gd name="connsiteX91" fmla="*/ 1026268 w 1823936"/>
                <a:gd name="connsiteY91" fmla="*/ 530157 h 1483468"/>
                <a:gd name="connsiteX92" fmla="*/ 967902 w 1823936"/>
                <a:gd name="connsiteY92" fmla="*/ 539885 h 1483468"/>
                <a:gd name="connsiteX93" fmla="*/ 904672 w 1823936"/>
                <a:gd name="connsiteY93" fmla="*/ 569068 h 1483468"/>
                <a:gd name="connsiteX94" fmla="*/ 909536 w 1823936"/>
                <a:gd name="connsiteY94" fmla="*/ 530157 h 1483468"/>
                <a:gd name="connsiteX95" fmla="*/ 870625 w 1823936"/>
                <a:gd name="connsiteY95" fmla="*/ 525294 h 1483468"/>
                <a:gd name="connsiteX96" fmla="*/ 812259 w 1823936"/>
                <a:gd name="connsiteY96" fmla="*/ 535021 h 1483468"/>
                <a:gd name="connsiteX97" fmla="*/ 783076 w 1823936"/>
                <a:gd name="connsiteY97" fmla="*/ 530157 h 1483468"/>
                <a:gd name="connsiteX98" fmla="*/ 773348 w 1823936"/>
                <a:gd name="connsiteY98" fmla="*/ 515566 h 1483468"/>
                <a:gd name="connsiteX99" fmla="*/ 783076 w 1823936"/>
                <a:gd name="connsiteY99" fmla="*/ 486383 h 1483468"/>
                <a:gd name="connsiteX100" fmla="*/ 783076 w 1823936"/>
                <a:gd name="connsiteY100" fmla="*/ 481519 h 1483468"/>
                <a:gd name="connsiteX101" fmla="*/ 729574 w 1823936"/>
                <a:gd name="connsiteY101" fmla="*/ 447472 h 1483468"/>
                <a:gd name="connsiteX102" fmla="*/ 729574 w 1823936"/>
                <a:gd name="connsiteY102" fmla="*/ 447472 h 1483468"/>
                <a:gd name="connsiteX103" fmla="*/ 710119 w 1823936"/>
                <a:gd name="connsiteY103" fmla="*/ 413426 h 1483468"/>
                <a:gd name="connsiteX104" fmla="*/ 695527 w 1823936"/>
                <a:gd name="connsiteY104" fmla="*/ 369651 h 1483468"/>
                <a:gd name="connsiteX105" fmla="*/ 695527 w 1823936"/>
                <a:gd name="connsiteY105" fmla="*/ 369651 h 1483468"/>
                <a:gd name="connsiteX106" fmla="*/ 632297 w 1823936"/>
                <a:gd name="connsiteY106" fmla="*/ 311285 h 1483468"/>
                <a:gd name="connsiteX107" fmla="*/ 612842 w 1823936"/>
                <a:gd name="connsiteY107" fmla="*/ 262647 h 1483468"/>
                <a:gd name="connsiteX108" fmla="*/ 622570 w 1823936"/>
                <a:gd name="connsiteY108" fmla="*/ 218872 h 1483468"/>
                <a:gd name="connsiteX109" fmla="*/ 569068 w 1823936"/>
                <a:gd name="connsiteY109" fmla="*/ 160506 h 1483468"/>
                <a:gd name="connsiteX110" fmla="*/ 535021 w 1823936"/>
                <a:gd name="connsiteY110" fmla="*/ 111868 h 1483468"/>
                <a:gd name="connsiteX111" fmla="*/ 530157 w 1823936"/>
                <a:gd name="connsiteY111" fmla="*/ 111868 h 1483468"/>
                <a:gd name="connsiteX112" fmla="*/ 432880 w 1823936"/>
                <a:gd name="connsiteY112" fmla="*/ 43774 h 1483468"/>
                <a:gd name="connsiteX113" fmla="*/ 389106 w 1823936"/>
                <a:gd name="connsiteY113" fmla="*/ 34047 h 1483468"/>
                <a:gd name="connsiteX114" fmla="*/ 330740 w 1823936"/>
                <a:gd name="connsiteY114" fmla="*/ 48638 h 1483468"/>
                <a:gd name="connsiteX115" fmla="*/ 252919 w 1823936"/>
                <a:gd name="connsiteY115" fmla="*/ 48638 h 1483468"/>
                <a:gd name="connsiteX116" fmla="*/ 252919 w 1823936"/>
                <a:gd name="connsiteY116" fmla="*/ 48638 h 1483468"/>
                <a:gd name="connsiteX117" fmla="*/ 243191 w 1823936"/>
                <a:gd name="connsiteY117" fmla="*/ 0 h 1483468"/>
                <a:gd name="connsiteX118" fmla="*/ 170234 w 1823936"/>
                <a:gd name="connsiteY118" fmla="*/ 9728 h 1483468"/>
                <a:gd name="connsiteX119" fmla="*/ 102140 w 1823936"/>
                <a:gd name="connsiteY119" fmla="*/ 48638 h 1483468"/>
                <a:gd name="connsiteX120" fmla="*/ 53502 w 1823936"/>
                <a:gd name="connsiteY120" fmla="*/ 82685 h 1483468"/>
                <a:gd name="connsiteX121" fmla="*/ 0 w 1823936"/>
                <a:gd name="connsiteY121" fmla="*/ 150779 h 1483468"/>
                <a:gd name="connsiteX122" fmla="*/ 92412 w 1823936"/>
                <a:gd name="connsiteY122" fmla="*/ 418289 h 1483468"/>
                <a:gd name="connsiteX123" fmla="*/ 126459 w 1823936"/>
                <a:gd name="connsiteY123" fmla="*/ 452336 h 1483468"/>
                <a:gd name="connsiteX124" fmla="*/ 141051 w 1823936"/>
                <a:gd name="connsiteY124" fmla="*/ 462064 h 1483468"/>
                <a:gd name="connsiteX125" fmla="*/ 141051 w 1823936"/>
                <a:gd name="connsiteY125" fmla="*/ 471791 h 1483468"/>
                <a:gd name="connsiteX126" fmla="*/ 194553 w 1823936"/>
                <a:gd name="connsiteY126" fmla="*/ 870626 h 1483468"/>
                <a:gd name="connsiteX127" fmla="*/ 452336 w 1823936"/>
                <a:gd name="connsiteY127" fmla="*/ 1191638 h 1483468"/>
                <a:gd name="connsiteX0" fmla="*/ 452336 w 1815503"/>
                <a:gd name="connsiteY0" fmla="*/ 1191638 h 1483468"/>
                <a:gd name="connsiteX1" fmla="*/ 520429 w 1815503"/>
                <a:gd name="connsiteY1" fmla="*/ 1167319 h 1483468"/>
                <a:gd name="connsiteX2" fmla="*/ 549612 w 1815503"/>
                <a:gd name="connsiteY2" fmla="*/ 1201366 h 1483468"/>
                <a:gd name="connsiteX3" fmla="*/ 564204 w 1815503"/>
                <a:gd name="connsiteY3" fmla="*/ 1250004 h 1483468"/>
                <a:gd name="connsiteX4" fmla="*/ 612842 w 1815503"/>
                <a:gd name="connsiteY4" fmla="*/ 1293779 h 1483468"/>
                <a:gd name="connsiteX5" fmla="*/ 671208 w 1815503"/>
                <a:gd name="connsiteY5" fmla="*/ 1298643 h 1483468"/>
                <a:gd name="connsiteX6" fmla="*/ 690663 w 1815503"/>
                <a:gd name="connsiteY6" fmla="*/ 1274323 h 1483468"/>
                <a:gd name="connsiteX7" fmla="*/ 729574 w 1815503"/>
                <a:gd name="connsiteY7" fmla="*/ 1245140 h 1483468"/>
                <a:gd name="connsiteX8" fmla="*/ 773348 w 1815503"/>
                <a:gd name="connsiteY8" fmla="*/ 1211094 h 1483468"/>
                <a:gd name="connsiteX9" fmla="*/ 812259 w 1815503"/>
                <a:gd name="connsiteY9" fmla="*/ 1220821 h 1483468"/>
                <a:gd name="connsiteX10" fmla="*/ 812259 w 1815503"/>
                <a:gd name="connsiteY10" fmla="*/ 1250004 h 1483468"/>
                <a:gd name="connsiteX11" fmla="*/ 812259 w 1815503"/>
                <a:gd name="connsiteY11" fmla="*/ 1293779 h 1483468"/>
                <a:gd name="connsiteX12" fmla="*/ 812259 w 1815503"/>
                <a:gd name="connsiteY12" fmla="*/ 1293779 h 1483468"/>
                <a:gd name="connsiteX13" fmla="*/ 885217 w 1815503"/>
                <a:gd name="connsiteY13" fmla="*/ 1274323 h 1483468"/>
                <a:gd name="connsiteX14" fmla="*/ 914400 w 1815503"/>
                <a:gd name="connsiteY14" fmla="*/ 1259732 h 1483468"/>
                <a:gd name="connsiteX15" fmla="*/ 933855 w 1815503"/>
                <a:gd name="connsiteY15" fmla="*/ 1313234 h 1483468"/>
                <a:gd name="connsiteX16" fmla="*/ 997085 w 1815503"/>
                <a:gd name="connsiteY16" fmla="*/ 1337553 h 1483468"/>
                <a:gd name="connsiteX17" fmla="*/ 997085 w 1815503"/>
                <a:gd name="connsiteY17" fmla="*/ 1337553 h 1483468"/>
                <a:gd name="connsiteX18" fmla="*/ 1035995 w 1815503"/>
                <a:gd name="connsiteY18" fmla="*/ 1410511 h 1483468"/>
                <a:gd name="connsiteX19" fmla="*/ 1035995 w 1815503"/>
                <a:gd name="connsiteY19" fmla="*/ 1410511 h 1483468"/>
                <a:gd name="connsiteX20" fmla="*/ 1084634 w 1815503"/>
                <a:gd name="connsiteY20" fmla="*/ 1395919 h 1483468"/>
                <a:gd name="connsiteX21" fmla="*/ 1079770 w 1815503"/>
                <a:gd name="connsiteY21" fmla="*/ 1371600 h 1483468"/>
                <a:gd name="connsiteX22" fmla="*/ 1079770 w 1815503"/>
                <a:gd name="connsiteY22" fmla="*/ 1371600 h 1483468"/>
                <a:gd name="connsiteX23" fmla="*/ 1108953 w 1815503"/>
                <a:gd name="connsiteY23" fmla="*/ 1342417 h 1483468"/>
                <a:gd name="connsiteX24" fmla="*/ 1172183 w 1815503"/>
                <a:gd name="connsiteY24" fmla="*/ 1425102 h 1483468"/>
                <a:gd name="connsiteX25" fmla="*/ 1211093 w 1815503"/>
                <a:gd name="connsiteY25" fmla="*/ 1483468 h 1483468"/>
                <a:gd name="connsiteX26" fmla="*/ 1245140 w 1815503"/>
                <a:gd name="connsiteY26" fmla="*/ 1464013 h 1483468"/>
                <a:gd name="connsiteX27" fmla="*/ 1279187 w 1815503"/>
                <a:gd name="connsiteY27" fmla="*/ 1468877 h 1483468"/>
                <a:gd name="connsiteX28" fmla="*/ 1288914 w 1815503"/>
                <a:gd name="connsiteY28" fmla="*/ 1434830 h 1483468"/>
                <a:gd name="connsiteX29" fmla="*/ 1288914 w 1815503"/>
                <a:gd name="connsiteY29" fmla="*/ 1410511 h 1483468"/>
                <a:gd name="connsiteX30" fmla="*/ 1313234 w 1815503"/>
                <a:gd name="connsiteY30" fmla="*/ 1391055 h 1483468"/>
                <a:gd name="connsiteX31" fmla="*/ 1357008 w 1815503"/>
                <a:gd name="connsiteY31" fmla="*/ 1386191 h 1483468"/>
                <a:gd name="connsiteX32" fmla="*/ 1357008 w 1815503"/>
                <a:gd name="connsiteY32" fmla="*/ 1386191 h 1483468"/>
                <a:gd name="connsiteX33" fmla="*/ 1357008 w 1815503"/>
                <a:gd name="connsiteY33" fmla="*/ 1386191 h 1483468"/>
                <a:gd name="connsiteX34" fmla="*/ 1395919 w 1815503"/>
                <a:gd name="connsiteY34" fmla="*/ 1366736 h 1483468"/>
                <a:gd name="connsiteX35" fmla="*/ 1415374 w 1815503"/>
                <a:gd name="connsiteY35" fmla="*/ 1420238 h 1483468"/>
                <a:gd name="connsiteX36" fmla="*/ 1449421 w 1815503"/>
                <a:gd name="connsiteY36" fmla="*/ 1444557 h 1483468"/>
                <a:gd name="connsiteX37" fmla="*/ 1493195 w 1815503"/>
                <a:gd name="connsiteY37" fmla="*/ 1464013 h 1483468"/>
                <a:gd name="connsiteX38" fmla="*/ 1512651 w 1815503"/>
                <a:gd name="connsiteY38" fmla="*/ 1439694 h 1483468"/>
                <a:gd name="connsiteX39" fmla="*/ 1512651 w 1815503"/>
                <a:gd name="connsiteY39" fmla="*/ 1439694 h 1483468"/>
                <a:gd name="connsiteX40" fmla="*/ 1493195 w 1815503"/>
                <a:gd name="connsiteY40" fmla="*/ 1361872 h 1483468"/>
                <a:gd name="connsiteX41" fmla="*/ 1493195 w 1815503"/>
                <a:gd name="connsiteY41" fmla="*/ 1361872 h 1483468"/>
                <a:gd name="connsiteX42" fmla="*/ 1468876 w 1815503"/>
                <a:gd name="connsiteY42" fmla="*/ 1327826 h 1483468"/>
                <a:gd name="connsiteX43" fmla="*/ 1439693 w 1815503"/>
                <a:gd name="connsiteY43" fmla="*/ 1293779 h 1483468"/>
                <a:gd name="connsiteX44" fmla="*/ 1444557 w 1815503"/>
                <a:gd name="connsiteY44" fmla="*/ 1284051 h 1483468"/>
                <a:gd name="connsiteX45" fmla="*/ 1444557 w 1815503"/>
                <a:gd name="connsiteY45" fmla="*/ 1245140 h 1483468"/>
                <a:gd name="connsiteX46" fmla="*/ 1429966 w 1815503"/>
                <a:gd name="connsiteY46" fmla="*/ 1220821 h 1483468"/>
                <a:gd name="connsiteX47" fmla="*/ 1400783 w 1815503"/>
                <a:gd name="connsiteY47" fmla="*/ 1191638 h 1483468"/>
                <a:gd name="connsiteX48" fmla="*/ 1400783 w 1815503"/>
                <a:gd name="connsiteY48" fmla="*/ 1191638 h 1483468"/>
                <a:gd name="connsiteX49" fmla="*/ 1444557 w 1815503"/>
                <a:gd name="connsiteY49" fmla="*/ 1138136 h 1483468"/>
                <a:gd name="connsiteX50" fmla="*/ 1464012 w 1815503"/>
                <a:gd name="connsiteY50" fmla="*/ 1157591 h 1483468"/>
                <a:gd name="connsiteX51" fmla="*/ 1483468 w 1815503"/>
                <a:gd name="connsiteY51" fmla="*/ 1104089 h 1483468"/>
                <a:gd name="connsiteX52" fmla="*/ 1522378 w 1815503"/>
                <a:gd name="connsiteY52" fmla="*/ 1118681 h 1483468"/>
                <a:gd name="connsiteX53" fmla="*/ 1614791 w 1815503"/>
                <a:gd name="connsiteY53" fmla="*/ 1123545 h 1483468"/>
                <a:gd name="connsiteX54" fmla="*/ 1668293 w 1815503"/>
                <a:gd name="connsiteY54" fmla="*/ 1118681 h 1483468"/>
                <a:gd name="connsiteX55" fmla="*/ 1682885 w 1815503"/>
                <a:gd name="connsiteY55" fmla="*/ 1113817 h 1483468"/>
                <a:gd name="connsiteX56" fmla="*/ 1780161 w 1815503"/>
                <a:gd name="connsiteY56" fmla="*/ 1094362 h 1483468"/>
                <a:gd name="connsiteX57" fmla="*/ 1804480 w 1815503"/>
                <a:gd name="connsiteY57" fmla="*/ 1079770 h 1483468"/>
                <a:gd name="connsiteX58" fmla="*/ 1585608 w 1815503"/>
                <a:gd name="connsiteY58" fmla="*/ 1099226 h 1483468"/>
                <a:gd name="connsiteX59" fmla="*/ 1605063 w 1815503"/>
                <a:gd name="connsiteY59" fmla="*/ 1104089 h 1483468"/>
                <a:gd name="connsiteX60" fmla="*/ 1619655 w 1815503"/>
                <a:gd name="connsiteY60" fmla="*/ 1021404 h 1483468"/>
                <a:gd name="connsiteX61" fmla="*/ 1653702 w 1815503"/>
                <a:gd name="connsiteY61" fmla="*/ 972766 h 1483468"/>
                <a:gd name="connsiteX62" fmla="*/ 1634246 w 1815503"/>
                <a:gd name="connsiteY62" fmla="*/ 953311 h 1483468"/>
                <a:gd name="connsiteX63" fmla="*/ 1653702 w 1815503"/>
                <a:gd name="connsiteY63" fmla="*/ 904672 h 1483468"/>
                <a:gd name="connsiteX64" fmla="*/ 1619655 w 1815503"/>
                <a:gd name="connsiteY64" fmla="*/ 865762 h 1483468"/>
                <a:gd name="connsiteX65" fmla="*/ 1634246 w 1815503"/>
                <a:gd name="connsiteY65" fmla="*/ 826851 h 1483468"/>
                <a:gd name="connsiteX66" fmla="*/ 1634246 w 1815503"/>
                <a:gd name="connsiteY66" fmla="*/ 826851 h 1483468"/>
                <a:gd name="connsiteX67" fmla="*/ 1663429 w 1815503"/>
                <a:gd name="connsiteY67" fmla="*/ 778213 h 1483468"/>
                <a:gd name="connsiteX68" fmla="*/ 1678021 w 1815503"/>
                <a:gd name="connsiteY68" fmla="*/ 724711 h 1483468"/>
                <a:gd name="connsiteX69" fmla="*/ 1687748 w 1815503"/>
                <a:gd name="connsiteY69" fmla="*/ 705255 h 1483468"/>
                <a:gd name="connsiteX70" fmla="*/ 1648838 w 1815503"/>
                <a:gd name="connsiteY70" fmla="*/ 700391 h 1483468"/>
                <a:gd name="connsiteX71" fmla="*/ 1682885 w 1815503"/>
                <a:gd name="connsiteY71" fmla="*/ 676072 h 1483468"/>
                <a:gd name="connsiteX72" fmla="*/ 1624519 w 1815503"/>
                <a:gd name="connsiteY72" fmla="*/ 646889 h 1483468"/>
                <a:gd name="connsiteX73" fmla="*/ 1619655 w 1815503"/>
                <a:gd name="connsiteY73" fmla="*/ 617706 h 1483468"/>
                <a:gd name="connsiteX74" fmla="*/ 1619655 w 1815503"/>
                <a:gd name="connsiteY74" fmla="*/ 578796 h 1483468"/>
                <a:gd name="connsiteX75" fmla="*/ 1614791 w 1815503"/>
                <a:gd name="connsiteY75" fmla="*/ 530157 h 1483468"/>
                <a:gd name="connsiteX76" fmla="*/ 1609927 w 1815503"/>
                <a:gd name="connsiteY76" fmla="*/ 496111 h 1483468"/>
                <a:gd name="connsiteX77" fmla="*/ 1541834 w 1815503"/>
                <a:gd name="connsiteY77" fmla="*/ 539885 h 1483468"/>
                <a:gd name="connsiteX78" fmla="*/ 1468876 w 1815503"/>
                <a:gd name="connsiteY78" fmla="*/ 612843 h 1483468"/>
                <a:gd name="connsiteX79" fmla="*/ 1395919 w 1815503"/>
                <a:gd name="connsiteY79" fmla="*/ 661481 h 1483468"/>
                <a:gd name="connsiteX80" fmla="*/ 1400783 w 1815503"/>
                <a:gd name="connsiteY80" fmla="*/ 700391 h 1483468"/>
                <a:gd name="connsiteX81" fmla="*/ 1264595 w 1815503"/>
                <a:gd name="connsiteY81" fmla="*/ 763621 h 1483468"/>
                <a:gd name="connsiteX82" fmla="*/ 1220821 w 1815503"/>
                <a:gd name="connsiteY82" fmla="*/ 758757 h 1483468"/>
                <a:gd name="connsiteX83" fmla="*/ 1191638 w 1815503"/>
                <a:gd name="connsiteY83" fmla="*/ 724711 h 1483468"/>
                <a:gd name="connsiteX84" fmla="*/ 1167319 w 1815503"/>
                <a:gd name="connsiteY84" fmla="*/ 695528 h 1483468"/>
                <a:gd name="connsiteX85" fmla="*/ 1167319 w 1815503"/>
                <a:gd name="connsiteY85" fmla="*/ 695528 h 1483468"/>
                <a:gd name="connsiteX86" fmla="*/ 1162455 w 1815503"/>
                <a:gd name="connsiteY86" fmla="*/ 632298 h 1483468"/>
                <a:gd name="connsiteX87" fmla="*/ 1123544 w 1815503"/>
                <a:gd name="connsiteY87" fmla="*/ 593387 h 1483468"/>
                <a:gd name="connsiteX88" fmla="*/ 1070042 w 1815503"/>
                <a:gd name="connsiteY88" fmla="*/ 578796 h 1483468"/>
                <a:gd name="connsiteX89" fmla="*/ 1045723 w 1815503"/>
                <a:gd name="connsiteY89" fmla="*/ 607979 h 1483468"/>
                <a:gd name="connsiteX90" fmla="*/ 1045723 w 1815503"/>
                <a:gd name="connsiteY90" fmla="*/ 607979 h 1483468"/>
                <a:gd name="connsiteX91" fmla="*/ 1026268 w 1815503"/>
                <a:gd name="connsiteY91" fmla="*/ 530157 h 1483468"/>
                <a:gd name="connsiteX92" fmla="*/ 967902 w 1815503"/>
                <a:gd name="connsiteY92" fmla="*/ 539885 h 1483468"/>
                <a:gd name="connsiteX93" fmla="*/ 904672 w 1815503"/>
                <a:gd name="connsiteY93" fmla="*/ 569068 h 1483468"/>
                <a:gd name="connsiteX94" fmla="*/ 909536 w 1815503"/>
                <a:gd name="connsiteY94" fmla="*/ 530157 h 1483468"/>
                <a:gd name="connsiteX95" fmla="*/ 870625 w 1815503"/>
                <a:gd name="connsiteY95" fmla="*/ 525294 h 1483468"/>
                <a:gd name="connsiteX96" fmla="*/ 812259 w 1815503"/>
                <a:gd name="connsiteY96" fmla="*/ 535021 h 1483468"/>
                <a:gd name="connsiteX97" fmla="*/ 783076 w 1815503"/>
                <a:gd name="connsiteY97" fmla="*/ 530157 h 1483468"/>
                <a:gd name="connsiteX98" fmla="*/ 773348 w 1815503"/>
                <a:gd name="connsiteY98" fmla="*/ 515566 h 1483468"/>
                <a:gd name="connsiteX99" fmla="*/ 783076 w 1815503"/>
                <a:gd name="connsiteY99" fmla="*/ 486383 h 1483468"/>
                <a:gd name="connsiteX100" fmla="*/ 783076 w 1815503"/>
                <a:gd name="connsiteY100" fmla="*/ 481519 h 1483468"/>
                <a:gd name="connsiteX101" fmla="*/ 729574 w 1815503"/>
                <a:gd name="connsiteY101" fmla="*/ 447472 h 1483468"/>
                <a:gd name="connsiteX102" fmla="*/ 729574 w 1815503"/>
                <a:gd name="connsiteY102" fmla="*/ 447472 h 1483468"/>
                <a:gd name="connsiteX103" fmla="*/ 710119 w 1815503"/>
                <a:gd name="connsiteY103" fmla="*/ 413426 h 1483468"/>
                <a:gd name="connsiteX104" fmla="*/ 695527 w 1815503"/>
                <a:gd name="connsiteY104" fmla="*/ 369651 h 1483468"/>
                <a:gd name="connsiteX105" fmla="*/ 695527 w 1815503"/>
                <a:gd name="connsiteY105" fmla="*/ 369651 h 1483468"/>
                <a:gd name="connsiteX106" fmla="*/ 632297 w 1815503"/>
                <a:gd name="connsiteY106" fmla="*/ 311285 h 1483468"/>
                <a:gd name="connsiteX107" fmla="*/ 612842 w 1815503"/>
                <a:gd name="connsiteY107" fmla="*/ 262647 h 1483468"/>
                <a:gd name="connsiteX108" fmla="*/ 622570 w 1815503"/>
                <a:gd name="connsiteY108" fmla="*/ 218872 h 1483468"/>
                <a:gd name="connsiteX109" fmla="*/ 569068 w 1815503"/>
                <a:gd name="connsiteY109" fmla="*/ 160506 h 1483468"/>
                <a:gd name="connsiteX110" fmla="*/ 535021 w 1815503"/>
                <a:gd name="connsiteY110" fmla="*/ 111868 h 1483468"/>
                <a:gd name="connsiteX111" fmla="*/ 530157 w 1815503"/>
                <a:gd name="connsiteY111" fmla="*/ 111868 h 1483468"/>
                <a:gd name="connsiteX112" fmla="*/ 432880 w 1815503"/>
                <a:gd name="connsiteY112" fmla="*/ 43774 h 1483468"/>
                <a:gd name="connsiteX113" fmla="*/ 389106 w 1815503"/>
                <a:gd name="connsiteY113" fmla="*/ 34047 h 1483468"/>
                <a:gd name="connsiteX114" fmla="*/ 330740 w 1815503"/>
                <a:gd name="connsiteY114" fmla="*/ 48638 h 1483468"/>
                <a:gd name="connsiteX115" fmla="*/ 252919 w 1815503"/>
                <a:gd name="connsiteY115" fmla="*/ 48638 h 1483468"/>
                <a:gd name="connsiteX116" fmla="*/ 252919 w 1815503"/>
                <a:gd name="connsiteY116" fmla="*/ 48638 h 1483468"/>
                <a:gd name="connsiteX117" fmla="*/ 243191 w 1815503"/>
                <a:gd name="connsiteY117" fmla="*/ 0 h 1483468"/>
                <a:gd name="connsiteX118" fmla="*/ 170234 w 1815503"/>
                <a:gd name="connsiteY118" fmla="*/ 9728 h 1483468"/>
                <a:gd name="connsiteX119" fmla="*/ 102140 w 1815503"/>
                <a:gd name="connsiteY119" fmla="*/ 48638 h 1483468"/>
                <a:gd name="connsiteX120" fmla="*/ 53502 w 1815503"/>
                <a:gd name="connsiteY120" fmla="*/ 82685 h 1483468"/>
                <a:gd name="connsiteX121" fmla="*/ 0 w 1815503"/>
                <a:gd name="connsiteY121" fmla="*/ 150779 h 1483468"/>
                <a:gd name="connsiteX122" fmla="*/ 92412 w 1815503"/>
                <a:gd name="connsiteY122" fmla="*/ 418289 h 1483468"/>
                <a:gd name="connsiteX123" fmla="*/ 126459 w 1815503"/>
                <a:gd name="connsiteY123" fmla="*/ 452336 h 1483468"/>
                <a:gd name="connsiteX124" fmla="*/ 141051 w 1815503"/>
                <a:gd name="connsiteY124" fmla="*/ 462064 h 1483468"/>
                <a:gd name="connsiteX125" fmla="*/ 141051 w 1815503"/>
                <a:gd name="connsiteY125" fmla="*/ 471791 h 1483468"/>
                <a:gd name="connsiteX126" fmla="*/ 194553 w 1815503"/>
                <a:gd name="connsiteY126" fmla="*/ 870626 h 1483468"/>
                <a:gd name="connsiteX127" fmla="*/ 452336 w 1815503"/>
                <a:gd name="connsiteY127" fmla="*/ 1191638 h 1483468"/>
                <a:gd name="connsiteX0" fmla="*/ 452336 w 1780466"/>
                <a:gd name="connsiteY0" fmla="*/ 1191638 h 1483468"/>
                <a:gd name="connsiteX1" fmla="*/ 520429 w 1780466"/>
                <a:gd name="connsiteY1" fmla="*/ 1167319 h 1483468"/>
                <a:gd name="connsiteX2" fmla="*/ 549612 w 1780466"/>
                <a:gd name="connsiteY2" fmla="*/ 1201366 h 1483468"/>
                <a:gd name="connsiteX3" fmla="*/ 564204 w 1780466"/>
                <a:gd name="connsiteY3" fmla="*/ 1250004 h 1483468"/>
                <a:gd name="connsiteX4" fmla="*/ 612842 w 1780466"/>
                <a:gd name="connsiteY4" fmla="*/ 1293779 h 1483468"/>
                <a:gd name="connsiteX5" fmla="*/ 671208 w 1780466"/>
                <a:gd name="connsiteY5" fmla="*/ 1298643 h 1483468"/>
                <a:gd name="connsiteX6" fmla="*/ 690663 w 1780466"/>
                <a:gd name="connsiteY6" fmla="*/ 1274323 h 1483468"/>
                <a:gd name="connsiteX7" fmla="*/ 729574 w 1780466"/>
                <a:gd name="connsiteY7" fmla="*/ 1245140 h 1483468"/>
                <a:gd name="connsiteX8" fmla="*/ 773348 w 1780466"/>
                <a:gd name="connsiteY8" fmla="*/ 1211094 h 1483468"/>
                <a:gd name="connsiteX9" fmla="*/ 812259 w 1780466"/>
                <a:gd name="connsiteY9" fmla="*/ 1220821 h 1483468"/>
                <a:gd name="connsiteX10" fmla="*/ 812259 w 1780466"/>
                <a:gd name="connsiteY10" fmla="*/ 1250004 h 1483468"/>
                <a:gd name="connsiteX11" fmla="*/ 812259 w 1780466"/>
                <a:gd name="connsiteY11" fmla="*/ 1293779 h 1483468"/>
                <a:gd name="connsiteX12" fmla="*/ 812259 w 1780466"/>
                <a:gd name="connsiteY12" fmla="*/ 1293779 h 1483468"/>
                <a:gd name="connsiteX13" fmla="*/ 885217 w 1780466"/>
                <a:gd name="connsiteY13" fmla="*/ 1274323 h 1483468"/>
                <a:gd name="connsiteX14" fmla="*/ 914400 w 1780466"/>
                <a:gd name="connsiteY14" fmla="*/ 1259732 h 1483468"/>
                <a:gd name="connsiteX15" fmla="*/ 933855 w 1780466"/>
                <a:gd name="connsiteY15" fmla="*/ 1313234 h 1483468"/>
                <a:gd name="connsiteX16" fmla="*/ 997085 w 1780466"/>
                <a:gd name="connsiteY16" fmla="*/ 1337553 h 1483468"/>
                <a:gd name="connsiteX17" fmla="*/ 997085 w 1780466"/>
                <a:gd name="connsiteY17" fmla="*/ 1337553 h 1483468"/>
                <a:gd name="connsiteX18" fmla="*/ 1035995 w 1780466"/>
                <a:gd name="connsiteY18" fmla="*/ 1410511 h 1483468"/>
                <a:gd name="connsiteX19" fmla="*/ 1035995 w 1780466"/>
                <a:gd name="connsiteY19" fmla="*/ 1410511 h 1483468"/>
                <a:gd name="connsiteX20" fmla="*/ 1084634 w 1780466"/>
                <a:gd name="connsiteY20" fmla="*/ 1395919 h 1483468"/>
                <a:gd name="connsiteX21" fmla="*/ 1079770 w 1780466"/>
                <a:gd name="connsiteY21" fmla="*/ 1371600 h 1483468"/>
                <a:gd name="connsiteX22" fmla="*/ 1079770 w 1780466"/>
                <a:gd name="connsiteY22" fmla="*/ 1371600 h 1483468"/>
                <a:gd name="connsiteX23" fmla="*/ 1108953 w 1780466"/>
                <a:gd name="connsiteY23" fmla="*/ 1342417 h 1483468"/>
                <a:gd name="connsiteX24" fmla="*/ 1172183 w 1780466"/>
                <a:gd name="connsiteY24" fmla="*/ 1425102 h 1483468"/>
                <a:gd name="connsiteX25" fmla="*/ 1211093 w 1780466"/>
                <a:gd name="connsiteY25" fmla="*/ 1483468 h 1483468"/>
                <a:gd name="connsiteX26" fmla="*/ 1245140 w 1780466"/>
                <a:gd name="connsiteY26" fmla="*/ 1464013 h 1483468"/>
                <a:gd name="connsiteX27" fmla="*/ 1279187 w 1780466"/>
                <a:gd name="connsiteY27" fmla="*/ 1468877 h 1483468"/>
                <a:gd name="connsiteX28" fmla="*/ 1288914 w 1780466"/>
                <a:gd name="connsiteY28" fmla="*/ 1434830 h 1483468"/>
                <a:gd name="connsiteX29" fmla="*/ 1288914 w 1780466"/>
                <a:gd name="connsiteY29" fmla="*/ 1410511 h 1483468"/>
                <a:gd name="connsiteX30" fmla="*/ 1313234 w 1780466"/>
                <a:gd name="connsiteY30" fmla="*/ 1391055 h 1483468"/>
                <a:gd name="connsiteX31" fmla="*/ 1357008 w 1780466"/>
                <a:gd name="connsiteY31" fmla="*/ 1386191 h 1483468"/>
                <a:gd name="connsiteX32" fmla="*/ 1357008 w 1780466"/>
                <a:gd name="connsiteY32" fmla="*/ 1386191 h 1483468"/>
                <a:gd name="connsiteX33" fmla="*/ 1357008 w 1780466"/>
                <a:gd name="connsiteY33" fmla="*/ 1386191 h 1483468"/>
                <a:gd name="connsiteX34" fmla="*/ 1395919 w 1780466"/>
                <a:gd name="connsiteY34" fmla="*/ 1366736 h 1483468"/>
                <a:gd name="connsiteX35" fmla="*/ 1415374 w 1780466"/>
                <a:gd name="connsiteY35" fmla="*/ 1420238 h 1483468"/>
                <a:gd name="connsiteX36" fmla="*/ 1449421 w 1780466"/>
                <a:gd name="connsiteY36" fmla="*/ 1444557 h 1483468"/>
                <a:gd name="connsiteX37" fmla="*/ 1493195 w 1780466"/>
                <a:gd name="connsiteY37" fmla="*/ 1464013 h 1483468"/>
                <a:gd name="connsiteX38" fmla="*/ 1512651 w 1780466"/>
                <a:gd name="connsiteY38" fmla="*/ 1439694 h 1483468"/>
                <a:gd name="connsiteX39" fmla="*/ 1512651 w 1780466"/>
                <a:gd name="connsiteY39" fmla="*/ 1439694 h 1483468"/>
                <a:gd name="connsiteX40" fmla="*/ 1493195 w 1780466"/>
                <a:gd name="connsiteY40" fmla="*/ 1361872 h 1483468"/>
                <a:gd name="connsiteX41" fmla="*/ 1493195 w 1780466"/>
                <a:gd name="connsiteY41" fmla="*/ 1361872 h 1483468"/>
                <a:gd name="connsiteX42" fmla="*/ 1468876 w 1780466"/>
                <a:gd name="connsiteY42" fmla="*/ 1327826 h 1483468"/>
                <a:gd name="connsiteX43" fmla="*/ 1439693 w 1780466"/>
                <a:gd name="connsiteY43" fmla="*/ 1293779 h 1483468"/>
                <a:gd name="connsiteX44" fmla="*/ 1444557 w 1780466"/>
                <a:gd name="connsiteY44" fmla="*/ 1284051 h 1483468"/>
                <a:gd name="connsiteX45" fmla="*/ 1444557 w 1780466"/>
                <a:gd name="connsiteY45" fmla="*/ 1245140 h 1483468"/>
                <a:gd name="connsiteX46" fmla="*/ 1429966 w 1780466"/>
                <a:gd name="connsiteY46" fmla="*/ 1220821 h 1483468"/>
                <a:gd name="connsiteX47" fmla="*/ 1400783 w 1780466"/>
                <a:gd name="connsiteY47" fmla="*/ 1191638 h 1483468"/>
                <a:gd name="connsiteX48" fmla="*/ 1400783 w 1780466"/>
                <a:gd name="connsiteY48" fmla="*/ 1191638 h 1483468"/>
                <a:gd name="connsiteX49" fmla="*/ 1444557 w 1780466"/>
                <a:gd name="connsiteY49" fmla="*/ 1138136 h 1483468"/>
                <a:gd name="connsiteX50" fmla="*/ 1464012 w 1780466"/>
                <a:gd name="connsiteY50" fmla="*/ 1157591 h 1483468"/>
                <a:gd name="connsiteX51" fmla="*/ 1483468 w 1780466"/>
                <a:gd name="connsiteY51" fmla="*/ 1104089 h 1483468"/>
                <a:gd name="connsiteX52" fmla="*/ 1522378 w 1780466"/>
                <a:gd name="connsiteY52" fmla="*/ 1118681 h 1483468"/>
                <a:gd name="connsiteX53" fmla="*/ 1614791 w 1780466"/>
                <a:gd name="connsiteY53" fmla="*/ 1123545 h 1483468"/>
                <a:gd name="connsiteX54" fmla="*/ 1668293 w 1780466"/>
                <a:gd name="connsiteY54" fmla="*/ 1118681 h 1483468"/>
                <a:gd name="connsiteX55" fmla="*/ 1682885 w 1780466"/>
                <a:gd name="connsiteY55" fmla="*/ 1113817 h 1483468"/>
                <a:gd name="connsiteX56" fmla="*/ 1780161 w 1780466"/>
                <a:gd name="connsiteY56" fmla="*/ 1094362 h 1483468"/>
                <a:gd name="connsiteX57" fmla="*/ 1600199 w 1780466"/>
                <a:gd name="connsiteY57" fmla="*/ 1108953 h 1483468"/>
                <a:gd name="connsiteX58" fmla="*/ 1585608 w 1780466"/>
                <a:gd name="connsiteY58" fmla="*/ 1099226 h 1483468"/>
                <a:gd name="connsiteX59" fmla="*/ 1605063 w 1780466"/>
                <a:gd name="connsiteY59" fmla="*/ 1104089 h 1483468"/>
                <a:gd name="connsiteX60" fmla="*/ 1619655 w 1780466"/>
                <a:gd name="connsiteY60" fmla="*/ 1021404 h 1483468"/>
                <a:gd name="connsiteX61" fmla="*/ 1653702 w 1780466"/>
                <a:gd name="connsiteY61" fmla="*/ 972766 h 1483468"/>
                <a:gd name="connsiteX62" fmla="*/ 1634246 w 1780466"/>
                <a:gd name="connsiteY62" fmla="*/ 953311 h 1483468"/>
                <a:gd name="connsiteX63" fmla="*/ 1653702 w 1780466"/>
                <a:gd name="connsiteY63" fmla="*/ 904672 h 1483468"/>
                <a:gd name="connsiteX64" fmla="*/ 1619655 w 1780466"/>
                <a:gd name="connsiteY64" fmla="*/ 865762 h 1483468"/>
                <a:gd name="connsiteX65" fmla="*/ 1634246 w 1780466"/>
                <a:gd name="connsiteY65" fmla="*/ 826851 h 1483468"/>
                <a:gd name="connsiteX66" fmla="*/ 1634246 w 1780466"/>
                <a:gd name="connsiteY66" fmla="*/ 826851 h 1483468"/>
                <a:gd name="connsiteX67" fmla="*/ 1663429 w 1780466"/>
                <a:gd name="connsiteY67" fmla="*/ 778213 h 1483468"/>
                <a:gd name="connsiteX68" fmla="*/ 1678021 w 1780466"/>
                <a:gd name="connsiteY68" fmla="*/ 724711 h 1483468"/>
                <a:gd name="connsiteX69" fmla="*/ 1687748 w 1780466"/>
                <a:gd name="connsiteY69" fmla="*/ 705255 h 1483468"/>
                <a:gd name="connsiteX70" fmla="*/ 1648838 w 1780466"/>
                <a:gd name="connsiteY70" fmla="*/ 700391 h 1483468"/>
                <a:gd name="connsiteX71" fmla="*/ 1682885 w 1780466"/>
                <a:gd name="connsiteY71" fmla="*/ 676072 h 1483468"/>
                <a:gd name="connsiteX72" fmla="*/ 1624519 w 1780466"/>
                <a:gd name="connsiteY72" fmla="*/ 646889 h 1483468"/>
                <a:gd name="connsiteX73" fmla="*/ 1619655 w 1780466"/>
                <a:gd name="connsiteY73" fmla="*/ 617706 h 1483468"/>
                <a:gd name="connsiteX74" fmla="*/ 1619655 w 1780466"/>
                <a:gd name="connsiteY74" fmla="*/ 578796 h 1483468"/>
                <a:gd name="connsiteX75" fmla="*/ 1614791 w 1780466"/>
                <a:gd name="connsiteY75" fmla="*/ 530157 h 1483468"/>
                <a:gd name="connsiteX76" fmla="*/ 1609927 w 1780466"/>
                <a:gd name="connsiteY76" fmla="*/ 496111 h 1483468"/>
                <a:gd name="connsiteX77" fmla="*/ 1541834 w 1780466"/>
                <a:gd name="connsiteY77" fmla="*/ 539885 h 1483468"/>
                <a:gd name="connsiteX78" fmla="*/ 1468876 w 1780466"/>
                <a:gd name="connsiteY78" fmla="*/ 612843 h 1483468"/>
                <a:gd name="connsiteX79" fmla="*/ 1395919 w 1780466"/>
                <a:gd name="connsiteY79" fmla="*/ 661481 h 1483468"/>
                <a:gd name="connsiteX80" fmla="*/ 1400783 w 1780466"/>
                <a:gd name="connsiteY80" fmla="*/ 700391 h 1483468"/>
                <a:gd name="connsiteX81" fmla="*/ 1264595 w 1780466"/>
                <a:gd name="connsiteY81" fmla="*/ 763621 h 1483468"/>
                <a:gd name="connsiteX82" fmla="*/ 1220821 w 1780466"/>
                <a:gd name="connsiteY82" fmla="*/ 758757 h 1483468"/>
                <a:gd name="connsiteX83" fmla="*/ 1191638 w 1780466"/>
                <a:gd name="connsiteY83" fmla="*/ 724711 h 1483468"/>
                <a:gd name="connsiteX84" fmla="*/ 1167319 w 1780466"/>
                <a:gd name="connsiteY84" fmla="*/ 695528 h 1483468"/>
                <a:gd name="connsiteX85" fmla="*/ 1167319 w 1780466"/>
                <a:gd name="connsiteY85" fmla="*/ 695528 h 1483468"/>
                <a:gd name="connsiteX86" fmla="*/ 1162455 w 1780466"/>
                <a:gd name="connsiteY86" fmla="*/ 632298 h 1483468"/>
                <a:gd name="connsiteX87" fmla="*/ 1123544 w 1780466"/>
                <a:gd name="connsiteY87" fmla="*/ 593387 h 1483468"/>
                <a:gd name="connsiteX88" fmla="*/ 1070042 w 1780466"/>
                <a:gd name="connsiteY88" fmla="*/ 578796 h 1483468"/>
                <a:gd name="connsiteX89" fmla="*/ 1045723 w 1780466"/>
                <a:gd name="connsiteY89" fmla="*/ 607979 h 1483468"/>
                <a:gd name="connsiteX90" fmla="*/ 1045723 w 1780466"/>
                <a:gd name="connsiteY90" fmla="*/ 607979 h 1483468"/>
                <a:gd name="connsiteX91" fmla="*/ 1026268 w 1780466"/>
                <a:gd name="connsiteY91" fmla="*/ 530157 h 1483468"/>
                <a:gd name="connsiteX92" fmla="*/ 967902 w 1780466"/>
                <a:gd name="connsiteY92" fmla="*/ 539885 h 1483468"/>
                <a:gd name="connsiteX93" fmla="*/ 904672 w 1780466"/>
                <a:gd name="connsiteY93" fmla="*/ 569068 h 1483468"/>
                <a:gd name="connsiteX94" fmla="*/ 909536 w 1780466"/>
                <a:gd name="connsiteY94" fmla="*/ 530157 h 1483468"/>
                <a:gd name="connsiteX95" fmla="*/ 870625 w 1780466"/>
                <a:gd name="connsiteY95" fmla="*/ 525294 h 1483468"/>
                <a:gd name="connsiteX96" fmla="*/ 812259 w 1780466"/>
                <a:gd name="connsiteY96" fmla="*/ 535021 h 1483468"/>
                <a:gd name="connsiteX97" fmla="*/ 783076 w 1780466"/>
                <a:gd name="connsiteY97" fmla="*/ 530157 h 1483468"/>
                <a:gd name="connsiteX98" fmla="*/ 773348 w 1780466"/>
                <a:gd name="connsiteY98" fmla="*/ 515566 h 1483468"/>
                <a:gd name="connsiteX99" fmla="*/ 783076 w 1780466"/>
                <a:gd name="connsiteY99" fmla="*/ 486383 h 1483468"/>
                <a:gd name="connsiteX100" fmla="*/ 783076 w 1780466"/>
                <a:gd name="connsiteY100" fmla="*/ 481519 h 1483468"/>
                <a:gd name="connsiteX101" fmla="*/ 729574 w 1780466"/>
                <a:gd name="connsiteY101" fmla="*/ 447472 h 1483468"/>
                <a:gd name="connsiteX102" fmla="*/ 729574 w 1780466"/>
                <a:gd name="connsiteY102" fmla="*/ 447472 h 1483468"/>
                <a:gd name="connsiteX103" fmla="*/ 710119 w 1780466"/>
                <a:gd name="connsiteY103" fmla="*/ 413426 h 1483468"/>
                <a:gd name="connsiteX104" fmla="*/ 695527 w 1780466"/>
                <a:gd name="connsiteY104" fmla="*/ 369651 h 1483468"/>
                <a:gd name="connsiteX105" fmla="*/ 695527 w 1780466"/>
                <a:gd name="connsiteY105" fmla="*/ 369651 h 1483468"/>
                <a:gd name="connsiteX106" fmla="*/ 632297 w 1780466"/>
                <a:gd name="connsiteY106" fmla="*/ 311285 h 1483468"/>
                <a:gd name="connsiteX107" fmla="*/ 612842 w 1780466"/>
                <a:gd name="connsiteY107" fmla="*/ 262647 h 1483468"/>
                <a:gd name="connsiteX108" fmla="*/ 622570 w 1780466"/>
                <a:gd name="connsiteY108" fmla="*/ 218872 h 1483468"/>
                <a:gd name="connsiteX109" fmla="*/ 569068 w 1780466"/>
                <a:gd name="connsiteY109" fmla="*/ 160506 h 1483468"/>
                <a:gd name="connsiteX110" fmla="*/ 535021 w 1780466"/>
                <a:gd name="connsiteY110" fmla="*/ 111868 h 1483468"/>
                <a:gd name="connsiteX111" fmla="*/ 530157 w 1780466"/>
                <a:gd name="connsiteY111" fmla="*/ 111868 h 1483468"/>
                <a:gd name="connsiteX112" fmla="*/ 432880 w 1780466"/>
                <a:gd name="connsiteY112" fmla="*/ 43774 h 1483468"/>
                <a:gd name="connsiteX113" fmla="*/ 389106 w 1780466"/>
                <a:gd name="connsiteY113" fmla="*/ 34047 h 1483468"/>
                <a:gd name="connsiteX114" fmla="*/ 330740 w 1780466"/>
                <a:gd name="connsiteY114" fmla="*/ 48638 h 1483468"/>
                <a:gd name="connsiteX115" fmla="*/ 252919 w 1780466"/>
                <a:gd name="connsiteY115" fmla="*/ 48638 h 1483468"/>
                <a:gd name="connsiteX116" fmla="*/ 252919 w 1780466"/>
                <a:gd name="connsiteY116" fmla="*/ 48638 h 1483468"/>
                <a:gd name="connsiteX117" fmla="*/ 243191 w 1780466"/>
                <a:gd name="connsiteY117" fmla="*/ 0 h 1483468"/>
                <a:gd name="connsiteX118" fmla="*/ 170234 w 1780466"/>
                <a:gd name="connsiteY118" fmla="*/ 9728 h 1483468"/>
                <a:gd name="connsiteX119" fmla="*/ 102140 w 1780466"/>
                <a:gd name="connsiteY119" fmla="*/ 48638 h 1483468"/>
                <a:gd name="connsiteX120" fmla="*/ 53502 w 1780466"/>
                <a:gd name="connsiteY120" fmla="*/ 82685 h 1483468"/>
                <a:gd name="connsiteX121" fmla="*/ 0 w 1780466"/>
                <a:gd name="connsiteY121" fmla="*/ 150779 h 1483468"/>
                <a:gd name="connsiteX122" fmla="*/ 92412 w 1780466"/>
                <a:gd name="connsiteY122" fmla="*/ 418289 h 1483468"/>
                <a:gd name="connsiteX123" fmla="*/ 126459 w 1780466"/>
                <a:gd name="connsiteY123" fmla="*/ 452336 h 1483468"/>
                <a:gd name="connsiteX124" fmla="*/ 141051 w 1780466"/>
                <a:gd name="connsiteY124" fmla="*/ 462064 h 1483468"/>
                <a:gd name="connsiteX125" fmla="*/ 141051 w 1780466"/>
                <a:gd name="connsiteY125" fmla="*/ 471791 h 1483468"/>
                <a:gd name="connsiteX126" fmla="*/ 194553 w 1780466"/>
                <a:gd name="connsiteY126" fmla="*/ 870626 h 1483468"/>
                <a:gd name="connsiteX127" fmla="*/ 452336 w 1780466"/>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668293 w 1687748"/>
                <a:gd name="connsiteY54" fmla="*/ 1118681 h 1483468"/>
                <a:gd name="connsiteX55" fmla="*/ 1682885 w 1687748"/>
                <a:gd name="connsiteY55" fmla="*/ 1113817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605063 w 1687748"/>
                <a:gd name="connsiteY59" fmla="*/ 1104089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668293 w 1687748"/>
                <a:gd name="connsiteY54" fmla="*/ 1118681 h 1483468"/>
                <a:gd name="connsiteX55" fmla="*/ 1590472 w 1687748"/>
                <a:gd name="connsiteY55" fmla="*/ 1123545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605063 w 1687748"/>
                <a:gd name="connsiteY59" fmla="*/ 1104089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532106 w 1687748"/>
                <a:gd name="connsiteY54" fmla="*/ 1104090 h 1483468"/>
                <a:gd name="connsiteX55" fmla="*/ 1590472 w 1687748"/>
                <a:gd name="connsiteY55" fmla="*/ 1123545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605063 w 1687748"/>
                <a:gd name="connsiteY59" fmla="*/ 1104089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532106 w 1687748"/>
                <a:gd name="connsiteY54" fmla="*/ 1104090 h 1483468"/>
                <a:gd name="connsiteX55" fmla="*/ 1590472 w 1687748"/>
                <a:gd name="connsiteY55" fmla="*/ 1123545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532106 w 1687748"/>
                <a:gd name="connsiteY59" fmla="*/ 1074906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532106 w 1687748"/>
                <a:gd name="connsiteY54" fmla="*/ 1104090 h 1483468"/>
                <a:gd name="connsiteX55" fmla="*/ 1590472 w 1687748"/>
                <a:gd name="connsiteY55" fmla="*/ 1123545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590472 w 1687748"/>
                <a:gd name="connsiteY59" fmla="*/ 1099225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532106 w 1687748"/>
                <a:gd name="connsiteY54" fmla="*/ 1104090 h 1483468"/>
                <a:gd name="connsiteX55" fmla="*/ 1517515 w 1687748"/>
                <a:gd name="connsiteY55" fmla="*/ 1099226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590472 w 1687748"/>
                <a:gd name="connsiteY59" fmla="*/ 1099225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532106 w 1687748"/>
                <a:gd name="connsiteY54" fmla="*/ 1104090 h 1483468"/>
                <a:gd name="connsiteX55" fmla="*/ 1517515 w 1687748"/>
                <a:gd name="connsiteY55" fmla="*/ 1099226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522379 w 1687748"/>
                <a:gd name="connsiteY59" fmla="*/ 1084633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614791 w 1687748"/>
                <a:gd name="connsiteY53" fmla="*/ 1123545 h 1483468"/>
                <a:gd name="connsiteX54" fmla="*/ 1532106 w 1687748"/>
                <a:gd name="connsiteY54" fmla="*/ 1104090 h 1483468"/>
                <a:gd name="connsiteX55" fmla="*/ 1517515 w 1687748"/>
                <a:gd name="connsiteY55" fmla="*/ 1099226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595337 w 1687748"/>
                <a:gd name="connsiteY59" fmla="*/ 1099225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579846 w 1687748"/>
                <a:gd name="connsiteY53" fmla="*/ 1108985 h 1483468"/>
                <a:gd name="connsiteX54" fmla="*/ 1532106 w 1687748"/>
                <a:gd name="connsiteY54" fmla="*/ 1104090 h 1483468"/>
                <a:gd name="connsiteX55" fmla="*/ 1517515 w 1687748"/>
                <a:gd name="connsiteY55" fmla="*/ 1099226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595337 w 1687748"/>
                <a:gd name="connsiteY59" fmla="*/ 1099225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 name="connsiteX0" fmla="*/ 452336 w 1687748"/>
                <a:gd name="connsiteY0" fmla="*/ 1191638 h 1483468"/>
                <a:gd name="connsiteX1" fmla="*/ 520429 w 1687748"/>
                <a:gd name="connsiteY1" fmla="*/ 1167319 h 1483468"/>
                <a:gd name="connsiteX2" fmla="*/ 549612 w 1687748"/>
                <a:gd name="connsiteY2" fmla="*/ 1201366 h 1483468"/>
                <a:gd name="connsiteX3" fmla="*/ 564204 w 1687748"/>
                <a:gd name="connsiteY3" fmla="*/ 1250004 h 1483468"/>
                <a:gd name="connsiteX4" fmla="*/ 612842 w 1687748"/>
                <a:gd name="connsiteY4" fmla="*/ 1293779 h 1483468"/>
                <a:gd name="connsiteX5" fmla="*/ 671208 w 1687748"/>
                <a:gd name="connsiteY5" fmla="*/ 1298643 h 1483468"/>
                <a:gd name="connsiteX6" fmla="*/ 690663 w 1687748"/>
                <a:gd name="connsiteY6" fmla="*/ 1274323 h 1483468"/>
                <a:gd name="connsiteX7" fmla="*/ 729574 w 1687748"/>
                <a:gd name="connsiteY7" fmla="*/ 1245140 h 1483468"/>
                <a:gd name="connsiteX8" fmla="*/ 773348 w 1687748"/>
                <a:gd name="connsiteY8" fmla="*/ 1211094 h 1483468"/>
                <a:gd name="connsiteX9" fmla="*/ 812259 w 1687748"/>
                <a:gd name="connsiteY9" fmla="*/ 1220821 h 1483468"/>
                <a:gd name="connsiteX10" fmla="*/ 812259 w 1687748"/>
                <a:gd name="connsiteY10" fmla="*/ 1250004 h 1483468"/>
                <a:gd name="connsiteX11" fmla="*/ 812259 w 1687748"/>
                <a:gd name="connsiteY11" fmla="*/ 1293779 h 1483468"/>
                <a:gd name="connsiteX12" fmla="*/ 812259 w 1687748"/>
                <a:gd name="connsiteY12" fmla="*/ 1293779 h 1483468"/>
                <a:gd name="connsiteX13" fmla="*/ 885217 w 1687748"/>
                <a:gd name="connsiteY13" fmla="*/ 1274323 h 1483468"/>
                <a:gd name="connsiteX14" fmla="*/ 914400 w 1687748"/>
                <a:gd name="connsiteY14" fmla="*/ 1259732 h 1483468"/>
                <a:gd name="connsiteX15" fmla="*/ 933855 w 1687748"/>
                <a:gd name="connsiteY15" fmla="*/ 1313234 h 1483468"/>
                <a:gd name="connsiteX16" fmla="*/ 997085 w 1687748"/>
                <a:gd name="connsiteY16" fmla="*/ 1337553 h 1483468"/>
                <a:gd name="connsiteX17" fmla="*/ 997085 w 1687748"/>
                <a:gd name="connsiteY17" fmla="*/ 1337553 h 1483468"/>
                <a:gd name="connsiteX18" fmla="*/ 1035995 w 1687748"/>
                <a:gd name="connsiteY18" fmla="*/ 1410511 h 1483468"/>
                <a:gd name="connsiteX19" fmla="*/ 1035995 w 1687748"/>
                <a:gd name="connsiteY19" fmla="*/ 1410511 h 1483468"/>
                <a:gd name="connsiteX20" fmla="*/ 1084634 w 1687748"/>
                <a:gd name="connsiteY20" fmla="*/ 1395919 h 1483468"/>
                <a:gd name="connsiteX21" fmla="*/ 1079770 w 1687748"/>
                <a:gd name="connsiteY21" fmla="*/ 1371600 h 1483468"/>
                <a:gd name="connsiteX22" fmla="*/ 1079770 w 1687748"/>
                <a:gd name="connsiteY22" fmla="*/ 1371600 h 1483468"/>
                <a:gd name="connsiteX23" fmla="*/ 1108953 w 1687748"/>
                <a:gd name="connsiteY23" fmla="*/ 1342417 h 1483468"/>
                <a:gd name="connsiteX24" fmla="*/ 1172183 w 1687748"/>
                <a:gd name="connsiteY24" fmla="*/ 1425102 h 1483468"/>
                <a:gd name="connsiteX25" fmla="*/ 1211093 w 1687748"/>
                <a:gd name="connsiteY25" fmla="*/ 1483468 h 1483468"/>
                <a:gd name="connsiteX26" fmla="*/ 1245140 w 1687748"/>
                <a:gd name="connsiteY26" fmla="*/ 1464013 h 1483468"/>
                <a:gd name="connsiteX27" fmla="*/ 1279187 w 1687748"/>
                <a:gd name="connsiteY27" fmla="*/ 1468877 h 1483468"/>
                <a:gd name="connsiteX28" fmla="*/ 1288914 w 1687748"/>
                <a:gd name="connsiteY28" fmla="*/ 1434830 h 1483468"/>
                <a:gd name="connsiteX29" fmla="*/ 1288914 w 1687748"/>
                <a:gd name="connsiteY29" fmla="*/ 1410511 h 1483468"/>
                <a:gd name="connsiteX30" fmla="*/ 1313234 w 1687748"/>
                <a:gd name="connsiteY30" fmla="*/ 1391055 h 1483468"/>
                <a:gd name="connsiteX31" fmla="*/ 1357008 w 1687748"/>
                <a:gd name="connsiteY31" fmla="*/ 1386191 h 1483468"/>
                <a:gd name="connsiteX32" fmla="*/ 1357008 w 1687748"/>
                <a:gd name="connsiteY32" fmla="*/ 1386191 h 1483468"/>
                <a:gd name="connsiteX33" fmla="*/ 1357008 w 1687748"/>
                <a:gd name="connsiteY33" fmla="*/ 1386191 h 1483468"/>
                <a:gd name="connsiteX34" fmla="*/ 1395919 w 1687748"/>
                <a:gd name="connsiteY34" fmla="*/ 1366736 h 1483468"/>
                <a:gd name="connsiteX35" fmla="*/ 1415374 w 1687748"/>
                <a:gd name="connsiteY35" fmla="*/ 1420238 h 1483468"/>
                <a:gd name="connsiteX36" fmla="*/ 1449421 w 1687748"/>
                <a:gd name="connsiteY36" fmla="*/ 1444557 h 1483468"/>
                <a:gd name="connsiteX37" fmla="*/ 1493195 w 1687748"/>
                <a:gd name="connsiteY37" fmla="*/ 1464013 h 1483468"/>
                <a:gd name="connsiteX38" fmla="*/ 1512651 w 1687748"/>
                <a:gd name="connsiteY38" fmla="*/ 1439694 h 1483468"/>
                <a:gd name="connsiteX39" fmla="*/ 1512651 w 1687748"/>
                <a:gd name="connsiteY39" fmla="*/ 1439694 h 1483468"/>
                <a:gd name="connsiteX40" fmla="*/ 1493195 w 1687748"/>
                <a:gd name="connsiteY40" fmla="*/ 1361872 h 1483468"/>
                <a:gd name="connsiteX41" fmla="*/ 1493195 w 1687748"/>
                <a:gd name="connsiteY41" fmla="*/ 1361872 h 1483468"/>
                <a:gd name="connsiteX42" fmla="*/ 1468876 w 1687748"/>
                <a:gd name="connsiteY42" fmla="*/ 1327826 h 1483468"/>
                <a:gd name="connsiteX43" fmla="*/ 1439693 w 1687748"/>
                <a:gd name="connsiteY43" fmla="*/ 1293779 h 1483468"/>
                <a:gd name="connsiteX44" fmla="*/ 1444557 w 1687748"/>
                <a:gd name="connsiteY44" fmla="*/ 1284051 h 1483468"/>
                <a:gd name="connsiteX45" fmla="*/ 1444557 w 1687748"/>
                <a:gd name="connsiteY45" fmla="*/ 1245140 h 1483468"/>
                <a:gd name="connsiteX46" fmla="*/ 1429966 w 1687748"/>
                <a:gd name="connsiteY46" fmla="*/ 1220821 h 1483468"/>
                <a:gd name="connsiteX47" fmla="*/ 1400783 w 1687748"/>
                <a:gd name="connsiteY47" fmla="*/ 1191638 h 1483468"/>
                <a:gd name="connsiteX48" fmla="*/ 1400783 w 1687748"/>
                <a:gd name="connsiteY48" fmla="*/ 1191638 h 1483468"/>
                <a:gd name="connsiteX49" fmla="*/ 1444557 w 1687748"/>
                <a:gd name="connsiteY49" fmla="*/ 1138136 h 1483468"/>
                <a:gd name="connsiteX50" fmla="*/ 1464012 w 1687748"/>
                <a:gd name="connsiteY50" fmla="*/ 1157591 h 1483468"/>
                <a:gd name="connsiteX51" fmla="*/ 1483468 w 1687748"/>
                <a:gd name="connsiteY51" fmla="*/ 1104089 h 1483468"/>
                <a:gd name="connsiteX52" fmla="*/ 1522378 w 1687748"/>
                <a:gd name="connsiteY52" fmla="*/ 1118681 h 1483468"/>
                <a:gd name="connsiteX53" fmla="*/ 1579846 w 1687748"/>
                <a:gd name="connsiteY53" fmla="*/ 1108985 h 1483468"/>
                <a:gd name="connsiteX54" fmla="*/ 1532106 w 1687748"/>
                <a:gd name="connsiteY54" fmla="*/ 1104090 h 1483468"/>
                <a:gd name="connsiteX55" fmla="*/ 1517515 w 1687748"/>
                <a:gd name="connsiteY55" fmla="*/ 1099226 h 1483468"/>
                <a:gd name="connsiteX56" fmla="*/ 1595336 w 1687748"/>
                <a:gd name="connsiteY56" fmla="*/ 1104090 h 1483468"/>
                <a:gd name="connsiteX57" fmla="*/ 1600199 w 1687748"/>
                <a:gd name="connsiteY57" fmla="*/ 1108953 h 1483468"/>
                <a:gd name="connsiteX58" fmla="*/ 1585608 w 1687748"/>
                <a:gd name="connsiteY58" fmla="*/ 1099226 h 1483468"/>
                <a:gd name="connsiteX59" fmla="*/ 1612810 w 1687748"/>
                <a:gd name="connsiteY59" fmla="*/ 1099225 h 1483468"/>
                <a:gd name="connsiteX60" fmla="*/ 1619655 w 1687748"/>
                <a:gd name="connsiteY60" fmla="*/ 1021404 h 1483468"/>
                <a:gd name="connsiteX61" fmla="*/ 1653702 w 1687748"/>
                <a:gd name="connsiteY61" fmla="*/ 972766 h 1483468"/>
                <a:gd name="connsiteX62" fmla="*/ 1634246 w 1687748"/>
                <a:gd name="connsiteY62" fmla="*/ 953311 h 1483468"/>
                <a:gd name="connsiteX63" fmla="*/ 1653702 w 1687748"/>
                <a:gd name="connsiteY63" fmla="*/ 904672 h 1483468"/>
                <a:gd name="connsiteX64" fmla="*/ 1619655 w 1687748"/>
                <a:gd name="connsiteY64" fmla="*/ 865762 h 1483468"/>
                <a:gd name="connsiteX65" fmla="*/ 1634246 w 1687748"/>
                <a:gd name="connsiteY65" fmla="*/ 826851 h 1483468"/>
                <a:gd name="connsiteX66" fmla="*/ 1634246 w 1687748"/>
                <a:gd name="connsiteY66" fmla="*/ 826851 h 1483468"/>
                <a:gd name="connsiteX67" fmla="*/ 1663429 w 1687748"/>
                <a:gd name="connsiteY67" fmla="*/ 778213 h 1483468"/>
                <a:gd name="connsiteX68" fmla="*/ 1678021 w 1687748"/>
                <a:gd name="connsiteY68" fmla="*/ 724711 h 1483468"/>
                <a:gd name="connsiteX69" fmla="*/ 1687748 w 1687748"/>
                <a:gd name="connsiteY69" fmla="*/ 705255 h 1483468"/>
                <a:gd name="connsiteX70" fmla="*/ 1648838 w 1687748"/>
                <a:gd name="connsiteY70" fmla="*/ 700391 h 1483468"/>
                <a:gd name="connsiteX71" fmla="*/ 1682885 w 1687748"/>
                <a:gd name="connsiteY71" fmla="*/ 676072 h 1483468"/>
                <a:gd name="connsiteX72" fmla="*/ 1624519 w 1687748"/>
                <a:gd name="connsiteY72" fmla="*/ 646889 h 1483468"/>
                <a:gd name="connsiteX73" fmla="*/ 1619655 w 1687748"/>
                <a:gd name="connsiteY73" fmla="*/ 617706 h 1483468"/>
                <a:gd name="connsiteX74" fmla="*/ 1619655 w 1687748"/>
                <a:gd name="connsiteY74" fmla="*/ 578796 h 1483468"/>
                <a:gd name="connsiteX75" fmla="*/ 1614791 w 1687748"/>
                <a:gd name="connsiteY75" fmla="*/ 530157 h 1483468"/>
                <a:gd name="connsiteX76" fmla="*/ 1609927 w 1687748"/>
                <a:gd name="connsiteY76" fmla="*/ 496111 h 1483468"/>
                <a:gd name="connsiteX77" fmla="*/ 1541834 w 1687748"/>
                <a:gd name="connsiteY77" fmla="*/ 539885 h 1483468"/>
                <a:gd name="connsiteX78" fmla="*/ 1468876 w 1687748"/>
                <a:gd name="connsiteY78" fmla="*/ 612843 h 1483468"/>
                <a:gd name="connsiteX79" fmla="*/ 1395919 w 1687748"/>
                <a:gd name="connsiteY79" fmla="*/ 661481 h 1483468"/>
                <a:gd name="connsiteX80" fmla="*/ 1400783 w 1687748"/>
                <a:gd name="connsiteY80" fmla="*/ 700391 h 1483468"/>
                <a:gd name="connsiteX81" fmla="*/ 1264595 w 1687748"/>
                <a:gd name="connsiteY81" fmla="*/ 763621 h 1483468"/>
                <a:gd name="connsiteX82" fmla="*/ 1220821 w 1687748"/>
                <a:gd name="connsiteY82" fmla="*/ 758757 h 1483468"/>
                <a:gd name="connsiteX83" fmla="*/ 1191638 w 1687748"/>
                <a:gd name="connsiteY83" fmla="*/ 724711 h 1483468"/>
                <a:gd name="connsiteX84" fmla="*/ 1167319 w 1687748"/>
                <a:gd name="connsiteY84" fmla="*/ 695528 h 1483468"/>
                <a:gd name="connsiteX85" fmla="*/ 1167319 w 1687748"/>
                <a:gd name="connsiteY85" fmla="*/ 695528 h 1483468"/>
                <a:gd name="connsiteX86" fmla="*/ 1162455 w 1687748"/>
                <a:gd name="connsiteY86" fmla="*/ 632298 h 1483468"/>
                <a:gd name="connsiteX87" fmla="*/ 1123544 w 1687748"/>
                <a:gd name="connsiteY87" fmla="*/ 593387 h 1483468"/>
                <a:gd name="connsiteX88" fmla="*/ 1070042 w 1687748"/>
                <a:gd name="connsiteY88" fmla="*/ 578796 h 1483468"/>
                <a:gd name="connsiteX89" fmla="*/ 1045723 w 1687748"/>
                <a:gd name="connsiteY89" fmla="*/ 607979 h 1483468"/>
                <a:gd name="connsiteX90" fmla="*/ 1045723 w 1687748"/>
                <a:gd name="connsiteY90" fmla="*/ 607979 h 1483468"/>
                <a:gd name="connsiteX91" fmla="*/ 1026268 w 1687748"/>
                <a:gd name="connsiteY91" fmla="*/ 530157 h 1483468"/>
                <a:gd name="connsiteX92" fmla="*/ 967902 w 1687748"/>
                <a:gd name="connsiteY92" fmla="*/ 539885 h 1483468"/>
                <a:gd name="connsiteX93" fmla="*/ 904672 w 1687748"/>
                <a:gd name="connsiteY93" fmla="*/ 569068 h 1483468"/>
                <a:gd name="connsiteX94" fmla="*/ 909536 w 1687748"/>
                <a:gd name="connsiteY94" fmla="*/ 530157 h 1483468"/>
                <a:gd name="connsiteX95" fmla="*/ 870625 w 1687748"/>
                <a:gd name="connsiteY95" fmla="*/ 525294 h 1483468"/>
                <a:gd name="connsiteX96" fmla="*/ 812259 w 1687748"/>
                <a:gd name="connsiteY96" fmla="*/ 535021 h 1483468"/>
                <a:gd name="connsiteX97" fmla="*/ 783076 w 1687748"/>
                <a:gd name="connsiteY97" fmla="*/ 530157 h 1483468"/>
                <a:gd name="connsiteX98" fmla="*/ 773348 w 1687748"/>
                <a:gd name="connsiteY98" fmla="*/ 515566 h 1483468"/>
                <a:gd name="connsiteX99" fmla="*/ 783076 w 1687748"/>
                <a:gd name="connsiteY99" fmla="*/ 486383 h 1483468"/>
                <a:gd name="connsiteX100" fmla="*/ 783076 w 1687748"/>
                <a:gd name="connsiteY100" fmla="*/ 481519 h 1483468"/>
                <a:gd name="connsiteX101" fmla="*/ 729574 w 1687748"/>
                <a:gd name="connsiteY101" fmla="*/ 447472 h 1483468"/>
                <a:gd name="connsiteX102" fmla="*/ 729574 w 1687748"/>
                <a:gd name="connsiteY102" fmla="*/ 447472 h 1483468"/>
                <a:gd name="connsiteX103" fmla="*/ 710119 w 1687748"/>
                <a:gd name="connsiteY103" fmla="*/ 413426 h 1483468"/>
                <a:gd name="connsiteX104" fmla="*/ 695527 w 1687748"/>
                <a:gd name="connsiteY104" fmla="*/ 369651 h 1483468"/>
                <a:gd name="connsiteX105" fmla="*/ 695527 w 1687748"/>
                <a:gd name="connsiteY105" fmla="*/ 369651 h 1483468"/>
                <a:gd name="connsiteX106" fmla="*/ 632297 w 1687748"/>
                <a:gd name="connsiteY106" fmla="*/ 311285 h 1483468"/>
                <a:gd name="connsiteX107" fmla="*/ 612842 w 1687748"/>
                <a:gd name="connsiteY107" fmla="*/ 262647 h 1483468"/>
                <a:gd name="connsiteX108" fmla="*/ 622570 w 1687748"/>
                <a:gd name="connsiteY108" fmla="*/ 218872 h 1483468"/>
                <a:gd name="connsiteX109" fmla="*/ 569068 w 1687748"/>
                <a:gd name="connsiteY109" fmla="*/ 160506 h 1483468"/>
                <a:gd name="connsiteX110" fmla="*/ 535021 w 1687748"/>
                <a:gd name="connsiteY110" fmla="*/ 111868 h 1483468"/>
                <a:gd name="connsiteX111" fmla="*/ 530157 w 1687748"/>
                <a:gd name="connsiteY111" fmla="*/ 111868 h 1483468"/>
                <a:gd name="connsiteX112" fmla="*/ 432880 w 1687748"/>
                <a:gd name="connsiteY112" fmla="*/ 43774 h 1483468"/>
                <a:gd name="connsiteX113" fmla="*/ 389106 w 1687748"/>
                <a:gd name="connsiteY113" fmla="*/ 34047 h 1483468"/>
                <a:gd name="connsiteX114" fmla="*/ 330740 w 1687748"/>
                <a:gd name="connsiteY114" fmla="*/ 48638 h 1483468"/>
                <a:gd name="connsiteX115" fmla="*/ 252919 w 1687748"/>
                <a:gd name="connsiteY115" fmla="*/ 48638 h 1483468"/>
                <a:gd name="connsiteX116" fmla="*/ 252919 w 1687748"/>
                <a:gd name="connsiteY116" fmla="*/ 48638 h 1483468"/>
                <a:gd name="connsiteX117" fmla="*/ 243191 w 1687748"/>
                <a:gd name="connsiteY117" fmla="*/ 0 h 1483468"/>
                <a:gd name="connsiteX118" fmla="*/ 170234 w 1687748"/>
                <a:gd name="connsiteY118" fmla="*/ 9728 h 1483468"/>
                <a:gd name="connsiteX119" fmla="*/ 102140 w 1687748"/>
                <a:gd name="connsiteY119" fmla="*/ 48638 h 1483468"/>
                <a:gd name="connsiteX120" fmla="*/ 53502 w 1687748"/>
                <a:gd name="connsiteY120" fmla="*/ 82685 h 1483468"/>
                <a:gd name="connsiteX121" fmla="*/ 0 w 1687748"/>
                <a:gd name="connsiteY121" fmla="*/ 150779 h 1483468"/>
                <a:gd name="connsiteX122" fmla="*/ 92412 w 1687748"/>
                <a:gd name="connsiteY122" fmla="*/ 418289 h 1483468"/>
                <a:gd name="connsiteX123" fmla="*/ 126459 w 1687748"/>
                <a:gd name="connsiteY123" fmla="*/ 452336 h 1483468"/>
                <a:gd name="connsiteX124" fmla="*/ 141051 w 1687748"/>
                <a:gd name="connsiteY124" fmla="*/ 462064 h 1483468"/>
                <a:gd name="connsiteX125" fmla="*/ 141051 w 1687748"/>
                <a:gd name="connsiteY125" fmla="*/ 471791 h 1483468"/>
                <a:gd name="connsiteX126" fmla="*/ 194553 w 1687748"/>
                <a:gd name="connsiteY126" fmla="*/ 870626 h 1483468"/>
                <a:gd name="connsiteX127" fmla="*/ 452336 w 1687748"/>
                <a:gd name="connsiteY127" fmla="*/ 1191638 h 1483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87748" h="1483468">
                  <a:moveTo>
                    <a:pt x="452336" y="1191638"/>
                  </a:moveTo>
                  <a:lnTo>
                    <a:pt x="520429" y="1167319"/>
                  </a:lnTo>
                  <a:lnTo>
                    <a:pt x="549612" y="1201366"/>
                  </a:lnTo>
                  <a:lnTo>
                    <a:pt x="564204" y="1250004"/>
                  </a:lnTo>
                  <a:lnTo>
                    <a:pt x="612842" y="1293779"/>
                  </a:lnTo>
                  <a:lnTo>
                    <a:pt x="671208" y="1298643"/>
                  </a:lnTo>
                  <a:lnTo>
                    <a:pt x="690663" y="1274323"/>
                  </a:lnTo>
                  <a:lnTo>
                    <a:pt x="729574" y="1245140"/>
                  </a:lnTo>
                  <a:lnTo>
                    <a:pt x="773348" y="1211094"/>
                  </a:lnTo>
                  <a:lnTo>
                    <a:pt x="812259" y="1220821"/>
                  </a:lnTo>
                  <a:lnTo>
                    <a:pt x="812259" y="1250004"/>
                  </a:lnTo>
                  <a:lnTo>
                    <a:pt x="812259" y="1293779"/>
                  </a:lnTo>
                  <a:lnTo>
                    <a:pt x="812259" y="1293779"/>
                  </a:lnTo>
                  <a:lnTo>
                    <a:pt x="885217" y="1274323"/>
                  </a:lnTo>
                  <a:lnTo>
                    <a:pt x="914400" y="1259732"/>
                  </a:lnTo>
                  <a:lnTo>
                    <a:pt x="933855" y="1313234"/>
                  </a:lnTo>
                  <a:lnTo>
                    <a:pt x="997085" y="1337553"/>
                  </a:lnTo>
                  <a:lnTo>
                    <a:pt x="997085" y="1337553"/>
                  </a:lnTo>
                  <a:lnTo>
                    <a:pt x="1035995" y="1410511"/>
                  </a:lnTo>
                  <a:lnTo>
                    <a:pt x="1035995" y="1410511"/>
                  </a:lnTo>
                  <a:lnTo>
                    <a:pt x="1084634" y="1395919"/>
                  </a:lnTo>
                  <a:lnTo>
                    <a:pt x="1079770" y="1371600"/>
                  </a:lnTo>
                  <a:lnTo>
                    <a:pt x="1079770" y="1371600"/>
                  </a:lnTo>
                  <a:lnTo>
                    <a:pt x="1108953" y="1342417"/>
                  </a:lnTo>
                  <a:lnTo>
                    <a:pt x="1172183" y="1425102"/>
                  </a:lnTo>
                  <a:lnTo>
                    <a:pt x="1211093" y="1483468"/>
                  </a:lnTo>
                  <a:lnTo>
                    <a:pt x="1245140" y="1464013"/>
                  </a:lnTo>
                  <a:lnTo>
                    <a:pt x="1279187" y="1468877"/>
                  </a:lnTo>
                  <a:lnTo>
                    <a:pt x="1288914" y="1434830"/>
                  </a:lnTo>
                  <a:lnTo>
                    <a:pt x="1288914" y="1410511"/>
                  </a:lnTo>
                  <a:lnTo>
                    <a:pt x="1313234" y="1391055"/>
                  </a:lnTo>
                  <a:lnTo>
                    <a:pt x="1357008" y="1386191"/>
                  </a:lnTo>
                  <a:lnTo>
                    <a:pt x="1357008" y="1386191"/>
                  </a:lnTo>
                  <a:lnTo>
                    <a:pt x="1357008" y="1386191"/>
                  </a:lnTo>
                  <a:lnTo>
                    <a:pt x="1395919" y="1366736"/>
                  </a:lnTo>
                  <a:lnTo>
                    <a:pt x="1415374" y="1420238"/>
                  </a:lnTo>
                  <a:lnTo>
                    <a:pt x="1449421" y="1444557"/>
                  </a:lnTo>
                  <a:lnTo>
                    <a:pt x="1493195" y="1464013"/>
                  </a:lnTo>
                  <a:lnTo>
                    <a:pt x="1512651" y="1439694"/>
                  </a:lnTo>
                  <a:lnTo>
                    <a:pt x="1512651" y="1439694"/>
                  </a:lnTo>
                  <a:lnTo>
                    <a:pt x="1493195" y="1361872"/>
                  </a:lnTo>
                  <a:lnTo>
                    <a:pt x="1493195" y="1361872"/>
                  </a:lnTo>
                  <a:lnTo>
                    <a:pt x="1468876" y="1327826"/>
                  </a:lnTo>
                  <a:lnTo>
                    <a:pt x="1439693" y="1293779"/>
                  </a:lnTo>
                  <a:lnTo>
                    <a:pt x="1444557" y="1284051"/>
                  </a:lnTo>
                  <a:lnTo>
                    <a:pt x="1444557" y="1245140"/>
                  </a:lnTo>
                  <a:lnTo>
                    <a:pt x="1429966" y="1220821"/>
                  </a:lnTo>
                  <a:lnTo>
                    <a:pt x="1400783" y="1191638"/>
                  </a:lnTo>
                  <a:lnTo>
                    <a:pt x="1400783" y="1191638"/>
                  </a:lnTo>
                  <a:lnTo>
                    <a:pt x="1444557" y="1138136"/>
                  </a:lnTo>
                  <a:lnTo>
                    <a:pt x="1464012" y="1157591"/>
                  </a:lnTo>
                  <a:lnTo>
                    <a:pt x="1483468" y="1104089"/>
                  </a:lnTo>
                  <a:lnTo>
                    <a:pt x="1522378" y="1118681"/>
                  </a:lnTo>
                  <a:lnTo>
                    <a:pt x="1579846" y="1108985"/>
                  </a:lnTo>
                  <a:cubicBezTo>
                    <a:pt x="1563933" y="1107353"/>
                    <a:pt x="1542494" y="1105716"/>
                    <a:pt x="1532106" y="1104090"/>
                  </a:cubicBezTo>
                  <a:cubicBezTo>
                    <a:pt x="1521718" y="1102464"/>
                    <a:pt x="1506977" y="1099226"/>
                    <a:pt x="1517515" y="1099226"/>
                  </a:cubicBezTo>
                  <a:cubicBezTo>
                    <a:pt x="1528053" y="1099226"/>
                    <a:pt x="1526576" y="1123734"/>
                    <a:pt x="1595336" y="1104090"/>
                  </a:cubicBezTo>
                  <a:cubicBezTo>
                    <a:pt x="1603442" y="1099226"/>
                    <a:pt x="1601820" y="1109764"/>
                    <a:pt x="1600199" y="1108953"/>
                  </a:cubicBezTo>
                  <a:cubicBezTo>
                    <a:pt x="1598578" y="1108142"/>
                    <a:pt x="1583506" y="1100847"/>
                    <a:pt x="1585608" y="1099226"/>
                  </a:cubicBezTo>
                  <a:cubicBezTo>
                    <a:pt x="1587710" y="1097605"/>
                    <a:pt x="1606325" y="1097604"/>
                    <a:pt x="1612810" y="1099225"/>
                  </a:cubicBezTo>
                  <a:lnTo>
                    <a:pt x="1619655" y="1021404"/>
                  </a:lnTo>
                  <a:lnTo>
                    <a:pt x="1653702" y="972766"/>
                  </a:lnTo>
                  <a:lnTo>
                    <a:pt x="1634246" y="953311"/>
                  </a:lnTo>
                  <a:lnTo>
                    <a:pt x="1653702" y="904672"/>
                  </a:lnTo>
                  <a:lnTo>
                    <a:pt x="1619655" y="865762"/>
                  </a:lnTo>
                  <a:lnTo>
                    <a:pt x="1634246" y="826851"/>
                  </a:lnTo>
                  <a:lnTo>
                    <a:pt x="1634246" y="826851"/>
                  </a:lnTo>
                  <a:lnTo>
                    <a:pt x="1663429" y="778213"/>
                  </a:lnTo>
                  <a:lnTo>
                    <a:pt x="1678021" y="724711"/>
                  </a:lnTo>
                  <a:lnTo>
                    <a:pt x="1687748" y="705255"/>
                  </a:lnTo>
                  <a:lnTo>
                    <a:pt x="1648838" y="700391"/>
                  </a:lnTo>
                  <a:lnTo>
                    <a:pt x="1682885" y="676072"/>
                  </a:lnTo>
                  <a:lnTo>
                    <a:pt x="1624519" y="646889"/>
                  </a:lnTo>
                  <a:lnTo>
                    <a:pt x="1619655" y="617706"/>
                  </a:lnTo>
                  <a:lnTo>
                    <a:pt x="1619655" y="578796"/>
                  </a:lnTo>
                  <a:lnTo>
                    <a:pt x="1614791" y="530157"/>
                  </a:lnTo>
                  <a:lnTo>
                    <a:pt x="1609927" y="496111"/>
                  </a:lnTo>
                  <a:lnTo>
                    <a:pt x="1541834" y="539885"/>
                  </a:lnTo>
                  <a:lnTo>
                    <a:pt x="1468876" y="612843"/>
                  </a:lnTo>
                  <a:lnTo>
                    <a:pt x="1395919" y="661481"/>
                  </a:lnTo>
                  <a:lnTo>
                    <a:pt x="1400783" y="700391"/>
                  </a:lnTo>
                  <a:lnTo>
                    <a:pt x="1264595" y="763621"/>
                  </a:lnTo>
                  <a:lnTo>
                    <a:pt x="1220821" y="758757"/>
                  </a:lnTo>
                  <a:lnTo>
                    <a:pt x="1191638" y="724711"/>
                  </a:lnTo>
                  <a:lnTo>
                    <a:pt x="1167319" y="695528"/>
                  </a:lnTo>
                  <a:lnTo>
                    <a:pt x="1167319" y="695528"/>
                  </a:lnTo>
                  <a:lnTo>
                    <a:pt x="1162455" y="632298"/>
                  </a:lnTo>
                  <a:lnTo>
                    <a:pt x="1123544" y="593387"/>
                  </a:lnTo>
                  <a:lnTo>
                    <a:pt x="1070042" y="578796"/>
                  </a:lnTo>
                  <a:lnTo>
                    <a:pt x="1045723" y="607979"/>
                  </a:lnTo>
                  <a:lnTo>
                    <a:pt x="1045723" y="607979"/>
                  </a:lnTo>
                  <a:lnTo>
                    <a:pt x="1026268" y="530157"/>
                  </a:lnTo>
                  <a:lnTo>
                    <a:pt x="967902" y="539885"/>
                  </a:lnTo>
                  <a:lnTo>
                    <a:pt x="904672" y="569068"/>
                  </a:lnTo>
                  <a:lnTo>
                    <a:pt x="909536" y="530157"/>
                  </a:lnTo>
                  <a:lnTo>
                    <a:pt x="870625" y="525294"/>
                  </a:lnTo>
                  <a:lnTo>
                    <a:pt x="812259" y="535021"/>
                  </a:lnTo>
                  <a:lnTo>
                    <a:pt x="783076" y="530157"/>
                  </a:lnTo>
                  <a:lnTo>
                    <a:pt x="773348" y="515566"/>
                  </a:lnTo>
                  <a:lnTo>
                    <a:pt x="783076" y="486383"/>
                  </a:lnTo>
                  <a:lnTo>
                    <a:pt x="783076" y="481519"/>
                  </a:lnTo>
                  <a:lnTo>
                    <a:pt x="729574" y="447472"/>
                  </a:lnTo>
                  <a:lnTo>
                    <a:pt x="729574" y="447472"/>
                  </a:lnTo>
                  <a:lnTo>
                    <a:pt x="710119" y="413426"/>
                  </a:lnTo>
                  <a:lnTo>
                    <a:pt x="695527" y="369651"/>
                  </a:lnTo>
                  <a:lnTo>
                    <a:pt x="695527" y="369651"/>
                  </a:lnTo>
                  <a:lnTo>
                    <a:pt x="632297" y="311285"/>
                  </a:lnTo>
                  <a:lnTo>
                    <a:pt x="612842" y="262647"/>
                  </a:lnTo>
                  <a:lnTo>
                    <a:pt x="622570" y="218872"/>
                  </a:lnTo>
                  <a:lnTo>
                    <a:pt x="569068" y="160506"/>
                  </a:lnTo>
                  <a:cubicBezTo>
                    <a:pt x="554615" y="121965"/>
                    <a:pt x="565460" y="124044"/>
                    <a:pt x="535021" y="111868"/>
                  </a:cubicBezTo>
                  <a:cubicBezTo>
                    <a:pt x="533516" y="111266"/>
                    <a:pt x="531778" y="111868"/>
                    <a:pt x="530157" y="111868"/>
                  </a:cubicBezTo>
                  <a:lnTo>
                    <a:pt x="432880" y="43774"/>
                  </a:lnTo>
                  <a:lnTo>
                    <a:pt x="389106" y="34047"/>
                  </a:lnTo>
                  <a:lnTo>
                    <a:pt x="330740" y="48638"/>
                  </a:lnTo>
                  <a:lnTo>
                    <a:pt x="252919" y="48638"/>
                  </a:lnTo>
                  <a:lnTo>
                    <a:pt x="252919" y="48638"/>
                  </a:lnTo>
                  <a:lnTo>
                    <a:pt x="243191" y="0"/>
                  </a:lnTo>
                  <a:lnTo>
                    <a:pt x="170234" y="9728"/>
                  </a:lnTo>
                  <a:lnTo>
                    <a:pt x="102140" y="48638"/>
                  </a:lnTo>
                  <a:lnTo>
                    <a:pt x="53502" y="82685"/>
                  </a:lnTo>
                  <a:lnTo>
                    <a:pt x="0" y="150779"/>
                  </a:lnTo>
                  <a:lnTo>
                    <a:pt x="92412" y="418289"/>
                  </a:lnTo>
                  <a:cubicBezTo>
                    <a:pt x="103761" y="429638"/>
                    <a:pt x="114529" y="441599"/>
                    <a:pt x="126459" y="452336"/>
                  </a:cubicBezTo>
                  <a:cubicBezTo>
                    <a:pt x="130804" y="456247"/>
                    <a:pt x="137543" y="457387"/>
                    <a:pt x="141051" y="462064"/>
                  </a:cubicBezTo>
                  <a:cubicBezTo>
                    <a:pt x="142996" y="464658"/>
                    <a:pt x="141051" y="468549"/>
                    <a:pt x="141051" y="471791"/>
                  </a:cubicBezTo>
                  <a:lnTo>
                    <a:pt x="194553" y="870626"/>
                  </a:lnTo>
                  <a:lnTo>
                    <a:pt x="452336" y="1191638"/>
                  </a:lnTo>
                  <a:close/>
                </a:path>
              </a:pathLst>
            </a:custGeom>
            <a:solidFill>
              <a:schemeClr val="bg1">
                <a:lumMod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6" name="任意多边形 50"/>
            <p:cNvSpPr/>
            <p:nvPr/>
          </p:nvSpPr>
          <p:spPr>
            <a:xfrm>
              <a:off x="4388340" y="3270754"/>
              <a:ext cx="141872" cy="340004"/>
            </a:xfrm>
            <a:custGeom>
              <a:avLst/>
              <a:gdLst>
                <a:gd name="connsiteX0" fmla="*/ 122767 w 245533"/>
                <a:gd name="connsiteY0" fmla="*/ 588433 h 588433"/>
                <a:gd name="connsiteX1" fmla="*/ 76200 w 245533"/>
                <a:gd name="connsiteY1" fmla="*/ 520700 h 588433"/>
                <a:gd name="connsiteX2" fmla="*/ 76200 w 245533"/>
                <a:gd name="connsiteY2" fmla="*/ 520700 h 588433"/>
                <a:gd name="connsiteX3" fmla="*/ 38100 w 245533"/>
                <a:gd name="connsiteY3" fmla="*/ 508000 h 588433"/>
                <a:gd name="connsiteX4" fmla="*/ 29633 w 245533"/>
                <a:gd name="connsiteY4" fmla="*/ 457200 h 588433"/>
                <a:gd name="connsiteX5" fmla="*/ 0 w 245533"/>
                <a:gd name="connsiteY5" fmla="*/ 440266 h 588433"/>
                <a:gd name="connsiteX6" fmla="*/ 0 w 245533"/>
                <a:gd name="connsiteY6" fmla="*/ 406400 h 588433"/>
                <a:gd name="connsiteX7" fmla="*/ 0 w 245533"/>
                <a:gd name="connsiteY7" fmla="*/ 406400 h 588433"/>
                <a:gd name="connsiteX8" fmla="*/ 33867 w 245533"/>
                <a:gd name="connsiteY8" fmla="*/ 364066 h 588433"/>
                <a:gd name="connsiteX9" fmla="*/ 25400 w 245533"/>
                <a:gd name="connsiteY9" fmla="*/ 317500 h 588433"/>
                <a:gd name="connsiteX10" fmla="*/ 8467 w 245533"/>
                <a:gd name="connsiteY10" fmla="*/ 266700 h 588433"/>
                <a:gd name="connsiteX11" fmla="*/ 42333 w 245533"/>
                <a:gd name="connsiteY11" fmla="*/ 245533 h 588433"/>
                <a:gd name="connsiteX12" fmla="*/ 42333 w 245533"/>
                <a:gd name="connsiteY12" fmla="*/ 245533 h 588433"/>
                <a:gd name="connsiteX13" fmla="*/ 59267 w 245533"/>
                <a:gd name="connsiteY13" fmla="*/ 186266 h 588433"/>
                <a:gd name="connsiteX14" fmla="*/ 63500 w 245533"/>
                <a:gd name="connsiteY14" fmla="*/ 143933 h 588433"/>
                <a:gd name="connsiteX15" fmla="*/ 88900 w 245533"/>
                <a:gd name="connsiteY15" fmla="*/ 118533 h 588433"/>
                <a:gd name="connsiteX16" fmla="*/ 105833 w 245533"/>
                <a:gd name="connsiteY16" fmla="*/ 76200 h 588433"/>
                <a:gd name="connsiteX17" fmla="*/ 143933 w 245533"/>
                <a:gd name="connsiteY17" fmla="*/ 38100 h 588433"/>
                <a:gd name="connsiteX18" fmla="*/ 194733 w 245533"/>
                <a:gd name="connsiteY18" fmla="*/ 0 h 588433"/>
                <a:gd name="connsiteX19" fmla="*/ 237067 w 245533"/>
                <a:gd name="connsiteY19" fmla="*/ 25400 h 588433"/>
                <a:gd name="connsiteX20" fmla="*/ 245533 w 245533"/>
                <a:gd name="connsiteY20" fmla="*/ 50800 h 588433"/>
                <a:gd name="connsiteX21" fmla="*/ 194733 w 245533"/>
                <a:gd name="connsiteY21" fmla="*/ 55033 h 588433"/>
                <a:gd name="connsiteX22" fmla="*/ 194733 w 245533"/>
                <a:gd name="connsiteY22" fmla="*/ 84666 h 588433"/>
                <a:gd name="connsiteX23" fmla="*/ 194733 w 245533"/>
                <a:gd name="connsiteY23" fmla="*/ 84666 h 588433"/>
                <a:gd name="connsiteX24" fmla="*/ 211667 w 245533"/>
                <a:gd name="connsiteY24" fmla="*/ 148166 h 588433"/>
                <a:gd name="connsiteX25" fmla="*/ 207433 w 245533"/>
                <a:gd name="connsiteY25" fmla="*/ 190500 h 588433"/>
                <a:gd name="connsiteX26" fmla="*/ 228600 w 245533"/>
                <a:gd name="connsiteY26" fmla="*/ 241300 h 588433"/>
                <a:gd name="connsiteX27" fmla="*/ 224367 w 245533"/>
                <a:gd name="connsiteY27" fmla="*/ 279400 h 588433"/>
                <a:gd name="connsiteX28" fmla="*/ 182033 w 245533"/>
                <a:gd name="connsiteY28" fmla="*/ 368300 h 588433"/>
                <a:gd name="connsiteX29" fmla="*/ 156633 w 245533"/>
                <a:gd name="connsiteY29" fmla="*/ 385233 h 588433"/>
                <a:gd name="connsiteX30" fmla="*/ 139700 w 245533"/>
                <a:gd name="connsiteY30" fmla="*/ 423333 h 588433"/>
                <a:gd name="connsiteX31" fmla="*/ 148167 w 245533"/>
                <a:gd name="connsiteY31" fmla="*/ 469900 h 588433"/>
                <a:gd name="connsiteX32" fmla="*/ 122767 w 245533"/>
                <a:gd name="connsiteY32" fmla="*/ 588433 h 5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5533" h="588433">
                  <a:moveTo>
                    <a:pt x="122767" y="588433"/>
                  </a:moveTo>
                  <a:lnTo>
                    <a:pt x="76200" y="520700"/>
                  </a:lnTo>
                  <a:lnTo>
                    <a:pt x="76200" y="520700"/>
                  </a:lnTo>
                  <a:lnTo>
                    <a:pt x="38100" y="508000"/>
                  </a:lnTo>
                  <a:lnTo>
                    <a:pt x="29633" y="457200"/>
                  </a:lnTo>
                  <a:lnTo>
                    <a:pt x="0" y="440266"/>
                  </a:lnTo>
                  <a:lnTo>
                    <a:pt x="0" y="406400"/>
                  </a:lnTo>
                  <a:lnTo>
                    <a:pt x="0" y="406400"/>
                  </a:lnTo>
                  <a:lnTo>
                    <a:pt x="33867" y="364066"/>
                  </a:lnTo>
                  <a:lnTo>
                    <a:pt x="25400" y="317500"/>
                  </a:lnTo>
                  <a:lnTo>
                    <a:pt x="8467" y="266700"/>
                  </a:lnTo>
                  <a:lnTo>
                    <a:pt x="42333" y="245533"/>
                  </a:lnTo>
                  <a:lnTo>
                    <a:pt x="42333" y="245533"/>
                  </a:lnTo>
                  <a:lnTo>
                    <a:pt x="59267" y="186266"/>
                  </a:lnTo>
                  <a:lnTo>
                    <a:pt x="63500" y="143933"/>
                  </a:lnTo>
                  <a:lnTo>
                    <a:pt x="88900" y="118533"/>
                  </a:lnTo>
                  <a:lnTo>
                    <a:pt x="105833" y="76200"/>
                  </a:lnTo>
                  <a:lnTo>
                    <a:pt x="143933" y="38100"/>
                  </a:lnTo>
                  <a:lnTo>
                    <a:pt x="194733" y="0"/>
                  </a:lnTo>
                  <a:lnTo>
                    <a:pt x="237067" y="25400"/>
                  </a:lnTo>
                  <a:lnTo>
                    <a:pt x="245533" y="50800"/>
                  </a:lnTo>
                  <a:lnTo>
                    <a:pt x="194733" y="55033"/>
                  </a:lnTo>
                  <a:lnTo>
                    <a:pt x="194733" y="84666"/>
                  </a:lnTo>
                  <a:lnTo>
                    <a:pt x="194733" y="84666"/>
                  </a:lnTo>
                  <a:lnTo>
                    <a:pt x="211667" y="148166"/>
                  </a:lnTo>
                  <a:lnTo>
                    <a:pt x="207433" y="190500"/>
                  </a:lnTo>
                  <a:lnTo>
                    <a:pt x="228600" y="241300"/>
                  </a:lnTo>
                  <a:lnTo>
                    <a:pt x="224367" y="279400"/>
                  </a:lnTo>
                  <a:lnTo>
                    <a:pt x="182033" y="368300"/>
                  </a:lnTo>
                  <a:lnTo>
                    <a:pt x="156633" y="385233"/>
                  </a:lnTo>
                  <a:lnTo>
                    <a:pt x="139700" y="423333"/>
                  </a:lnTo>
                  <a:lnTo>
                    <a:pt x="148167" y="469900"/>
                  </a:lnTo>
                  <a:lnTo>
                    <a:pt x="122767" y="588433"/>
                  </a:lnTo>
                  <a:close/>
                </a:path>
              </a:pathLst>
            </a:custGeom>
            <a:solidFill>
              <a:schemeClr val="tx1">
                <a:lumMod val="50000"/>
                <a:lumOff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7" name="任意多边形 51"/>
            <p:cNvSpPr/>
            <p:nvPr/>
          </p:nvSpPr>
          <p:spPr>
            <a:xfrm>
              <a:off x="3994521" y="3004130"/>
              <a:ext cx="381588" cy="476985"/>
            </a:xfrm>
            <a:custGeom>
              <a:avLst/>
              <a:gdLst>
                <a:gd name="connsiteX0" fmla="*/ 220134 w 660400"/>
                <a:gd name="connsiteY0" fmla="*/ 825500 h 825500"/>
                <a:gd name="connsiteX1" fmla="*/ 270934 w 660400"/>
                <a:gd name="connsiteY1" fmla="*/ 817034 h 825500"/>
                <a:gd name="connsiteX2" fmla="*/ 309034 w 660400"/>
                <a:gd name="connsiteY2" fmla="*/ 778934 h 825500"/>
                <a:gd name="connsiteX3" fmla="*/ 342900 w 660400"/>
                <a:gd name="connsiteY3" fmla="*/ 728134 h 825500"/>
                <a:gd name="connsiteX4" fmla="*/ 342900 w 660400"/>
                <a:gd name="connsiteY4" fmla="*/ 728134 h 825500"/>
                <a:gd name="connsiteX5" fmla="*/ 376767 w 660400"/>
                <a:gd name="connsiteY5" fmla="*/ 685800 h 825500"/>
                <a:gd name="connsiteX6" fmla="*/ 414867 w 660400"/>
                <a:gd name="connsiteY6" fmla="*/ 694267 h 825500"/>
                <a:gd name="connsiteX7" fmla="*/ 397934 w 660400"/>
                <a:gd name="connsiteY7" fmla="*/ 651934 h 825500"/>
                <a:gd name="connsiteX8" fmla="*/ 389467 w 660400"/>
                <a:gd name="connsiteY8" fmla="*/ 630767 h 825500"/>
                <a:gd name="connsiteX9" fmla="*/ 389467 w 660400"/>
                <a:gd name="connsiteY9" fmla="*/ 630767 h 825500"/>
                <a:gd name="connsiteX10" fmla="*/ 444500 w 660400"/>
                <a:gd name="connsiteY10" fmla="*/ 622300 h 825500"/>
                <a:gd name="connsiteX11" fmla="*/ 474134 w 660400"/>
                <a:gd name="connsiteY11" fmla="*/ 618067 h 825500"/>
                <a:gd name="connsiteX12" fmla="*/ 503767 w 660400"/>
                <a:gd name="connsiteY12" fmla="*/ 592667 h 825500"/>
                <a:gd name="connsiteX13" fmla="*/ 503767 w 660400"/>
                <a:gd name="connsiteY13" fmla="*/ 592667 h 825500"/>
                <a:gd name="connsiteX14" fmla="*/ 478367 w 660400"/>
                <a:gd name="connsiteY14" fmla="*/ 554567 h 825500"/>
                <a:gd name="connsiteX15" fmla="*/ 478367 w 660400"/>
                <a:gd name="connsiteY15" fmla="*/ 554567 h 825500"/>
                <a:gd name="connsiteX16" fmla="*/ 508000 w 660400"/>
                <a:gd name="connsiteY16" fmla="*/ 541867 h 825500"/>
                <a:gd name="connsiteX17" fmla="*/ 524934 w 660400"/>
                <a:gd name="connsiteY17" fmla="*/ 529167 h 825500"/>
                <a:gd name="connsiteX18" fmla="*/ 516467 w 660400"/>
                <a:gd name="connsiteY18" fmla="*/ 508000 h 825500"/>
                <a:gd name="connsiteX19" fmla="*/ 516467 w 660400"/>
                <a:gd name="connsiteY19" fmla="*/ 486834 h 825500"/>
                <a:gd name="connsiteX20" fmla="*/ 529167 w 660400"/>
                <a:gd name="connsiteY20" fmla="*/ 474134 h 825500"/>
                <a:gd name="connsiteX21" fmla="*/ 567267 w 660400"/>
                <a:gd name="connsiteY21" fmla="*/ 482600 h 825500"/>
                <a:gd name="connsiteX22" fmla="*/ 571500 w 660400"/>
                <a:gd name="connsiteY22" fmla="*/ 469900 h 825500"/>
                <a:gd name="connsiteX23" fmla="*/ 563034 w 660400"/>
                <a:gd name="connsiteY23" fmla="*/ 457200 h 825500"/>
                <a:gd name="connsiteX24" fmla="*/ 563034 w 660400"/>
                <a:gd name="connsiteY24" fmla="*/ 457200 h 825500"/>
                <a:gd name="connsiteX25" fmla="*/ 563034 w 660400"/>
                <a:gd name="connsiteY25" fmla="*/ 419100 h 825500"/>
                <a:gd name="connsiteX26" fmla="*/ 533400 w 660400"/>
                <a:gd name="connsiteY26" fmla="*/ 397934 h 825500"/>
                <a:gd name="connsiteX27" fmla="*/ 516467 w 660400"/>
                <a:gd name="connsiteY27" fmla="*/ 368300 h 825500"/>
                <a:gd name="connsiteX28" fmla="*/ 537634 w 660400"/>
                <a:gd name="connsiteY28" fmla="*/ 342900 h 825500"/>
                <a:gd name="connsiteX29" fmla="*/ 537634 w 660400"/>
                <a:gd name="connsiteY29" fmla="*/ 342900 h 825500"/>
                <a:gd name="connsiteX30" fmla="*/ 592667 w 660400"/>
                <a:gd name="connsiteY30" fmla="*/ 338667 h 825500"/>
                <a:gd name="connsiteX31" fmla="*/ 592667 w 660400"/>
                <a:gd name="connsiteY31" fmla="*/ 338667 h 825500"/>
                <a:gd name="connsiteX32" fmla="*/ 563034 w 660400"/>
                <a:gd name="connsiteY32" fmla="*/ 309034 h 825500"/>
                <a:gd name="connsiteX33" fmla="*/ 533400 w 660400"/>
                <a:gd name="connsiteY33" fmla="*/ 287867 h 825500"/>
                <a:gd name="connsiteX34" fmla="*/ 529167 w 660400"/>
                <a:gd name="connsiteY34" fmla="*/ 262467 h 825500"/>
                <a:gd name="connsiteX35" fmla="*/ 554567 w 660400"/>
                <a:gd name="connsiteY35" fmla="*/ 245534 h 825500"/>
                <a:gd name="connsiteX36" fmla="*/ 601134 w 660400"/>
                <a:gd name="connsiteY36" fmla="*/ 262467 h 825500"/>
                <a:gd name="connsiteX37" fmla="*/ 601134 w 660400"/>
                <a:gd name="connsiteY37" fmla="*/ 262467 h 825500"/>
                <a:gd name="connsiteX38" fmla="*/ 630767 w 660400"/>
                <a:gd name="connsiteY38" fmla="*/ 232834 h 825500"/>
                <a:gd name="connsiteX39" fmla="*/ 618067 w 660400"/>
                <a:gd name="connsiteY39" fmla="*/ 194734 h 825500"/>
                <a:gd name="connsiteX40" fmla="*/ 639234 w 660400"/>
                <a:gd name="connsiteY40" fmla="*/ 177800 h 825500"/>
                <a:gd name="connsiteX41" fmla="*/ 660400 w 660400"/>
                <a:gd name="connsiteY41" fmla="*/ 156634 h 825500"/>
                <a:gd name="connsiteX42" fmla="*/ 647700 w 660400"/>
                <a:gd name="connsiteY42" fmla="*/ 114300 h 825500"/>
                <a:gd name="connsiteX43" fmla="*/ 563034 w 660400"/>
                <a:gd name="connsiteY43" fmla="*/ 88900 h 825500"/>
                <a:gd name="connsiteX44" fmla="*/ 385234 w 660400"/>
                <a:gd name="connsiteY44" fmla="*/ 0 h 825500"/>
                <a:gd name="connsiteX45" fmla="*/ 262467 w 660400"/>
                <a:gd name="connsiteY45" fmla="*/ 0 h 825500"/>
                <a:gd name="connsiteX46" fmla="*/ 135467 w 660400"/>
                <a:gd name="connsiteY46" fmla="*/ 114300 h 825500"/>
                <a:gd name="connsiteX47" fmla="*/ 55034 w 660400"/>
                <a:gd name="connsiteY47" fmla="*/ 258234 h 825500"/>
                <a:gd name="connsiteX48" fmla="*/ 0 w 660400"/>
                <a:gd name="connsiteY48" fmla="*/ 465667 h 825500"/>
                <a:gd name="connsiteX49" fmla="*/ 4234 w 660400"/>
                <a:gd name="connsiteY49" fmla="*/ 618067 h 825500"/>
                <a:gd name="connsiteX50" fmla="*/ 67734 w 660400"/>
                <a:gd name="connsiteY50" fmla="*/ 715434 h 825500"/>
                <a:gd name="connsiteX51" fmla="*/ 220134 w 660400"/>
                <a:gd name="connsiteY51" fmla="*/ 825500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60400" h="825500">
                  <a:moveTo>
                    <a:pt x="220134" y="825500"/>
                  </a:moveTo>
                  <a:lnTo>
                    <a:pt x="270934" y="817034"/>
                  </a:lnTo>
                  <a:lnTo>
                    <a:pt x="309034" y="778934"/>
                  </a:lnTo>
                  <a:lnTo>
                    <a:pt x="342900" y="728134"/>
                  </a:lnTo>
                  <a:lnTo>
                    <a:pt x="342900" y="728134"/>
                  </a:lnTo>
                  <a:lnTo>
                    <a:pt x="376767" y="685800"/>
                  </a:lnTo>
                  <a:lnTo>
                    <a:pt x="414867" y="694267"/>
                  </a:lnTo>
                  <a:lnTo>
                    <a:pt x="397934" y="651934"/>
                  </a:lnTo>
                  <a:lnTo>
                    <a:pt x="389467" y="630767"/>
                  </a:lnTo>
                  <a:lnTo>
                    <a:pt x="389467" y="630767"/>
                  </a:lnTo>
                  <a:lnTo>
                    <a:pt x="444500" y="622300"/>
                  </a:lnTo>
                  <a:lnTo>
                    <a:pt x="474134" y="618067"/>
                  </a:lnTo>
                  <a:lnTo>
                    <a:pt x="503767" y="592667"/>
                  </a:lnTo>
                  <a:lnTo>
                    <a:pt x="503767" y="592667"/>
                  </a:lnTo>
                  <a:lnTo>
                    <a:pt x="478367" y="554567"/>
                  </a:lnTo>
                  <a:lnTo>
                    <a:pt x="478367" y="554567"/>
                  </a:lnTo>
                  <a:lnTo>
                    <a:pt x="508000" y="541867"/>
                  </a:lnTo>
                  <a:lnTo>
                    <a:pt x="524934" y="529167"/>
                  </a:lnTo>
                  <a:lnTo>
                    <a:pt x="516467" y="508000"/>
                  </a:lnTo>
                  <a:lnTo>
                    <a:pt x="516467" y="486834"/>
                  </a:lnTo>
                  <a:lnTo>
                    <a:pt x="529167" y="474134"/>
                  </a:lnTo>
                  <a:lnTo>
                    <a:pt x="567267" y="482600"/>
                  </a:lnTo>
                  <a:lnTo>
                    <a:pt x="571500" y="469900"/>
                  </a:lnTo>
                  <a:lnTo>
                    <a:pt x="563034" y="457200"/>
                  </a:lnTo>
                  <a:lnTo>
                    <a:pt x="563034" y="457200"/>
                  </a:lnTo>
                  <a:lnTo>
                    <a:pt x="563034" y="419100"/>
                  </a:lnTo>
                  <a:lnTo>
                    <a:pt x="533400" y="397934"/>
                  </a:lnTo>
                  <a:lnTo>
                    <a:pt x="516467" y="368300"/>
                  </a:lnTo>
                  <a:lnTo>
                    <a:pt x="537634" y="342900"/>
                  </a:lnTo>
                  <a:lnTo>
                    <a:pt x="537634" y="342900"/>
                  </a:lnTo>
                  <a:lnTo>
                    <a:pt x="592667" y="338667"/>
                  </a:lnTo>
                  <a:lnTo>
                    <a:pt x="592667" y="338667"/>
                  </a:lnTo>
                  <a:lnTo>
                    <a:pt x="563034" y="309034"/>
                  </a:lnTo>
                  <a:lnTo>
                    <a:pt x="533400" y="287867"/>
                  </a:lnTo>
                  <a:lnTo>
                    <a:pt x="529167" y="262467"/>
                  </a:lnTo>
                  <a:lnTo>
                    <a:pt x="554567" y="245534"/>
                  </a:lnTo>
                  <a:lnTo>
                    <a:pt x="601134" y="262467"/>
                  </a:lnTo>
                  <a:lnTo>
                    <a:pt x="601134" y="262467"/>
                  </a:lnTo>
                  <a:lnTo>
                    <a:pt x="630767" y="232834"/>
                  </a:lnTo>
                  <a:lnTo>
                    <a:pt x="618067" y="194734"/>
                  </a:lnTo>
                  <a:lnTo>
                    <a:pt x="639234" y="177800"/>
                  </a:lnTo>
                  <a:lnTo>
                    <a:pt x="660400" y="156634"/>
                  </a:lnTo>
                  <a:lnTo>
                    <a:pt x="647700" y="114300"/>
                  </a:lnTo>
                  <a:lnTo>
                    <a:pt x="563034" y="88900"/>
                  </a:lnTo>
                  <a:lnTo>
                    <a:pt x="385234" y="0"/>
                  </a:lnTo>
                  <a:lnTo>
                    <a:pt x="262467" y="0"/>
                  </a:lnTo>
                  <a:lnTo>
                    <a:pt x="135467" y="114300"/>
                  </a:lnTo>
                  <a:lnTo>
                    <a:pt x="55034" y="258234"/>
                  </a:lnTo>
                  <a:lnTo>
                    <a:pt x="0" y="465667"/>
                  </a:lnTo>
                  <a:lnTo>
                    <a:pt x="4234" y="618067"/>
                  </a:lnTo>
                  <a:lnTo>
                    <a:pt x="67734" y="715434"/>
                  </a:lnTo>
                  <a:lnTo>
                    <a:pt x="220134" y="825500"/>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8" name="任意多边形 52"/>
            <p:cNvSpPr/>
            <p:nvPr/>
          </p:nvSpPr>
          <p:spPr>
            <a:xfrm>
              <a:off x="3747468" y="2820676"/>
              <a:ext cx="450078" cy="621303"/>
            </a:xfrm>
            <a:custGeom>
              <a:avLst/>
              <a:gdLst>
                <a:gd name="connsiteX0" fmla="*/ 757766 w 778933"/>
                <a:gd name="connsiteY0" fmla="*/ 80434 h 1075267"/>
                <a:gd name="connsiteX1" fmla="*/ 749300 w 778933"/>
                <a:gd name="connsiteY1" fmla="*/ 131234 h 1075267"/>
                <a:gd name="connsiteX2" fmla="*/ 740833 w 778933"/>
                <a:gd name="connsiteY2" fmla="*/ 139700 h 1075267"/>
                <a:gd name="connsiteX3" fmla="*/ 715433 w 778933"/>
                <a:gd name="connsiteY3" fmla="*/ 165100 h 1075267"/>
                <a:gd name="connsiteX4" fmla="*/ 715433 w 778933"/>
                <a:gd name="connsiteY4" fmla="*/ 165100 h 1075267"/>
                <a:gd name="connsiteX5" fmla="*/ 728133 w 778933"/>
                <a:gd name="connsiteY5" fmla="*/ 215900 h 1075267"/>
                <a:gd name="connsiteX6" fmla="*/ 728133 w 778933"/>
                <a:gd name="connsiteY6" fmla="*/ 215900 h 1075267"/>
                <a:gd name="connsiteX7" fmla="*/ 757766 w 778933"/>
                <a:gd name="connsiteY7" fmla="*/ 258234 h 1075267"/>
                <a:gd name="connsiteX8" fmla="*/ 770466 w 778933"/>
                <a:gd name="connsiteY8" fmla="*/ 283634 h 1075267"/>
                <a:gd name="connsiteX9" fmla="*/ 778933 w 778933"/>
                <a:gd name="connsiteY9" fmla="*/ 321734 h 1075267"/>
                <a:gd name="connsiteX10" fmla="*/ 778933 w 778933"/>
                <a:gd name="connsiteY10" fmla="*/ 321734 h 1075267"/>
                <a:gd name="connsiteX11" fmla="*/ 762000 w 778933"/>
                <a:gd name="connsiteY11" fmla="*/ 376767 h 1075267"/>
                <a:gd name="connsiteX12" fmla="*/ 762000 w 778933"/>
                <a:gd name="connsiteY12" fmla="*/ 376767 h 1075267"/>
                <a:gd name="connsiteX13" fmla="*/ 723900 w 778933"/>
                <a:gd name="connsiteY13" fmla="*/ 419100 h 1075267"/>
                <a:gd name="connsiteX14" fmla="*/ 685800 w 778933"/>
                <a:gd name="connsiteY14" fmla="*/ 427567 h 1075267"/>
                <a:gd name="connsiteX15" fmla="*/ 685800 w 778933"/>
                <a:gd name="connsiteY15" fmla="*/ 427567 h 1075267"/>
                <a:gd name="connsiteX16" fmla="*/ 618066 w 778933"/>
                <a:gd name="connsiteY16" fmla="*/ 461434 h 1075267"/>
                <a:gd name="connsiteX17" fmla="*/ 618066 w 778933"/>
                <a:gd name="connsiteY17" fmla="*/ 499534 h 1075267"/>
                <a:gd name="connsiteX18" fmla="*/ 630766 w 778933"/>
                <a:gd name="connsiteY18" fmla="*/ 537634 h 1075267"/>
                <a:gd name="connsiteX19" fmla="*/ 630766 w 778933"/>
                <a:gd name="connsiteY19" fmla="*/ 537634 h 1075267"/>
                <a:gd name="connsiteX20" fmla="*/ 588433 w 778933"/>
                <a:gd name="connsiteY20" fmla="*/ 592667 h 1075267"/>
                <a:gd name="connsiteX21" fmla="*/ 563033 w 778933"/>
                <a:gd name="connsiteY21" fmla="*/ 618067 h 1075267"/>
                <a:gd name="connsiteX22" fmla="*/ 533400 w 778933"/>
                <a:gd name="connsiteY22" fmla="*/ 639234 h 1075267"/>
                <a:gd name="connsiteX23" fmla="*/ 537633 w 778933"/>
                <a:gd name="connsiteY23" fmla="*/ 668867 h 1075267"/>
                <a:gd name="connsiteX24" fmla="*/ 541866 w 778933"/>
                <a:gd name="connsiteY24" fmla="*/ 711200 h 1075267"/>
                <a:gd name="connsiteX25" fmla="*/ 537633 w 778933"/>
                <a:gd name="connsiteY25" fmla="*/ 736600 h 1075267"/>
                <a:gd name="connsiteX26" fmla="*/ 508000 w 778933"/>
                <a:gd name="connsiteY26" fmla="*/ 757767 h 1075267"/>
                <a:gd name="connsiteX27" fmla="*/ 486833 w 778933"/>
                <a:gd name="connsiteY27" fmla="*/ 783167 h 1075267"/>
                <a:gd name="connsiteX28" fmla="*/ 482600 w 778933"/>
                <a:gd name="connsiteY28" fmla="*/ 855134 h 1075267"/>
                <a:gd name="connsiteX29" fmla="*/ 482600 w 778933"/>
                <a:gd name="connsiteY29" fmla="*/ 855134 h 1075267"/>
                <a:gd name="connsiteX30" fmla="*/ 478366 w 778933"/>
                <a:gd name="connsiteY30" fmla="*/ 901700 h 1075267"/>
                <a:gd name="connsiteX31" fmla="*/ 469900 w 778933"/>
                <a:gd name="connsiteY31" fmla="*/ 931334 h 1075267"/>
                <a:gd name="connsiteX32" fmla="*/ 491066 w 778933"/>
                <a:gd name="connsiteY32" fmla="*/ 973667 h 1075267"/>
                <a:gd name="connsiteX33" fmla="*/ 516466 w 778933"/>
                <a:gd name="connsiteY33" fmla="*/ 1028700 h 1075267"/>
                <a:gd name="connsiteX34" fmla="*/ 389466 w 778933"/>
                <a:gd name="connsiteY34" fmla="*/ 1075267 h 1075267"/>
                <a:gd name="connsiteX35" fmla="*/ 173566 w 778933"/>
                <a:gd name="connsiteY35" fmla="*/ 1071034 h 1075267"/>
                <a:gd name="connsiteX36" fmla="*/ 122766 w 778933"/>
                <a:gd name="connsiteY36" fmla="*/ 977900 h 1075267"/>
                <a:gd name="connsiteX37" fmla="*/ 97366 w 778933"/>
                <a:gd name="connsiteY37" fmla="*/ 855134 h 1075267"/>
                <a:gd name="connsiteX38" fmla="*/ 101600 w 778933"/>
                <a:gd name="connsiteY38" fmla="*/ 715434 h 1075267"/>
                <a:gd name="connsiteX39" fmla="*/ 0 w 778933"/>
                <a:gd name="connsiteY39" fmla="*/ 529167 h 1075267"/>
                <a:gd name="connsiteX40" fmla="*/ 67733 w 778933"/>
                <a:gd name="connsiteY40" fmla="*/ 372534 h 1075267"/>
                <a:gd name="connsiteX41" fmla="*/ 76200 w 778933"/>
                <a:gd name="connsiteY41" fmla="*/ 207434 h 1075267"/>
                <a:gd name="connsiteX42" fmla="*/ 283633 w 778933"/>
                <a:gd name="connsiteY42" fmla="*/ 76200 h 1075267"/>
                <a:gd name="connsiteX43" fmla="*/ 486833 w 778933"/>
                <a:gd name="connsiteY43" fmla="*/ 0 h 1075267"/>
                <a:gd name="connsiteX44" fmla="*/ 757766 w 778933"/>
                <a:gd name="connsiteY44" fmla="*/ 80434 h 107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78933" h="1075267">
                  <a:moveTo>
                    <a:pt x="757766" y="80434"/>
                  </a:moveTo>
                  <a:lnTo>
                    <a:pt x="749300" y="131234"/>
                  </a:lnTo>
                  <a:lnTo>
                    <a:pt x="740833" y="139700"/>
                  </a:lnTo>
                  <a:lnTo>
                    <a:pt x="715433" y="165100"/>
                  </a:lnTo>
                  <a:lnTo>
                    <a:pt x="715433" y="165100"/>
                  </a:lnTo>
                  <a:lnTo>
                    <a:pt x="728133" y="215900"/>
                  </a:lnTo>
                  <a:lnTo>
                    <a:pt x="728133" y="215900"/>
                  </a:lnTo>
                  <a:lnTo>
                    <a:pt x="757766" y="258234"/>
                  </a:lnTo>
                  <a:lnTo>
                    <a:pt x="770466" y="283634"/>
                  </a:lnTo>
                  <a:lnTo>
                    <a:pt x="778933" y="321734"/>
                  </a:lnTo>
                  <a:lnTo>
                    <a:pt x="778933" y="321734"/>
                  </a:lnTo>
                  <a:lnTo>
                    <a:pt x="762000" y="376767"/>
                  </a:lnTo>
                  <a:lnTo>
                    <a:pt x="762000" y="376767"/>
                  </a:lnTo>
                  <a:lnTo>
                    <a:pt x="723900" y="419100"/>
                  </a:lnTo>
                  <a:lnTo>
                    <a:pt x="685800" y="427567"/>
                  </a:lnTo>
                  <a:lnTo>
                    <a:pt x="685800" y="427567"/>
                  </a:lnTo>
                  <a:lnTo>
                    <a:pt x="618066" y="461434"/>
                  </a:lnTo>
                  <a:lnTo>
                    <a:pt x="618066" y="499534"/>
                  </a:lnTo>
                  <a:lnTo>
                    <a:pt x="630766" y="537634"/>
                  </a:lnTo>
                  <a:lnTo>
                    <a:pt x="630766" y="537634"/>
                  </a:lnTo>
                  <a:lnTo>
                    <a:pt x="588433" y="592667"/>
                  </a:lnTo>
                  <a:lnTo>
                    <a:pt x="563033" y="618067"/>
                  </a:lnTo>
                  <a:lnTo>
                    <a:pt x="533400" y="639234"/>
                  </a:lnTo>
                  <a:lnTo>
                    <a:pt x="537633" y="668867"/>
                  </a:lnTo>
                  <a:lnTo>
                    <a:pt x="541866" y="711200"/>
                  </a:lnTo>
                  <a:lnTo>
                    <a:pt x="537633" y="736600"/>
                  </a:lnTo>
                  <a:lnTo>
                    <a:pt x="508000" y="757767"/>
                  </a:lnTo>
                  <a:lnTo>
                    <a:pt x="486833" y="783167"/>
                  </a:lnTo>
                  <a:lnTo>
                    <a:pt x="482600" y="855134"/>
                  </a:lnTo>
                  <a:lnTo>
                    <a:pt x="482600" y="855134"/>
                  </a:lnTo>
                  <a:lnTo>
                    <a:pt x="478366" y="901700"/>
                  </a:lnTo>
                  <a:lnTo>
                    <a:pt x="469900" y="931334"/>
                  </a:lnTo>
                  <a:lnTo>
                    <a:pt x="491066" y="973667"/>
                  </a:lnTo>
                  <a:lnTo>
                    <a:pt x="516466" y="1028700"/>
                  </a:lnTo>
                  <a:lnTo>
                    <a:pt x="389466" y="1075267"/>
                  </a:lnTo>
                  <a:lnTo>
                    <a:pt x="173566" y="1071034"/>
                  </a:lnTo>
                  <a:lnTo>
                    <a:pt x="122766" y="977900"/>
                  </a:lnTo>
                  <a:lnTo>
                    <a:pt x="97366" y="855134"/>
                  </a:lnTo>
                  <a:lnTo>
                    <a:pt x="101600" y="715434"/>
                  </a:lnTo>
                  <a:lnTo>
                    <a:pt x="0" y="529167"/>
                  </a:lnTo>
                  <a:lnTo>
                    <a:pt x="67733" y="372534"/>
                  </a:lnTo>
                  <a:lnTo>
                    <a:pt x="76200" y="207434"/>
                  </a:lnTo>
                  <a:lnTo>
                    <a:pt x="283633" y="76200"/>
                  </a:lnTo>
                  <a:lnTo>
                    <a:pt x="486833" y="0"/>
                  </a:lnTo>
                  <a:lnTo>
                    <a:pt x="757766" y="80434"/>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9" name="任意多边形 53"/>
            <p:cNvSpPr/>
            <p:nvPr/>
          </p:nvSpPr>
          <p:spPr>
            <a:xfrm>
              <a:off x="3940708" y="2324123"/>
              <a:ext cx="486769" cy="486769"/>
            </a:xfrm>
            <a:custGeom>
              <a:avLst/>
              <a:gdLst>
                <a:gd name="connsiteX0" fmla="*/ 410633 w 842433"/>
                <a:gd name="connsiteY0" fmla="*/ 0 h 842433"/>
                <a:gd name="connsiteX1" fmla="*/ 402167 w 842433"/>
                <a:gd name="connsiteY1" fmla="*/ 55033 h 842433"/>
                <a:gd name="connsiteX2" fmla="*/ 423333 w 842433"/>
                <a:gd name="connsiteY2" fmla="*/ 84666 h 842433"/>
                <a:gd name="connsiteX3" fmla="*/ 457200 w 842433"/>
                <a:gd name="connsiteY3" fmla="*/ 118533 h 842433"/>
                <a:gd name="connsiteX4" fmla="*/ 520700 w 842433"/>
                <a:gd name="connsiteY4" fmla="*/ 148166 h 842433"/>
                <a:gd name="connsiteX5" fmla="*/ 567267 w 842433"/>
                <a:gd name="connsiteY5" fmla="*/ 152400 h 842433"/>
                <a:gd name="connsiteX6" fmla="*/ 571500 w 842433"/>
                <a:gd name="connsiteY6" fmla="*/ 182033 h 842433"/>
                <a:gd name="connsiteX7" fmla="*/ 584200 w 842433"/>
                <a:gd name="connsiteY7" fmla="*/ 211666 h 842433"/>
                <a:gd name="connsiteX8" fmla="*/ 605367 w 842433"/>
                <a:gd name="connsiteY8" fmla="*/ 254000 h 842433"/>
                <a:gd name="connsiteX9" fmla="*/ 618067 w 842433"/>
                <a:gd name="connsiteY9" fmla="*/ 275166 h 842433"/>
                <a:gd name="connsiteX10" fmla="*/ 651933 w 842433"/>
                <a:gd name="connsiteY10" fmla="*/ 304800 h 842433"/>
                <a:gd name="connsiteX11" fmla="*/ 660400 w 842433"/>
                <a:gd name="connsiteY11" fmla="*/ 351366 h 842433"/>
                <a:gd name="connsiteX12" fmla="*/ 690033 w 842433"/>
                <a:gd name="connsiteY12" fmla="*/ 419100 h 842433"/>
                <a:gd name="connsiteX13" fmla="*/ 736600 w 842433"/>
                <a:gd name="connsiteY13" fmla="*/ 457200 h 842433"/>
                <a:gd name="connsiteX14" fmla="*/ 791633 w 842433"/>
                <a:gd name="connsiteY14" fmla="*/ 474133 h 842433"/>
                <a:gd name="connsiteX15" fmla="*/ 829733 w 842433"/>
                <a:gd name="connsiteY15" fmla="*/ 508000 h 842433"/>
                <a:gd name="connsiteX16" fmla="*/ 842433 w 842433"/>
                <a:gd name="connsiteY16" fmla="*/ 537633 h 842433"/>
                <a:gd name="connsiteX17" fmla="*/ 817033 w 842433"/>
                <a:gd name="connsiteY17" fmla="*/ 537633 h 842433"/>
                <a:gd name="connsiteX18" fmla="*/ 791633 w 842433"/>
                <a:gd name="connsiteY18" fmla="*/ 537633 h 842433"/>
                <a:gd name="connsiteX19" fmla="*/ 791633 w 842433"/>
                <a:gd name="connsiteY19" fmla="*/ 537633 h 842433"/>
                <a:gd name="connsiteX20" fmla="*/ 762000 w 842433"/>
                <a:gd name="connsiteY20" fmla="*/ 533400 h 842433"/>
                <a:gd name="connsiteX21" fmla="*/ 757767 w 842433"/>
                <a:gd name="connsiteY21" fmla="*/ 563033 h 842433"/>
                <a:gd name="connsiteX22" fmla="*/ 795867 w 842433"/>
                <a:gd name="connsiteY22" fmla="*/ 584200 h 842433"/>
                <a:gd name="connsiteX23" fmla="*/ 795867 w 842433"/>
                <a:gd name="connsiteY23" fmla="*/ 584200 h 842433"/>
                <a:gd name="connsiteX24" fmla="*/ 800100 w 842433"/>
                <a:gd name="connsiteY24" fmla="*/ 639233 h 842433"/>
                <a:gd name="connsiteX25" fmla="*/ 808567 w 842433"/>
                <a:gd name="connsiteY25" fmla="*/ 673100 h 842433"/>
                <a:gd name="connsiteX26" fmla="*/ 842433 w 842433"/>
                <a:gd name="connsiteY26" fmla="*/ 702733 h 842433"/>
                <a:gd name="connsiteX27" fmla="*/ 808567 w 842433"/>
                <a:gd name="connsiteY27" fmla="*/ 715433 h 842433"/>
                <a:gd name="connsiteX28" fmla="*/ 774700 w 842433"/>
                <a:gd name="connsiteY28" fmla="*/ 749300 h 842433"/>
                <a:gd name="connsiteX29" fmla="*/ 749300 w 842433"/>
                <a:gd name="connsiteY29" fmla="*/ 783166 h 842433"/>
                <a:gd name="connsiteX30" fmla="*/ 711200 w 842433"/>
                <a:gd name="connsiteY30" fmla="*/ 804333 h 842433"/>
                <a:gd name="connsiteX31" fmla="*/ 643467 w 842433"/>
                <a:gd name="connsiteY31" fmla="*/ 812800 h 842433"/>
                <a:gd name="connsiteX32" fmla="*/ 618067 w 842433"/>
                <a:gd name="connsiteY32" fmla="*/ 804333 h 842433"/>
                <a:gd name="connsiteX33" fmla="*/ 618067 w 842433"/>
                <a:gd name="connsiteY33" fmla="*/ 804333 h 842433"/>
                <a:gd name="connsiteX34" fmla="*/ 575733 w 842433"/>
                <a:gd name="connsiteY34" fmla="*/ 833966 h 842433"/>
                <a:gd name="connsiteX35" fmla="*/ 554567 w 842433"/>
                <a:gd name="connsiteY35" fmla="*/ 842433 h 842433"/>
                <a:gd name="connsiteX36" fmla="*/ 554567 w 842433"/>
                <a:gd name="connsiteY36" fmla="*/ 842433 h 842433"/>
                <a:gd name="connsiteX37" fmla="*/ 499533 w 842433"/>
                <a:gd name="connsiteY37" fmla="*/ 808566 h 842433"/>
                <a:gd name="connsiteX38" fmla="*/ 254000 w 842433"/>
                <a:gd name="connsiteY38" fmla="*/ 681566 h 842433"/>
                <a:gd name="connsiteX39" fmla="*/ 203200 w 842433"/>
                <a:gd name="connsiteY39" fmla="*/ 448733 h 842433"/>
                <a:gd name="connsiteX40" fmla="*/ 135467 w 842433"/>
                <a:gd name="connsiteY40" fmla="*/ 321733 h 842433"/>
                <a:gd name="connsiteX41" fmla="*/ 0 w 842433"/>
                <a:gd name="connsiteY41" fmla="*/ 114300 h 842433"/>
                <a:gd name="connsiteX42" fmla="*/ 169333 w 842433"/>
                <a:gd name="connsiteY42" fmla="*/ 12700 h 842433"/>
                <a:gd name="connsiteX43" fmla="*/ 410633 w 842433"/>
                <a:gd name="connsiteY43" fmla="*/ 0 h 84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42433" h="842433">
                  <a:moveTo>
                    <a:pt x="410633" y="0"/>
                  </a:moveTo>
                  <a:lnTo>
                    <a:pt x="402167" y="55033"/>
                  </a:lnTo>
                  <a:lnTo>
                    <a:pt x="423333" y="84666"/>
                  </a:lnTo>
                  <a:lnTo>
                    <a:pt x="457200" y="118533"/>
                  </a:lnTo>
                  <a:lnTo>
                    <a:pt x="520700" y="148166"/>
                  </a:lnTo>
                  <a:lnTo>
                    <a:pt x="567267" y="152400"/>
                  </a:lnTo>
                  <a:lnTo>
                    <a:pt x="571500" y="182033"/>
                  </a:lnTo>
                  <a:lnTo>
                    <a:pt x="584200" y="211666"/>
                  </a:lnTo>
                  <a:lnTo>
                    <a:pt x="605367" y="254000"/>
                  </a:lnTo>
                  <a:lnTo>
                    <a:pt x="618067" y="275166"/>
                  </a:lnTo>
                  <a:lnTo>
                    <a:pt x="651933" y="304800"/>
                  </a:lnTo>
                  <a:lnTo>
                    <a:pt x="660400" y="351366"/>
                  </a:lnTo>
                  <a:lnTo>
                    <a:pt x="690033" y="419100"/>
                  </a:lnTo>
                  <a:lnTo>
                    <a:pt x="736600" y="457200"/>
                  </a:lnTo>
                  <a:lnTo>
                    <a:pt x="791633" y="474133"/>
                  </a:lnTo>
                  <a:lnTo>
                    <a:pt x="829733" y="508000"/>
                  </a:lnTo>
                  <a:lnTo>
                    <a:pt x="842433" y="537633"/>
                  </a:lnTo>
                  <a:lnTo>
                    <a:pt x="817033" y="537633"/>
                  </a:lnTo>
                  <a:lnTo>
                    <a:pt x="791633" y="537633"/>
                  </a:lnTo>
                  <a:lnTo>
                    <a:pt x="791633" y="537633"/>
                  </a:lnTo>
                  <a:lnTo>
                    <a:pt x="762000" y="533400"/>
                  </a:lnTo>
                  <a:lnTo>
                    <a:pt x="757767" y="563033"/>
                  </a:lnTo>
                  <a:lnTo>
                    <a:pt x="795867" y="584200"/>
                  </a:lnTo>
                  <a:lnTo>
                    <a:pt x="795867" y="584200"/>
                  </a:lnTo>
                  <a:lnTo>
                    <a:pt x="800100" y="639233"/>
                  </a:lnTo>
                  <a:lnTo>
                    <a:pt x="808567" y="673100"/>
                  </a:lnTo>
                  <a:lnTo>
                    <a:pt x="842433" y="702733"/>
                  </a:lnTo>
                  <a:lnTo>
                    <a:pt x="808567" y="715433"/>
                  </a:lnTo>
                  <a:lnTo>
                    <a:pt x="774700" y="749300"/>
                  </a:lnTo>
                  <a:lnTo>
                    <a:pt x="749300" y="783166"/>
                  </a:lnTo>
                  <a:lnTo>
                    <a:pt x="711200" y="804333"/>
                  </a:lnTo>
                  <a:lnTo>
                    <a:pt x="643467" y="812800"/>
                  </a:lnTo>
                  <a:lnTo>
                    <a:pt x="618067" y="804333"/>
                  </a:lnTo>
                  <a:lnTo>
                    <a:pt x="618067" y="804333"/>
                  </a:lnTo>
                  <a:lnTo>
                    <a:pt x="575733" y="833966"/>
                  </a:lnTo>
                  <a:lnTo>
                    <a:pt x="554567" y="842433"/>
                  </a:lnTo>
                  <a:lnTo>
                    <a:pt x="554567" y="842433"/>
                  </a:lnTo>
                  <a:lnTo>
                    <a:pt x="499533" y="808566"/>
                  </a:lnTo>
                  <a:lnTo>
                    <a:pt x="254000" y="681566"/>
                  </a:lnTo>
                  <a:lnTo>
                    <a:pt x="203200" y="448733"/>
                  </a:lnTo>
                  <a:lnTo>
                    <a:pt x="135467" y="321733"/>
                  </a:lnTo>
                  <a:lnTo>
                    <a:pt x="0" y="114300"/>
                  </a:lnTo>
                  <a:lnTo>
                    <a:pt x="169333" y="12700"/>
                  </a:lnTo>
                  <a:lnTo>
                    <a:pt x="410633" y="0"/>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0" name="任意多边形 54"/>
            <p:cNvSpPr/>
            <p:nvPr/>
          </p:nvSpPr>
          <p:spPr>
            <a:xfrm>
              <a:off x="3842866" y="2395058"/>
              <a:ext cx="430509" cy="506338"/>
            </a:xfrm>
            <a:custGeom>
              <a:avLst/>
              <a:gdLst>
                <a:gd name="connsiteX0" fmla="*/ 190500 w 745066"/>
                <a:gd name="connsiteY0" fmla="*/ 0 h 876300"/>
                <a:gd name="connsiteX1" fmla="*/ 241300 w 745066"/>
                <a:gd name="connsiteY1" fmla="*/ 33867 h 876300"/>
                <a:gd name="connsiteX2" fmla="*/ 241300 w 745066"/>
                <a:gd name="connsiteY2" fmla="*/ 33867 h 876300"/>
                <a:gd name="connsiteX3" fmla="*/ 279400 w 745066"/>
                <a:gd name="connsiteY3" fmla="*/ 76200 h 876300"/>
                <a:gd name="connsiteX4" fmla="*/ 300566 w 745066"/>
                <a:gd name="connsiteY4" fmla="*/ 110067 h 876300"/>
                <a:gd name="connsiteX5" fmla="*/ 309033 w 745066"/>
                <a:gd name="connsiteY5" fmla="*/ 143934 h 876300"/>
                <a:gd name="connsiteX6" fmla="*/ 347133 w 745066"/>
                <a:gd name="connsiteY6" fmla="*/ 156634 h 876300"/>
                <a:gd name="connsiteX7" fmla="*/ 385233 w 745066"/>
                <a:gd name="connsiteY7" fmla="*/ 148167 h 876300"/>
                <a:gd name="connsiteX8" fmla="*/ 423333 w 745066"/>
                <a:gd name="connsiteY8" fmla="*/ 160867 h 876300"/>
                <a:gd name="connsiteX9" fmla="*/ 444500 w 745066"/>
                <a:gd name="connsiteY9" fmla="*/ 182034 h 876300"/>
                <a:gd name="connsiteX10" fmla="*/ 461433 w 745066"/>
                <a:gd name="connsiteY10" fmla="*/ 211667 h 876300"/>
                <a:gd name="connsiteX11" fmla="*/ 461433 w 745066"/>
                <a:gd name="connsiteY11" fmla="*/ 211667 h 876300"/>
                <a:gd name="connsiteX12" fmla="*/ 486833 w 745066"/>
                <a:gd name="connsiteY12" fmla="*/ 245534 h 876300"/>
                <a:gd name="connsiteX13" fmla="*/ 486833 w 745066"/>
                <a:gd name="connsiteY13" fmla="*/ 245534 h 876300"/>
                <a:gd name="connsiteX14" fmla="*/ 491066 w 745066"/>
                <a:gd name="connsiteY14" fmla="*/ 287867 h 876300"/>
                <a:gd name="connsiteX15" fmla="*/ 520700 w 745066"/>
                <a:gd name="connsiteY15" fmla="*/ 317500 h 876300"/>
                <a:gd name="connsiteX16" fmla="*/ 541866 w 745066"/>
                <a:gd name="connsiteY16" fmla="*/ 325967 h 876300"/>
                <a:gd name="connsiteX17" fmla="*/ 563033 w 745066"/>
                <a:gd name="connsiteY17" fmla="*/ 317500 h 876300"/>
                <a:gd name="connsiteX18" fmla="*/ 563033 w 745066"/>
                <a:gd name="connsiteY18" fmla="*/ 317500 h 876300"/>
                <a:gd name="connsiteX19" fmla="*/ 588433 w 745066"/>
                <a:gd name="connsiteY19" fmla="*/ 283634 h 876300"/>
                <a:gd name="connsiteX20" fmla="*/ 588433 w 745066"/>
                <a:gd name="connsiteY20" fmla="*/ 283634 h 876300"/>
                <a:gd name="connsiteX21" fmla="*/ 630766 w 745066"/>
                <a:gd name="connsiteY21" fmla="*/ 300567 h 876300"/>
                <a:gd name="connsiteX22" fmla="*/ 635000 w 745066"/>
                <a:gd name="connsiteY22" fmla="*/ 338667 h 876300"/>
                <a:gd name="connsiteX23" fmla="*/ 630766 w 745066"/>
                <a:gd name="connsiteY23" fmla="*/ 359834 h 876300"/>
                <a:gd name="connsiteX24" fmla="*/ 596900 w 745066"/>
                <a:gd name="connsiteY24" fmla="*/ 372534 h 876300"/>
                <a:gd name="connsiteX25" fmla="*/ 558800 w 745066"/>
                <a:gd name="connsiteY25" fmla="*/ 381000 h 876300"/>
                <a:gd name="connsiteX26" fmla="*/ 541866 w 745066"/>
                <a:gd name="connsiteY26" fmla="*/ 410634 h 876300"/>
                <a:gd name="connsiteX27" fmla="*/ 541866 w 745066"/>
                <a:gd name="connsiteY27" fmla="*/ 457200 h 876300"/>
                <a:gd name="connsiteX28" fmla="*/ 554566 w 745066"/>
                <a:gd name="connsiteY28" fmla="*/ 495300 h 876300"/>
                <a:gd name="connsiteX29" fmla="*/ 588433 w 745066"/>
                <a:gd name="connsiteY29" fmla="*/ 512234 h 876300"/>
                <a:gd name="connsiteX30" fmla="*/ 622300 w 745066"/>
                <a:gd name="connsiteY30" fmla="*/ 537634 h 876300"/>
                <a:gd name="connsiteX31" fmla="*/ 643466 w 745066"/>
                <a:gd name="connsiteY31" fmla="*/ 575734 h 876300"/>
                <a:gd name="connsiteX32" fmla="*/ 681566 w 745066"/>
                <a:gd name="connsiteY32" fmla="*/ 584200 h 876300"/>
                <a:gd name="connsiteX33" fmla="*/ 681566 w 745066"/>
                <a:gd name="connsiteY33" fmla="*/ 584200 h 876300"/>
                <a:gd name="connsiteX34" fmla="*/ 732366 w 745066"/>
                <a:gd name="connsiteY34" fmla="*/ 584200 h 876300"/>
                <a:gd name="connsiteX35" fmla="*/ 745066 w 745066"/>
                <a:gd name="connsiteY35" fmla="*/ 609600 h 876300"/>
                <a:gd name="connsiteX36" fmla="*/ 740833 w 745066"/>
                <a:gd name="connsiteY36" fmla="*/ 630767 h 876300"/>
                <a:gd name="connsiteX37" fmla="*/ 702733 w 745066"/>
                <a:gd name="connsiteY37" fmla="*/ 651934 h 876300"/>
                <a:gd name="connsiteX38" fmla="*/ 702733 w 745066"/>
                <a:gd name="connsiteY38" fmla="*/ 651934 h 876300"/>
                <a:gd name="connsiteX39" fmla="*/ 694266 w 745066"/>
                <a:gd name="connsiteY39" fmla="*/ 715434 h 876300"/>
                <a:gd name="connsiteX40" fmla="*/ 694266 w 745066"/>
                <a:gd name="connsiteY40" fmla="*/ 715434 h 876300"/>
                <a:gd name="connsiteX41" fmla="*/ 647700 w 745066"/>
                <a:gd name="connsiteY41" fmla="*/ 736600 h 876300"/>
                <a:gd name="connsiteX42" fmla="*/ 647700 w 745066"/>
                <a:gd name="connsiteY42" fmla="*/ 787400 h 876300"/>
                <a:gd name="connsiteX43" fmla="*/ 630766 w 745066"/>
                <a:gd name="connsiteY43" fmla="*/ 821267 h 876300"/>
                <a:gd name="connsiteX44" fmla="*/ 596900 w 745066"/>
                <a:gd name="connsiteY44" fmla="*/ 855134 h 876300"/>
                <a:gd name="connsiteX45" fmla="*/ 563033 w 745066"/>
                <a:gd name="connsiteY45" fmla="*/ 855134 h 876300"/>
                <a:gd name="connsiteX46" fmla="*/ 529166 w 745066"/>
                <a:gd name="connsiteY46" fmla="*/ 850900 h 876300"/>
                <a:gd name="connsiteX47" fmla="*/ 499533 w 745066"/>
                <a:gd name="connsiteY47" fmla="*/ 876300 h 876300"/>
                <a:gd name="connsiteX48" fmla="*/ 457200 w 745066"/>
                <a:gd name="connsiteY48" fmla="*/ 867834 h 876300"/>
                <a:gd name="connsiteX49" fmla="*/ 457200 w 745066"/>
                <a:gd name="connsiteY49" fmla="*/ 867834 h 876300"/>
                <a:gd name="connsiteX50" fmla="*/ 423333 w 745066"/>
                <a:gd name="connsiteY50" fmla="*/ 838200 h 876300"/>
                <a:gd name="connsiteX51" fmla="*/ 414866 w 745066"/>
                <a:gd name="connsiteY51" fmla="*/ 812800 h 876300"/>
                <a:gd name="connsiteX52" fmla="*/ 414866 w 745066"/>
                <a:gd name="connsiteY52" fmla="*/ 812800 h 876300"/>
                <a:gd name="connsiteX53" fmla="*/ 393700 w 745066"/>
                <a:gd name="connsiteY53" fmla="*/ 859367 h 876300"/>
                <a:gd name="connsiteX54" fmla="*/ 393700 w 745066"/>
                <a:gd name="connsiteY54" fmla="*/ 859367 h 876300"/>
                <a:gd name="connsiteX55" fmla="*/ 351366 w 745066"/>
                <a:gd name="connsiteY55" fmla="*/ 876300 h 876300"/>
                <a:gd name="connsiteX56" fmla="*/ 351366 w 745066"/>
                <a:gd name="connsiteY56" fmla="*/ 876300 h 876300"/>
                <a:gd name="connsiteX57" fmla="*/ 359833 w 745066"/>
                <a:gd name="connsiteY57" fmla="*/ 817034 h 876300"/>
                <a:gd name="connsiteX58" fmla="*/ 355600 w 745066"/>
                <a:gd name="connsiteY58" fmla="*/ 795867 h 876300"/>
                <a:gd name="connsiteX59" fmla="*/ 334433 w 745066"/>
                <a:gd name="connsiteY59" fmla="*/ 791634 h 876300"/>
                <a:gd name="connsiteX60" fmla="*/ 334433 w 745066"/>
                <a:gd name="connsiteY60" fmla="*/ 791634 h 876300"/>
                <a:gd name="connsiteX61" fmla="*/ 296333 w 745066"/>
                <a:gd name="connsiteY61" fmla="*/ 795867 h 876300"/>
                <a:gd name="connsiteX62" fmla="*/ 279400 w 745066"/>
                <a:gd name="connsiteY62" fmla="*/ 817034 h 876300"/>
                <a:gd name="connsiteX63" fmla="*/ 245533 w 745066"/>
                <a:gd name="connsiteY63" fmla="*/ 842434 h 876300"/>
                <a:gd name="connsiteX64" fmla="*/ 211666 w 745066"/>
                <a:gd name="connsiteY64" fmla="*/ 846667 h 876300"/>
                <a:gd name="connsiteX65" fmla="*/ 93133 w 745066"/>
                <a:gd name="connsiteY65" fmla="*/ 639234 h 876300"/>
                <a:gd name="connsiteX66" fmla="*/ 63500 w 745066"/>
                <a:gd name="connsiteY66" fmla="*/ 478367 h 876300"/>
                <a:gd name="connsiteX67" fmla="*/ 21166 w 745066"/>
                <a:gd name="connsiteY67" fmla="*/ 381000 h 876300"/>
                <a:gd name="connsiteX68" fmla="*/ 0 w 745066"/>
                <a:gd name="connsiteY68" fmla="*/ 296334 h 876300"/>
                <a:gd name="connsiteX69" fmla="*/ 59266 w 745066"/>
                <a:gd name="connsiteY69" fmla="*/ 135467 h 876300"/>
                <a:gd name="connsiteX70" fmla="*/ 135466 w 745066"/>
                <a:gd name="connsiteY70" fmla="*/ 50800 h 876300"/>
                <a:gd name="connsiteX71" fmla="*/ 190500 w 745066"/>
                <a:gd name="connsiteY71"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45066" h="876300">
                  <a:moveTo>
                    <a:pt x="190500" y="0"/>
                  </a:moveTo>
                  <a:lnTo>
                    <a:pt x="241300" y="33867"/>
                  </a:lnTo>
                  <a:lnTo>
                    <a:pt x="241300" y="33867"/>
                  </a:lnTo>
                  <a:lnTo>
                    <a:pt x="279400" y="76200"/>
                  </a:lnTo>
                  <a:lnTo>
                    <a:pt x="300566" y="110067"/>
                  </a:lnTo>
                  <a:lnTo>
                    <a:pt x="309033" y="143934"/>
                  </a:lnTo>
                  <a:lnTo>
                    <a:pt x="347133" y="156634"/>
                  </a:lnTo>
                  <a:lnTo>
                    <a:pt x="385233" y="148167"/>
                  </a:lnTo>
                  <a:lnTo>
                    <a:pt x="423333" y="160867"/>
                  </a:lnTo>
                  <a:lnTo>
                    <a:pt x="444500" y="182034"/>
                  </a:lnTo>
                  <a:lnTo>
                    <a:pt x="461433" y="211667"/>
                  </a:lnTo>
                  <a:lnTo>
                    <a:pt x="461433" y="211667"/>
                  </a:lnTo>
                  <a:lnTo>
                    <a:pt x="486833" y="245534"/>
                  </a:lnTo>
                  <a:lnTo>
                    <a:pt x="486833" y="245534"/>
                  </a:lnTo>
                  <a:lnTo>
                    <a:pt x="491066" y="287867"/>
                  </a:lnTo>
                  <a:lnTo>
                    <a:pt x="520700" y="317500"/>
                  </a:lnTo>
                  <a:lnTo>
                    <a:pt x="541866" y="325967"/>
                  </a:lnTo>
                  <a:lnTo>
                    <a:pt x="563033" y="317500"/>
                  </a:lnTo>
                  <a:lnTo>
                    <a:pt x="563033" y="317500"/>
                  </a:lnTo>
                  <a:lnTo>
                    <a:pt x="588433" y="283634"/>
                  </a:lnTo>
                  <a:lnTo>
                    <a:pt x="588433" y="283634"/>
                  </a:lnTo>
                  <a:lnTo>
                    <a:pt x="630766" y="300567"/>
                  </a:lnTo>
                  <a:lnTo>
                    <a:pt x="635000" y="338667"/>
                  </a:lnTo>
                  <a:lnTo>
                    <a:pt x="630766" y="359834"/>
                  </a:lnTo>
                  <a:lnTo>
                    <a:pt x="596900" y="372534"/>
                  </a:lnTo>
                  <a:lnTo>
                    <a:pt x="558800" y="381000"/>
                  </a:lnTo>
                  <a:lnTo>
                    <a:pt x="541866" y="410634"/>
                  </a:lnTo>
                  <a:lnTo>
                    <a:pt x="541866" y="457200"/>
                  </a:lnTo>
                  <a:lnTo>
                    <a:pt x="554566" y="495300"/>
                  </a:lnTo>
                  <a:lnTo>
                    <a:pt x="588433" y="512234"/>
                  </a:lnTo>
                  <a:lnTo>
                    <a:pt x="622300" y="537634"/>
                  </a:lnTo>
                  <a:lnTo>
                    <a:pt x="643466" y="575734"/>
                  </a:lnTo>
                  <a:lnTo>
                    <a:pt x="681566" y="584200"/>
                  </a:lnTo>
                  <a:lnTo>
                    <a:pt x="681566" y="584200"/>
                  </a:lnTo>
                  <a:lnTo>
                    <a:pt x="732366" y="584200"/>
                  </a:lnTo>
                  <a:lnTo>
                    <a:pt x="745066" y="609600"/>
                  </a:lnTo>
                  <a:lnTo>
                    <a:pt x="740833" y="630767"/>
                  </a:lnTo>
                  <a:lnTo>
                    <a:pt x="702733" y="651934"/>
                  </a:lnTo>
                  <a:lnTo>
                    <a:pt x="702733" y="651934"/>
                  </a:lnTo>
                  <a:lnTo>
                    <a:pt x="694266" y="715434"/>
                  </a:lnTo>
                  <a:lnTo>
                    <a:pt x="694266" y="715434"/>
                  </a:lnTo>
                  <a:lnTo>
                    <a:pt x="647700" y="736600"/>
                  </a:lnTo>
                  <a:lnTo>
                    <a:pt x="647700" y="787400"/>
                  </a:lnTo>
                  <a:lnTo>
                    <a:pt x="630766" y="821267"/>
                  </a:lnTo>
                  <a:lnTo>
                    <a:pt x="596900" y="855134"/>
                  </a:lnTo>
                  <a:lnTo>
                    <a:pt x="563033" y="855134"/>
                  </a:lnTo>
                  <a:lnTo>
                    <a:pt x="529166" y="850900"/>
                  </a:lnTo>
                  <a:lnTo>
                    <a:pt x="499533" y="876300"/>
                  </a:lnTo>
                  <a:lnTo>
                    <a:pt x="457200" y="867834"/>
                  </a:lnTo>
                  <a:lnTo>
                    <a:pt x="457200" y="867834"/>
                  </a:lnTo>
                  <a:lnTo>
                    <a:pt x="423333" y="838200"/>
                  </a:lnTo>
                  <a:lnTo>
                    <a:pt x="414866" y="812800"/>
                  </a:lnTo>
                  <a:lnTo>
                    <a:pt x="414866" y="812800"/>
                  </a:lnTo>
                  <a:lnTo>
                    <a:pt x="393700" y="859367"/>
                  </a:lnTo>
                  <a:lnTo>
                    <a:pt x="393700" y="859367"/>
                  </a:lnTo>
                  <a:lnTo>
                    <a:pt x="351366" y="876300"/>
                  </a:lnTo>
                  <a:lnTo>
                    <a:pt x="351366" y="876300"/>
                  </a:lnTo>
                  <a:lnTo>
                    <a:pt x="359833" y="817034"/>
                  </a:lnTo>
                  <a:lnTo>
                    <a:pt x="355600" y="795867"/>
                  </a:lnTo>
                  <a:lnTo>
                    <a:pt x="334433" y="791634"/>
                  </a:lnTo>
                  <a:lnTo>
                    <a:pt x="334433" y="791634"/>
                  </a:lnTo>
                  <a:lnTo>
                    <a:pt x="296333" y="795867"/>
                  </a:lnTo>
                  <a:lnTo>
                    <a:pt x="279400" y="817034"/>
                  </a:lnTo>
                  <a:lnTo>
                    <a:pt x="245533" y="842434"/>
                  </a:lnTo>
                  <a:lnTo>
                    <a:pt x="211666" y="846667"/>
                  </a:lnTo>
                  <a:lnTo>
                    <a:pt x="93133" y="639234"/>
                  </a:lnTo>
                  <a:lnTo>
                    <a:pt x="63500" y="478367"/>
                  </a:lnTo>
                  <a:lnTo>
                    <a:pt x="21166" y="381000"/>
                  </a:lnTo>
                  <a:lnTo>
                    <a:pt x="0" y="296334"/>
                  </a:lnTo>
                  <a:lnTo>
                    <a:pt x="59266" y="135467"/>
                  </a:lnTo>
                  <a:lnTo>
                    <a:pt x="135466" y="50800"/>
                  </a:lnTo>
                  <a:lnTo>
                    <a:pt x="190500" y="0"/>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1" name="任意多边形 55"/>
            <p:cNvSpPr/>
            <p:nvPr/>
          </p:nvSpPr>
          <p:spPr>
            <a:xfrm>
              <a:off x="3833081" y="2057500"/>
              <a:ext cx="560152" cy="401157"/>
            </a:xfrm>
            <a:custGeom>
              <a:avLst/>
              <a:gdLst>
                <a:gd name="connsiteX0" fmla="*/ 211667 w 969434"/>
                <a:gd name="connsiteY0" fmla="*/ 656167 h 694267"/>
                <a:gd name="connsiteX1" fmla="*/ 245534 w 969434"/>
                <a:gd name="connsiteY1" fmla="*/ 613834 h 694267"/>
                <a:gd name="connsiteX2" fmla="*/ 245534 w 969434"/>
                <a:gd name="connsiteY2" fmla="*/ 613834 h 694267"/>
                <a:gd name="connsiteX3" fmla="*/ 249767 w 969434"/>
                <a:gd name="connsiteY3" fmla="*/ 563034 h 694267"/>
                <a:gd name="connsiteX4" fmla="*/ 266700 w 969434"/>
                <a:gd name="connsiteY4" fmla="*/ 550334 h 694267"/>
                <a:gd name="connsiteX5" fmla="*/ 304800 w 969434"/>
                <a:gd name="connsiteY5" fmla="*/ 558800 h 694267"/>
                <a:gd name="connsiteX6" fmla="*/ 317500 w 969434"/>
                <a:gd name="connsiteY6" fmla="*/ 584200 h 694267"/>
                <a:gd name="connsiteX7" fmla="*/ 317500 w 969434"/>
                <a:gd name="connsiteY7" fmla="*/ 584200 h 694267"/>
                <a:gd name="connsiteX8" fmla="*/ 351367 w 969434"/>
                <a:gd name="connsiteY8" fmla="*/ 626534 h 694267"/>
                <a:gd name="connsiteX9" fmla="*/ 402167 w 969434"/>
                <a:gd name="connsiteY9" fmla="*/ 643467 h 694267"/>
                <a:gd name="connsiteX10" fmla="*/ 440267 w 969434"/>
                <a:gd name="connsiteY10" fmla="*/ 643467 h 694267"/>
                <a:gd name="connsiteX11" fmla="*/ 440267 w 969434"/>
                <a:gd name="connsiteY11" fmla="*/ 643467 h 694267"/>
                <a:gd name="connsiteX12" fmla="*/ 474134 w 969434"/>
                <a:gd name="connsiteY12" fmla="*/ 588434 h 694267"/>
                <a:gd name="connsiteX13" fmla="*/ 474134 w 969434"/>
                <a:gd name="connsiteY13" fmla="*/ 588434 h 694267"/>
                <a:gd name="connsiteX14" fmla="*/ 524934 w 969434"/>
                <a:gd name="connsiteY14" fmla="*/ 596900 h 694267"/>
                <a:gd name="connsiteX15" fmla="*/ 541867 w 969434"/>
                <a:gd name="connsiteY15" fmla="*/ 575734 h 694267"/>
                <a:gd name="connsiteX16" fmla="*/ 541867 w 969434"/>
                <a:gd name="connsiteY16" fmla="*/ 575734 h 694267"/>
                <a:gd name="connsiteX17" fmla="*/ 546100 w 969434"/>
                <a:gd name="connsiteY17" fmla="*/ 524934 h 694267"/>
                <a:gd name="connsiteX18" fmla="*/ 546100 w 969434"/>
                <a:gd name="connsiteY18" fmla="*/ 524934 h 694267"/>
                <a:gd name="connsiteX19" fmla="*/ 592667 w 969434"/>
                <a:gd name="connsiteY19" fmla="*/ 491067 h 694267"/>
                <a:gd name="connsiteX20" fmla="*/ 592667 w 969434"/>
                <a:gd name="connsiteY20" fmla="*/ 491067 h 694267"/>
                <a:gd name="connsiteX21" fmla="*/ 630767 w 969434"/>
                <a:gd name="connsiteY21" fmla="*/ 465667 h 694267"/>
                <a:gd name="connsiteX22" fmla="*/ 630767 w 969434"/>
                <a:gd name="connsiteY22" fmla="*/ 465667 h 694267"/>
                <a:gd name="connsiteX23" fmla="*/ 630767 w 969434"/>
                <a:gd name="connsiteY23" fmla="*/ 423334 h 694267"/>
                <a:gd name="connsiteX24" fmla="*/ 630767 w 969434"/>
                <a:gd name="connsiteY24" fmla="*/ 423334 h 694267"/>
                <a:gd name="connsiteX25" fmla="*/ 668867 w 969434"/>
                <a:gd name="connsiteY25" fmla="*/ 376767 h 694267"/>
                <a:gd name="connsiteX26" fmla="*/ 668867 w 969434"/>
                <a:gd name="connsiteY26" fmla="*/ 376767 h 694267"/>
                <a:gd name="connsiteX27" fmla="*/ 685800 w 969434"/>
                <a:gd name="connsiteY27" fmla="*/ 347134 h 694267"/>
                <a:gd name="connsiteX28" fmla="*/ 681567 w 969434"/>
                <a:gd name="connsiteY28" fmla="*/ 325967 h 694267"/>
                <a:gd name="connsiteX29" fmla="*/ 681567 w 969434"/>
                <a:gd name="connsiteY29" fmla="*/ 325967 h 694267"/>
                <a:gd name="connsiteX30" fmla="*/ 673100 w 969434"/>
                <a:gd name="connsiteY30" fmla="*/ 283634 h 694267"/>
                <a:gd name="connsiteX31" fmla="*/ 719667 w 969434"/>
                <a:gd name="connsiteY31" fmla="*/ 275167 h 694267"/>
                <a:gd name="connsiteX32" fmla="*/ 749300 w 969434"/>
                <a:gd name="connsiteY32" fmla="*/ 279400 h 694267"/>
                <a:gd name="connsiteX33" fmla="*/ 770467 w 969434"/>
                <a:gd name="connsiteY33" fmla="*/ 249767 h 694267"/>
                <a:gd name="connsiteX34" fmla="*/ 770467 w 969434"/>
                <a:gd name="connsiteY34" fmla="*/ 249767 h 694267"/>
                <a:gd name="connsiteX35" fmla="*/ 808567 w 969434"/>
                <a:gd name="connsiteY35" fmla="*/ 194734 h 694267"/>
                <a:gd name="connsiteX36" fmla="*/ 850900 w 969434"/>
                <a:gd name="connsiteY36" fmla="*/ 165100 h 694267"/>
                <a:gd name="connsiteX37" fmla="*/ 893234 w 969434"/>
                <a:gd name="connsiteY37" fmla="*/ 143934 h 694267"/>
                <a:gd name="connsiteX38" fmla="*/ 948267 w 969434"/>
                <a:gd name="connsiteY38" fmla="*/ 139700 h 694267"/>
                <a:gd name="connsiteX39" fmla="*/ 948267 w 969434"/>
                <a:gd name="connsiteY39" fmla="*/ 139700 h 694267"/>
                <a:gd name="connsiteX40" fmla="*/ 969434 w 969434"/>
                <a:gd name="connsiteY40" fmla="*/ 76200 h 694267"/>
                <a:gd name="connsiteX41" fmla="*/ 969434 w 969434"/>
                <a:gd name="connsiteY41" fmla="*/ 76200 h 694267"/>
                <a:gd name="connsiteX42" fmla="*/ 910167 w 969434"/>
                <a:gd name="connsiteY42" fmla="*/ 55034 h 694267"/>
                <a:gd name="connsiteX43" fmla="*/ 855134 w 969434"/>
                <a:gd name="connsiteY43" fmla="*/ 55034 h 694267"/>
                <a:gd name="connsiteX44" fmla="*/ 825500 w 969434"/>
                <a:gd name="connsiteY44" fmla="*/ 59267 h 694267"/>
                <a:gd name="connsiteX45" fmla="*/ 825500 w 969434"/>
                <a:gd name="connsiteY45" fmla="*/ 59267 h 694267"/>
                <a:gd name="connsiteX46" fmla="*/ 783167 w 969434"/>
                <a:gd name="connsiteY46" fmla="*/ 25400 h 694267"/>
                <a:gd name="connsiteX47" fmla="*/ 757767 w 969434"/>
                <a:gd name="connsiteY47" fmla="*/ 25400 h 694267"/>
                <a:gd name="connsiteX48" fmla="*/ 728134 w 969434"/>
                <a:gd name="connsiteY48" fmla="*/ 33867 h 694267"/>
                <a:gd name="connsiteX49" fmla="*/ 690034 w 969434"/>
                <a:gd name="connsiteY49" fmla="*/ 33867 h 694267"/>
                <a:gd name="connsiteX50" fmla="*/ 690034 w 969434"/>
                <a:gd name="connsiteY50" fmla="*/ 33867 h 694267"/>
                <a:gd name="connsiteX51" fmla="*/ 635000 w 969434"/>
                <a:gd name="connsiteY51" fmla="*/ 67734 h 694267"/>
                <a:gd name="connsiteX52" fmla="*/ 626534 w 969434"/>
                <a:gd name="connsiteY52" fmla="*/ 105834 h 694267"/>
                <a:gd name="connsiteX53" fmla="*/ 613834 w 969434"/>
                <a:gd name="connsiteY53" fmla="*/ 148167 h 694267"/>
                <a:gd name="connsiteX54" fmla="*/ 592667 w 969434"/>
                <a:gd name="connsiteY54" fmla="*/ 182034 h 694267"/>
                <a:gd name="connsiteX55" fmla="*/ 558800 w 969434"/>
                <a:gd name="connsiteY55" fmla="*/ 173567 h 694267"/>
                <a:gd name="connsiteX56" fmla="*/ 524934 w 969434"/>
                <a:gd name="connsiteY56" fmla="*/ 160867 h 694267"/>
                <a:gd name="connsiteX57" fmla="*/ 491067 w 969434"/>
                <a:gd name="connsiteY57" fmla="*/ 143934 h 694267"/>
                <a:gd name="connsiteX58" fmla="*/ 491067 w 969434"/>
                <a:gd name="connsiteY58" fmla="*/ 143934 h 694267"/>
                <a:gd name="connsiteX59" fmla="*/ 486834 w 969434"/>
                <a:gd name="connsiteY59" fmla="*/ 76200 h 694267"/>
                <a:gd name="connsiteX60" fmla="*/ 486834 w 969434"/>
                <a:gd name="connsiteY60" fmla="*/ 55034 h 694267"/>
                <a:gd name="connsiteX61" fmla="*/ 469900 w 969434"/>
                <a:gd name="connsiteY61" fmla="*/ 38100 h 694267"/>
                <a:gd name="connsiteX62" fmla="*/ 474134 w 969434"/>
                <a:gd name="connsiteY62" fmla="*/ 25400 h 694267"/>
                <a:gd name="connsiteX63" fmla="*/ 448734 w 969434"/>
                <a:gd name="connsiteY63" fmla="*/ 21167 h 694267"/>
                <a:gd name="connsiteX64" fmla="*/ 448734 w 969434"/>
                <a:gd name="connsiteY64" fmla="*/ 21167 h 694267"/>
                <a:gd name="connsiteX65" fmla="*/ 385234 w 969434"/>
                <a:gd name="connsiteY65" fmla="*/ 29634 h 694267"/>
                <a:gd name="connsiteX66" fmla="*/ 385234 w 969434"/>
                <a:gd name="connsiteY66" fmla="*/ 42334 h 694267"/>
                <a:gd name="connsiteX67" fmla="*/ 385234 w 969434"/>
                <a:gd name="connsiteY67" fmla="*/ 42334 h 694267"/>
                <a:gd name="connsiteX68" fmla="*/ 359834 w 969434"/>
                <a:gd name="connsiteY68" fmla="*/ 71967 h 694267"/>
                <a:gd name="connsiteX69" fmla="*/ 359834 w 969434"/>
                <a:gd name="connsiteY69" fmla="*/ 71967 h 694267"/>
                <a:gd name="connsiteX70" fmla="*/ 334434 w 969434"/>
                <a:gd name="connsiteY70" fmla="*/ 42334 h 694267"/>
                <a:gd name="connsiteX71" fmla="*/ 309034 w 969434"/>
                <a:gd name="connsiteY71" fmla="*/ 0 h 694267"/>
                <a:gd name="connsiteX72" fmla="*/ 182034 w 969434"/>
                <a:gd name="connsiteY72" fmla="*/ 0 h 694267"/>
                <a:gd name="connsiteX73" fmla="*/ 84667 w 969434"/>
                <a:gd name="connsiteY73" fmla="*/ 148167 h 694267"/>
                <a:gd name="connsiteX74" fmla="*/ 4234 w 969434"/>
                <a:gd name="connsiteY74" fmla="*/ 283634 h 694267"/>
                <a:gd name="connsiteX75" fmla="*/ 21167 w 969434"/>
                <a:gd name="connsiteY75" fmla="*/ 457200 h 694267"/>
                <a:gd name="connsiteX76" fmla="*/ 0 w 969434"/>
                <a:gd name="connsiteY76" fmla="*/ 588434 h 694267"/>
                <a:gd name="connsiteX77" fmla="*/ 93134 w 969434"/>
                <a:gd name="connsiteY77" fmla="*/ 694267 h 694267"/>
                <a:gd name="connsiteX78" fmla="*/ 211667 w 969434"/>
                <a:gd name="connsiteY78" fmla="*/ 656167 h 6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969434" h="694267">
                  <a:moveTo>
                    <a:pt x="211667" y="656167"/>
                  </a:moveTo>
                  <a:lnTo>
                    <a:pt x="245534" y="613834"/>
                  </a:lnTo>
                  <a:lnTo>
                    <a:pt x="245534" y="613834"/>
                  </a:lnTo>
                  <a:lnTo>
                    <a:pt x="249767" y="563034"/>
                  </a:lnTo>
                  <a:lnTo>
                    <a:pt x="266700" y="550334"/>
                  </a:lnTo>
                  <a:lnTo>
                    <a:pt x="304800" y="558800"/>
                  </a:lnTo>
                  <a:lnTo>
                    <a:pt x="317500" y="584200"/>
                  </a:lnTo>
                  <a:lnTo>
                    <a:pt x="317500" y="584200"/>
                  </a:lnTo>
                  <a:lnTo>
                    <a:pt x="351367" y="626534"/>
                  </a:lnTo>
                  <a:lnTo>
                    <a:pt x="402167" y="643467"/>
                  </a:lnTo>
                  <a:lnTo>
                    <a:pt x="440267" y="643467"/>
                  </a:lnTo>
                  <a:lnTo>
                    <a:pt x="440267" y="643467"/>
                  </a:lnTo>
                  <a:lnTo>
                    <a:pt x="474134" y="588434"/>
                  </a:lnTo>
                  <a:lnTo>
                    <a:pt x="474134" y="588434"/>
                  </a:lnTo>
                  <a:lnTo>
                    <a:pt x="524934" y="596900"/>
                  </a:lnTo>
                  <a:lnTo>
                    <a:pt x="541867" y="575734"/>
                  </a:lnTo>
                  <a:lnTo>
                    <a:pt x="541867" y="575734"/>
                  </a:lnTo>
                  <a:lnTo>
                    <a:pt x="546100" y="524934"/>
                  </a:lnTo>
                  <a:lnTo>
                    <a:pt x="546100" y="524934"/>
                  </a:lnTo>
                  <a:lnTo>
                    <a:pt x="592667" y="491067"/>
                  </a:lnTo>
                  <a:lnTo>
                    <a:pt x="592667" y="491067"/>
                  </a:lnTo>
                  <a:lnTo>
                    <a:pt x="630767" y="465667"/>
                  </a:lnTo>
                  <a:lnTo>
                    <a:pt x="630767" y="465667"/>
                  </a:lnTo>
                  <a:lnTo>
                    <a:pt x="630767" y="423334"/>
                  </a:lnTo>
                  <a:lnTo>
                    <a:pt x="630767" y="423334"/>
                  </a:lnTo>
                  <a:lnTo>
                    <a:pt x="668867" y="376767"/>
                  </a:lnTo>
                  <a:lnTo>
                    <a:pt x="668867" y="376767"/>
                  </a:lnTo>
                  <a:lnTo>
                    <a:pt x="685800" y="347134"/>
                  </a:lnTo>
                  <a:lnTo>
                    <a:pt x="681567" y="325967"/>
                  </a:lnTo>
                  <a:lnTo>
                    <a:pt x="681567" y="325967"/>
                  </a:lnTo>
                  <a:lnTo>
                    <a:pt x="673100" y="283634"/>
                  </a:lnTo>
                  <a:lnTo>
                    <a:pt x="719667" y="275167"/>
                  </a:lnTo>
                  <a:lnTo>
                    <a:pt x="749300" y="279400"/>
                  </a:lnTo>
                  <a:lnTo>
                    <a:pt x="770467" y="249767"/>
                  </a:lnTo>
                  <a:lnTo>
                    <a:pt x="770467" y="249767"/>
                  </a:lnTo>
                  <a:lnTo>
                    <a:pt x="808567" y="194734"/>
                  </a:lnTo>
                  <a:lnTo>
                    <a:pt x="850900" y="165100"/>
                  </a:lnTo>
                  <a:lnTo>
                    <a:pt x="893234" y="143934"/>
                  </a:lnTo>
                  <a:lnTo>
                    <a:pt x="948267" y="139700"/>
                  </a:lnTo>
                  <a:lnTo>
                    <a:pt x="948267" y="139700"/>
                  </a:lnTo>
                  <a:lnTo>
                    <a:pt x="969434" y="76200"/>
                  </a:lnTo>
                  <a:lnTo>
                    <a:pt x="969434" y="76200"/>
                  </a:lnTo>
                  <a:lnTo>
                    <a:pt x="910167" y="55034"/>
                  </a:lnTo>
                  <a:lnTo>
                    <a:pt x="855134" y="55034"/>
                  </a:lnTo>
                  <a:lnTo>
                    <a:pt x="825500" y="59267"/>
                  </a:lnTo>
                  <a:lnTo>
                    <a:pt x="825500" y="59267"/>
                  </a:lnTo>
                  <a:lnTo>
                    <a:pt x="783167" y="25400"/>
                  </a:lnTo>
                  <a:lnTo>
                    <a:pt x="757767" y="25400"/>
                  </a:lnTo>
                  <a:lnTo>
                    <a:pt x="728134" y="33867"/>
                  </a:lnTo>
                  <a:lnTo>
                    <a:pt x="690034" y="33867"/>
                  </a:lnTo>
                  <a:lnTo>
                    <a:pt x="690034" y="33867"/>
                  </a:lnTo>
                  <a:lnTo>
                    <a:pt x="635000" y="67734"/>
                  </a:lnTo>
                  <a:lnTo>
                    <a:pt x="626534" y="105834"/>
                  </a:lnTo>
                  <a:lnTo>
                    <a:pt x="613834" y="148167"/>
                  </a:lnTo>
                  <a:lnTo>
                    <a:pt x="592667" y="182034"/>
                  </a:lnTo>
                  <a:lnTo>
                    <a:pt x="558800" y="173567"/>
                  </a:lnTo>
                  <a:lnTo>
                    <a:pt x="524934" y="160867"/>
                  </a:lnTo>
                  <a:lnTo>
                    <a:pt x="491067" y="143934"/>
                  </a:lnTo>
                  <a:lnTo>
                    <a:pt x="491067" y="143934"/>
                  </a:lnTo>
                  <a:lnTo>
                    <a:pt x="486834" y="76200"/>
                  </a:lnTo>
                  <a:lnTo>
                    <a:pt x="486834" y="55034"/>
                  </a:lnTo>
                  <a:lnTo>
                    <a:pt x="469900" y="38100"/>
                  </a:lnTo>
                  <a:lnTo>
                    <a:pt x="474134" y="25400"/>
                  </a:lnTo>
                  <a:lnTo>
                    <a:pt x="448734" y="21167"/>
                  </a:lnTo>
                  <a:lnTo>
                    <a:pt x="448734" y="21167"/>
                  </a:lnTo>
                  <a:lnTo>
                    <a:pt x="385234" y="29634"/>
                  </a:lnTo>
                  <a:lnTo>
                    <a:pt x="385234" y="42334"/>
                  </a:lnTo>
                  <a:lnTo>
                    <a:pt x="385234" y="42334"/>
                  </a:lnTo>
                  <a:lnTo>
                    <a:pt x="359834" y="71967"/>
                  </a:lnTo>
                  <a:lnTo>
                    <a:pt x="359834" y="71967"/>
                  </a:lnTo>
                  <a:lnTo>
                    <a:pt x="334434" y="42334"/>
                  </a:lnTo>
                  <a:lnTo>
                    <a:pt x="309034" y="0"/>
                  </a:lnTo>
                  <a:lnTo>
                    <a:pt x="182034" y="0"/>
                  </a:lnTo>
                  <a:lnTo>
                    <a:pt x="84667" y="148167"/>
                  </a:lnTo>
                  <a:lnTo>
                    <a:pt x="4234" y="283634"/>
                  </a:lnTo>
                  <a:lnTo>
                    <a:pt x="21167" y="457200"/>
                  </a:lnTo>
                  <a:lnTo>
                    <a:pt x="0" y="588434"/>
                  </a:lnTo>
                  <a:lnTo>
                    <a:pt x="93134" y="694267"/>
                  </a:lnTo>
                  <a:lnTo>
                    <a:pt x="211667" y="656167"/>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2" name="任意多边形 56"/>
            <p:cNvSpPr/>
            <p:nvPr/>
          </p:nvSpPr>
          <p:spPr>
            <a:xfrm>
              <a:off x="3801282" y="1776200"/>
              <a:ext cx="220147" cy="266622"/>
            </a:xfrm>
            <a:custGeom>
              <a:avLst/>
              <a:gdLst>
                <a:gd name="connsiteX0" fmla="*/ 381000 w 381000"/>
                <a:gd name="connsiteY0" fmla="*/ 258233 h 461433"/>
                <a:gd name="connsiteX1" fmla="*/ 342900 w 381000"/>
                <a:gd name="connsiteY1" fmla="*/ 300567 h 461433"/>
                <a:gd name="connsiteX2" fmla="*/ 342900 w 381000"/>
                <a:gd name="connsiteY2" fmla="*/ 342900 h 461433"/>
                <a:gd name="connsiteX3" fmla="*/ 351367 w 381000"/>
                <a:gd name="connsiteY3" fmla="*/ 385233 h 461433"/>
                <a:gd name="connsiteX4" fmla="*/ 325967 w 381000"/>
                <a:gd name="connsiteY4" fmla="*/ 440267 h 461433"/>
                <a:gd name="connsiteX5" fmla="*/ 237067 w 381000"/>
                <a:gd name="connsiteY5" fmla="*/ 461433 h 461433"/>
                <a:gd name="connsiteX6" fmla="*/ 84667 w 381000"/>
                <a:gd name="connsiteY6" fmla="*/ 355600 h 461433"/>
                <a:gd name="connsiteX7" fmla="*/ 0 w 381000"/>
                <a:gd name="connsiteY7" fmla="*/ 249767 h 461433"/>
                <a:gd name="connsiteX8" fmla="*/ 80433 w 381000"/>
                <a:gd name="connsiteY8" fmla="*/ 29633 h 461433"/>
                <a:gd name="connsiteX9" fmla="*/ 279400 w 381000"/>
                <a:gd name="connsiteY9" fmla="*/ 0 h 461433"/>
                <a:gd name="connsiteX10" fmla="*/ 381000 w 381000"/>
                <a:gd name="connsiteY10" fmla="*/ 258233 h 46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461433">
                  <a:moveTo>
                    <a:pt x="381000" y="258233"/>
                  </a:moveTo>
                  <a:lnTo>
                    <a:pt x="342900" y="300567"/>
                  </a:lnTo>
                  <a:lnTo>
                    <a:pt x="342900" y="342900"/>
                  </a:lnTo>
                  <a:lnTo>
                    <a:pt x="351367" y="385233"/>
                  </a:lnTo>
                  <a:lnTo>
                    <a:pt x="325967" y="440267"/>
                  </a:lnTo>
                  <a:lnTo>
                    <a:pt x="237067" y="461433"/>
                  </a:lnTo>
                  <a:lnTo>
                    <a:pt x="84667" y="355600"/>
                  </a:lnTo>
                  <a:lnTo>
                    <a:pt x="0" y="249767"/>
                  </a:lnTo>
                  <a:lnTo>
                    <a:pt x="80433" y="29633"/>
                  </a:lnTo>
                  <a:lnTo>
                    <a:pt x="279400" y="0"/>
                  </a:lnTo>
                  <a:lnTo>
                    <a:pt x="381000" y="258233"/>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3" name="任意多边形 57"/>
            <p:cNvSpPr/>
            <p:nvPr/>
          </p:nvSpPr>
          <p:spPr>
            <a:xfrm>
              <a:off x="3661856" y="1615975"/>
              <a:ext cx="514891" cy="686522"/>
            </a:xfrm>
            <a:custGeom>
              <a:avLst/>
              <a:gdLst>
                <a:gd name="connsiteX0" fmla="*/ 891103 w 891103"/>
                <a:gd name="connsiteY0" fmla="*/ 425167 h 1188138"/>
                <a:gd name="connsiteX1" fmla="*/ 850334 w 891103"/>
                <a:gd name="connsiteY1" fmla="*/ 471761 h 1188138"/>
                <a:gd name="connsiteX2" fmla="*/ 818301 w 891103"/>
                <a:gd name="connsiteY2" fmla="*/ 500882 h 1188138"/>
                <a:gd name="connsiteX3" fmla="*/ 800828 w 891103"/>
                <a:gd name="connsiteY3" fmla="*/ 532915 h 1188138"/>
                <a:gd name="connsiteX4" fmla="*/ 789180 w 891103"/>
                <a:gd name="connsiteY4" fmla="*/ 567860 h 1188138"/>
                <a:gd name="connsiteX5" fmla="*/ 762971 w 891103"/>
                <a:gd name="connsiteY5" fmla="*/ 596981 h 1188138"/>
                <a:gd name="connsiteX6" fmla="*/ 710553 w 891103"/>
                <a:gd name="connsiteY6" fmla="*/ 617366 h 1188138"/>
                <a:gd name="connsiteX7" fmla="*/ 678520 w 891103"/>
                <a:gd name="connsiteY7" fmla="*/ 623190 h 1188138"/>
                <a:gd name="connsiteX8" fmla="*/ 658135 w 891103"/>
                <a:gd name="connsiteY8" fmla="*/ 623190 h 1188138"/>
                <a:gd name="connsiteX9" fmla="*/ 631926 w 891103"/>
                <a:gd name="connsiteY9" fmla="*/ 596981 h 1188138"/>
                <a:gd name="connsiteX10" fmla="*/ 605717 w 891103"/>
                <a:gd name="connsiteY10" fmla="*/ 582421 h 1188138"/>
                <a:gd name="connsiteX11" fmla="*/ 579508 w 891103"/>
                <a:gd name="connsiteY11" fmla="*/ 553300 h 1188138"/>
                <a:gd name="connsiteX12" fmla="*/ 591157 w 891103"/>
                <a:gd name="connsiteY12" fmla="*/ 527091 h 1188138"/>
                <a:gd name="connsiteX13" fmla="*/ 588245 w 891103"/>
                <a:gd name="connsiteY13" fmla="*/ 489233 h 1188138"/>
                <a:gd name="connsiteX14" fmla="*/ 582420 w 891103"/>
                <a:gd name="connsiteY14" fmla="*/ 465936 h 1188138"/>
                <a:gd name="connsiteX15" fmla="*/ 556211 w 891103"/>
                <a:gd name="connsiteY15" fmla="*/ 457200 h 1188138"/>
                <a:gd name="connsiteX16" fmla="*/ 535827 w 891103"/>
                <a:gd name="connsiteY16" fmla="*/ 457200 h 1188138"/>
                <a:gd name="connsiteX17" fmla="*/ 535827 w 891103"/>
                <a:gd name="connsiteY17" fmla="*/ 436815 h 1188138"/>
                <a:gd name="connsiteX18" fmla="*/ 538739 w 891103"/>
                <a:gd name="connsiteY18" fmla="*/ 384398 h 1188138"/>
                <a:gd name="connsiteX19" fmla="*/ 527090 w 891103"/>
                <a:gd name="connsiteY19" fmla="*/ 343628 h 1188138"/>
                <a:gd name="connsiteX20" fmla="*/ 492145 w 891103"/>
                <a:gd name="connsiteY20" fmla="*/ 343628 h 1188138"/>
                <a:gd name="connsiteX21" fmla="*/ 492145 w 891103"/>
                <a:gd name="connsiteY21" fmla="*/ 343628 h 1188138"/>
                <a:gd name="connsiteX22" fmla="*/ 463024 w 891103"/>
                <a:gd name="connsiteY22" fmla="*/ 329068 h 1188138"/>
                <a:gd name="connsiteX23" fmla="*/ 463024 w 891103"/>
                <a:gd name="connsiteY23" fmla="*/ 329068 h 1188138"/>
                <a:gd name="connsiteX24" fmla="*/ 425167 w 891103"/>
                <a:gd name="connsiteY24" fmla="*/ 320331 h 1188138"/>
                <a:gd name="connsiteX25" fmla="*/ 419343 w 891103"/>
                <a:gd name="connsiteY25" fmla="*/ 346540 h 1188138"/>
                <a:gd name="connsiteX26" fmla="*/ 419343 w 891103"/>
                <a:gd name="connsiteY26" fmla="*/ 346540 h 1188138"/>
                <a:gd name="connsiteX27" fmla="*/ 407694 w 891103"/>
                <a:gd name="connsiteY27" fmla="*/ 372749 h 1188138"/>
                <a:gd name="connsiteX28" fmla="*/ 372749 w 891103"/>
                <a:gd name="connsiteY28" fmla="*/ 387310 h 1188138"/>
                <a:gd name="connsiteX29" fmla="*/ 352364 w 891103"/>
                <a:gd name="connsiteY29" fmla="*/ 401870 h 1188138"/>
                <a:gd name="connsiteX30" fmla="*/ 352364 w 891103"/>
                <a:gd name="connsiteY30" fmla="*/ 425167 h 1188138"/>
                <a:gd name="connsiteX31" fmla="*/ 358189 w 891103"/>
                <a:gd name="connsiteY31" fmla="*/ 436815 h 1188138"/>
                <a:gd name="connsiteX32" fmla="*/ 358189 w 891103"/>
                <a:gd name="connsiteY32" fmla="*/ 468849 h 1188138"/>
                <a:gd name="connsiteX33" fmla="*/ 343628 w 891103"/>
                <a:gd name="connsiteY33" fmla="*/ 486321 h 1188138"/>
                <a:gd name="connsiteX34" fmla="*/ 314507 w 891103"/>
                <a:gd name="connsiteY34" fmla="*/ 515442 h 1188138"/>
                <a:gd name="connsiteX35" fmla="*/ 314507 w 891103"/>
                <a:gd name="connsiteY35" fmla="*/ 515442 h 1188138"/>
                <a:gd name="connsiteX36" fmla="*/ 294122 w 891103"/>
                <a:gd name="connsiteY36" fmla="*/ 562036 h 1188138"/>
                <a:gd name="connsiteX37" fmla="*/ 323243 w 891103"/>
                <a:gd name="connsiteY37" fmla="*/ 564948 h 1188138"/>
                <a:gd name="connsiteX38" fmla="*/ 355276 w 891103"/>
                <a:gd name="connsiteY38" fmla="*/ 579508 h 1188138"/>
                <a:gd name="connsiteX39" fmla="*/ 381485 w 891103"/>
                <a:gd name="connsiteY39" fmla="*/ 570772 h 1188138"/>
                <a:gd name="connsiteX40" fmla="*/ 401870 w 891103"/>
                <a:gd name="connsiteY40" fmla="*/ 559124 h 1188138"/>
                <a:gd name="connsiteX41" fmla="*/ 416431 w 891103"/>
                <a:gd name="connsiteY41" fmla="*/ 541651 h 1188138"/>
                <a:gd name="connsiteX42" fmla="*/ 463024 w 891103"/>
                <a:gd name="connsiteY42" fmla="*/ 541651 h 1188138"/>
                <a:gd name="connsiteX43" fmla="*/ 486321 w 891103"/>
                <a:gd name="connsiteY43" fmla="*/ 567860 h 1188138"/>
                <a:gd name="connsiteX44" fmla="*/ 506706 w 891103"/>
                <a:gd name="connsiteY44" fmla="*/ 585333 h 1188138"/>
                <a:gd name="connsiteX45" fmla="*/ 515442 w 891103"/>
                <a:gd name="connsiteY45" fmla="*/ 614454 h 1188138"/>
                <a:gd name="connsiteX46" fmla="*/ 503794 w 891103"/>
                <a:gd name="connsiteY46" fmla="*/ 646487 h 1188138"/>
                <a:gd name="connsiteX47" fmla="*/ 515442 w 891103"/>
                <a:gd name="connsiteY47" fmla="*/ 675608 h 1188138"/>
                <a:gd name="connsiteX48" fmla="*/ 553299 w 891103"/>
                <a:gd name="connsiteY48" fmla="*/ 701817 h 1188138"/>
                <a:gd name="connsiteX49" fmla="*/ 591157 w 891103"/>
                <a:gd name="connsiteY49" fmla="*/ 725114 h 1188138"/>
                <a:gd name="connsiteX50" fmla="*/ 626102 w 891103"/>
                <a:gd name="connsiteY50" fmla="*/ 745498 h 1188138"/>
                <a:gd name="connsiteX51" fmla="*/ 637750 w 891103"/>
                <a:gd name="connsiteY51" fmla="*/ 777531 h 1188138"/>
                <a:gd name="connsiteX52" fmla="*/ 594069 w 891103"/>
                <a:gd name="connsiteY52" fmla="*/ 803740 h 1188138"/>
                <a:gd name="connsiteX53" fmla="*/ 538739 w 891103"/>
                <a:gd name="connsiteY53" fmla="*/ 861982 h 1188138"/>
                <a:gd name="connsiteX54" fmla="*/ 538739 w 891103"/>
                <a:gd name="connsiteY54" fmla="*/ 861982 h 1188138"/>
                <a:gd name="connsiteX55" fmla="*/ 483409 w 891103"/>
                <a:gd name="connsiteY55" fmla="*/ 905664 h 1188138"/>
                <a:gd name="connsiteX56" fmla="*/ 428079 w 891103"/>
                <a:gd name="connsiteY56" fmla="*/ 969730 h 1188138"/>
                <a:gd name="connsiteX57" fmla="*/ 372749 w 891103"/>
                <a:gd name="connsiteY57" fmla="*/ 1016324 h 1188138"/>
                <a:gd name="connsiteX58" fmla="*/ 349452 w 891103"/>
                <a:gd name="connsiteY58" fmla="*/ 1057093 h 1188138"/>
                <a:gd name="connsiteX59" fmla="*/ 352364 w 891103"/>
                <a:gd name="connsiteY59" fmla="*/ 1074566 h 1188138"/>
                <a:gd name="connsiteX60" fmla="*/ 361101 w 891103"/>
                <a:gd name="connsiteY60" fmla="*/ 1100775 h 1188138"/>
                <a:gd name="connsiteX61" fmla="*/ 366925 w 891103"/>
                <a:gd name="connsiteY61" fmla="*/ 1188138 h 1188138"/>
                <a:gd name="connsiteX62" fmla="*/ 49506 w 891103"/>
                <a:gd name="connsiteY62" fmla="*/ 1179401 h 1188138"/>
                <a:gd name="connsiteX63" fmla="*/ 26209 w 891103"/>
                <a:gd name="connsiteY63" fmla="*/ 882367 h 1188138"/>
                <a:gd name="connsiteX64" fmla="*/ 0 w 891103"/>
                <a:gd name="connsiteY64" fmla="*/ 334892 h 1188138"/>
                <a:gd name="connsiteX65" fmla="*/ 66978 w 891103"/>
                <a:gd name="connsiteY65" fmla="*/ 192199 h 1188138"/>
                <a:gd name="connsiteX66" fmla="*/ 227144 w 891103"/>
                <a:gd name="connsiteY66" fmla="*/ 116484 h 1188138"/>
                <a:gd name="connsiteX67" fmla="*/ 285386 w 891103"/>
                <a:gd name="connsiteY67" fmla="*/ 104836 h 1188138"/>
                <a:gd name="connsiteX68" fmla="*/ 407694 w 891103"/>
                <a:gd name="connsiteY68" fmla="*/ 34945 h 1188138"/>
                <a:gd name="connsiteX69" fmla="*/ 626102 w 891103"/>
                <a:gd name="connsiteY69" fmla="*/ 0 h 1188138"/>
                <a:gd name="connsiteX70" fmla="*/ 707641 w 891103"/>
                <a:gd name="connsiteY70" fmla="*/ 227144 h 1188138"/>
                <a:gd name="connsiteX71" fmla="*/ 762971 w 891103"/>
                <a:gd name="connsiteY71" fmla="*/ 244617 h 1188138"/>
                <a:gd name="connsiteX72" fmla="*/ 891103 w 891103"/>
                <a:gd name="connsiteY72" fmla="*/ 425167 h 11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891103" h="1188138">
                  <a:moveTo>
                    <a:pt x="891103" y="425167"/>
                  </a:moveTo>
                  <a:lnTo>
                    <a:pt x="850334" y="471761"/>
                  </a:lnTo>
                  <a:lnTo>
                    <a:pt x="818301" y="500882"/>
                  </a:lnTo>
                  <a:lnTo>
                    <a:pt x="800828" y="532915"/>
                  </a:lnTo>
                  <a:lnTo>
                    <a:pt x="789180" y="567860"/>
                  </a:lnTo>
                  <a:lnTo>
                    <a:pt x="762971" y="596981"/>
                  </a:lnTo>
                  <a:lnTo>
                    <a:pt x="710553" y="617366"/>
                  </a:lnTo>
                  <a:lnTo>
                    <a:pt x="678520" y="623190"/>
                  </a:lnTo>
                  <a:lnTo>
                    <a:pt x="658135" y="623190"/>
                  </a:lnTo>
                  <a:lnTo>
                    <a:pt x="631926" y="596981"/>
                  </a:lnTo>
                  <a:lnTo>
                    <a:pt x="605717" y="582421"/>
                  </a:lnTo>
                  <a:lnTo>
                    <a:pt x="579508" y="553300"/>
                  </a:lnTo>
                  <a:lnTo>
                    <a:pt x="591157" y="527091"/>
                  </a:lnTo>
                  <a:lnTo>
                    <a:pt x="588245" y="489233"/>
                  </a:lnTo>
                  <a:lnTo>
                    <a:pt x="582420" y="465936"/>
                  </a:lnTo>
                  <a:lnTo>
                    <a:pt x="556211" y="457200"/>
                  </a:lnTo>
                  <a:lnTo>
                    <a:pt x="535827" y="457200"/>
                  </a:lnTo>
                  <a:lnTo>
                    <a:pt x="535827" y="436815"/>
                  </a:lnTo>
                  <a:lnTo>
                    <a:pt x="538739" y="384398"/>
                  </a:lnTo>
                  <a:lnTo>
                    <a:pt x="527090" y="343628"/>
                  </a:lnTo>
                  <a:lnTo>
                    <a:pt x="492145" y="343628"/>
                  </a:lnTo>
                  <a:lnTo>
                    <a:pt x="492145" y="343628"/>
                  </a:lnTo>
                  <a:lnTo>
                    <a:pt x="463024" y="329068"/>
                  </a:lnTo>
                  <a:lnTo>
                    <a:pt x="463024" y="329068"/>
                  </a:lnTo>
                  <a:lnTo>
                    <a:pt x="425167" y="320331"/>
                  </a:lnTo>
                  <a:lnTo>
                    <a:pt x="419343" y="346540"/>
                  </a:lnTo>
                  <a:lnTo>
                    <a:pt x="419343" y="346540"/>
                  </a:lnTo>
                  <a:lnTo>
                    <a:pt x="407694" y="372749"/>
                  </a:lnTo>
                  <a:lnTo>
                    <a:pt x="372749" y="387310"/>
                  </a:lnTo>
                  <a:lnTo>
                    <a:pt x="352364" y="401870"/>
                  </a:lnTo>
                  <a:lnTo>
                    <a:pt x="352364" y="425167"/>
                  </a:lnTo>
                  <a:lnTo>
                    <a:pt x="358189" y="436815"/>
                  </a:lnTo>
                  <a:lnTo>
                    <a:pt x="358189" y="468849"/>
                  </a:lnTo>
                  <a:lnTo>
                    <a:pt x="343628" y="486321"/>
                  </a:lnTo>
                  <a:lnTo>
                    <a:pt x="314507" y="515442"/>
                  </a:lnTo>
                  <a:lnTo>
                    <a:pt x="314507" y="515442"/>
                  </a:lnTo>
                  <a:lnTo>
                    <a:pt x="294122" y="562036"/>
                  </a:lnTo>
                  <a:lnTo>
                    <a:pt x="323243" y="564948"/>
                  </a:lnTo>
                  <a:lnTo>
                    <a:pt x="355276" y="579508"/>
                  </a:lnTo>
                  <a:lnTo>
                    <a:pt x="381485" y="570772"/>
                  </a:lnTo>
                  <a:lnTo>
                    <a:pt x="401870" y="559124"/>
                  </a:lnTo>
                  <a:lnTo>
                    <a:pt x="416431" y="541651"/>
                  </a:lnTo>
                  <a:lnTo>
                    <a:pt x="463024" y="541651"/>
                  </a:lnTo>
                  <a:lnTo>
                    <a:pt x="486321" y="567860"/>
                  </a:lnTo>
                  <a:lnTo>
                    <a:pt x="506706" y="585333"/>
                  </a:lnTo>
                  <a:lnTo>
                    <a:pt x="515442" y="614454"/>
                  </a:lnTo>
                  <a:lnTo>
                    <a:pt x="503794" y="646487"/>
                  </a:lnTo>
                  <a:lnTo>
                    <a:pt x="515442" y="675608"/>
                  </a:lnTo>
                  <a:lnTo>
                    <a:pt x="553299" y="701817"/>
                  </a:lnTo>
                  <a:lnTo>
                    <a:pt x="591157" y="725114"/>
                  </a:lnTo>
                  <a:lnTo>
                    <a:pt x="626102" y="745498"/>
                  </a:lnTo>
                  <a:lnTo>
                    <a:pt x="637750" y="777531"/>
                  </a:lnTo>
                  <a:lnTo>
                    <a:pt x="594069" y="803740"/>
                  </a:lnTo>
                  <a:lnTo>
                    <a:pt x="538739" y="861982"/>
                  </a:lnTo>
                  <a:lnTo>
                    <a:pt x="538739" y="861982"/>
                  </a:lnTo>
                  <a:lnTo>
                    <a:pt x="483409" y="905664"/>
                  </a:lnTo>
                  <a:lnTo>
                    <a:pt x="428079" y="969730"/>
                  </a:lnTo>
                  <a:lnTo>
                    <a:pt x="372749" y="1016324"/>
                  </a:lnTo>
                  <a:lnTo>
                    <a:pt x="349452" y="1057093"/>
                  </a:lnTo>
                  <a:lnTo>
                    <a:pt x="352364" y="1074566"/>
                  </a:lnTo>
                  <a:lnTo>
                    <a:pt x="361101" y="1100775"/>
                  </a:lnTo>
                  <a:lnTo>
                    <a:pt x="366925" y="1188138"/>
                  </a:lnTo>
                  <a:lnTo>
                    <a:pt x="49506" y="1179401"/>
                  </a:lnTo>
                  <a:lnTo>
                    <a:pt x="26209" y="882367"/>
                  </a:lnTo>
                  <a:lnTo>
                    <a:pt x="0" y="334892"/>
                  </a:lnTo>
                  <a:lnTo>
                    <a:pt x="66978" y="192199"/>
                  </a:lnTo>
                  <a:lnTo>
                    <a:pt x="227144" y="116484"/>
                  </a:lnTo>
                  <a:lnTo>
                    <a:pt x="285386" y="104836"/>
                  </a:lnTo>
                  <a:lnTo>
                    <a:pt x="407694" y="34945"/>
                  </a:lnTo>
                  <a:lnTo>
                    <a:pt x="626102" y="0"/>
                  </a:lnTo>
                  <a:lnTo>
                    <a:pt x="707641" y="227144"/>
                  </a:lnTo>
                  <a:lnTo>
                    <a:pt x="762971" y="244617"/>
                  </a:lnTo>
                  <a:lnTo>
                    <a:pt x="891103" y="425167"/>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4" name="任意多边形 58"/>
            <p:cNvSpPr/>
            <p:nvPr/>
          </p:nvSpPr>
          <p:spPr>
            <a:xfrm>
              <a:off x="3473559" y="3332530"/>
              <a:ext cx="671682" cy="531163"/>
            </a:xfrm>
            <a:custGeom>
              <a:avLst/>
              <a:gdLst>
                <a:gd name="connsiteX0" fmla="*/ 24320 w 1162456"/>
                <a:gd name="connsiteY0" fmla="*/ 622570 h 919264"/>
                <a:gd name="connsiteX1" fmla="*/ 43775 w 1162456"/>
                <a:gd name="connsiteY1" fmla="*/ 695528 h 919264"/>
                <a:gd name="connsiteX2" fmla="*/ 19456 w 1162456"/>
                <a:gd name="connsiteY2" fmla="*/ 724710 h 919264"/>
                <a:gd name="connsiteX3" fmla="*/ 4864 w 1162456"/>
                <a:gd name="connsiteY3" fmla="*/ 753893 h 919264"/>
                <a:gd name="connsiteX4" fmla="*/ 0 w 1162456"/>
                <a:gd name="connsiteY4" fmla="*/ 787940 h 919264"/>
                <a:gd name="connsiteX5" fmla="*/ 14592 w 1162456"/>
                <a:gd name="connsiteY5" fmla="*/ 812259 h 919264"/>
                <a:gd name="connsiteX6" fmla="*/ 14592 w 1162456"/>
                <a:gd name="connsiteY6" fmla="*/ 812259 h 919264"/>
                <a:gd name="connsiteX7" fmla="*/ 43775 w 1162456"/>
                <a:gd name="connsiteY7" fmla="*/ 875489 h 919264"/>
                <a:gd name="connsiteX8" fmla="*/ 87549 w 1162456"/>
                <a:gd name="connsiteY8" fmla="*/ 919264 h 919264"/>
                <a:gd name="connsiteX9" fmla="*/ 131324 w 1162456"/>
                <a:gd name="connsiteY9" fmla="*/ 890081 h 919264"/>
                <a:gd name="connsiteX10" fmla="*/ 131324 w 1162456"/>
                <a:gd name="connsiteY10" fmla="*/ 860898 h 919264"/>
                <a:gd name="connsiteX11" fmla="*/ 121596 w 1162456"/>
                <a:gd name="connsiteY11" fmla="*/ 846306 h 919264"/>
                <a:gd name="connsiteX12" fmla="*/ 87549 w 1162456"/>
                <a:gd name="connsiteY12" fmla="*/ 807396 h 919264"/>
                <a:gd name="connsiteX13" fmla="*/ 87549 w 1162456"/>
                <a:gd name="connsiteY13" fmla="*/ 797668 h 919264"/>
                <a:gd name="connsiteX14" fmla="*/ 121596 w 1162456"/>
                <a:gd name="connsiteY14" fmla="*/ 744166 h 919264"/>
                <a:gd name="connsiteX15" fmla="*/ 160507 w 1162456"/>
                <a:gd name="connsiteY15" fmla="*/ 705255 h 919264"/>
                <a:gd name="connsiteX16" fmla="*/ 248056 w 1162456"/>
                <a:gd name="connsiteY16" fmla="*/ 690664 h 919264"/>
                <a:gd name="connsiteX17" fmla="*/ 306422 w 1162456"/>
                <a:gd name="connsiteY17" fmla="*/ 695528 h 919264"/>
                <a:gd name="connsiteX18" fmla="*/ 306422 w 1162456"/>
                <a:gd name="connsiteY18" fmla="*/ 695528 h 919264"/>
                <a:gd name="connsiteX19" fmla="*/ 340468 w 1162456"/>
                <a:gd name="connsiteY19" fmla="*/ 651753 h 919264"/>
                <a:gd name="connsiteX20" fmla="*/ 403698 w 1162456"/>
                <a:gd name="connsiteY20" fmla="*/ 646889 h 919264"/>
                <a:gd name="connsiteX21" fmla="*/ 462064 w 1162456"/>
                <a:gd name="connsiteY21" fmla="*/ 642025 h 919264"/>
                <a:gd name="connsiteX22" fmla="*/ 481520 w 1162456"/>
                <a:gd name="connsiteY22" fmla="*/ 612842 h 919264"/>
                <a:gd name="connsiteX23" fmla="*/ 481520 w 1162456"/>
                <a:gd name="connsiteY23" fmla="*/ 612842 h 919264"/>
                <a:gd name="connsiteX24" fmla="*/ 525294 w 1162456"/>
                <a:gd name="connsiteY24" fmla="*/ 607979 h 919264"/>
                <a:gd name="connsiteX25" fmla="*/ 535022 w 1162456"/>
                <a:gd name="connsiteY25" fmla="*/ 588523 h 919264"/>
                <a:gd name="connsiteX26" fmla="*/ 515566 w 1162456"/>
                <a:gd name="connsiteY26" fmla="*/ 554476 h 919264"/>
                <a:gd name="connsiteX27" fmla="*/ 573932 w 1162456"/>
                <a:gd name="connsiteY27" fmla="*/ 549613 h 919264"/>
                <a:gd name="connsiteX28" fmla="*/ 578796 w 1162456"/>
                <a:gd name="connsiteY28" fmla="*/ 559340 h 919264"/>
                <a:gd name="connsiteX29" fmla="*/ 637162 w 1162456"/>
                <a:gd name="connsiteY29" fmla="*/ 457200 h 919264"/>
                <a:gd name="connsiteX30" fmla="*/ 705256 w 1162456"/>
                <a:gd name="connsiteY30" fmla="*/ 544749 h 919264"/>
                <a:gd name="connsiteX31" fmla="*/ 744166 w 1162456"/>
                <a:gd name="connsiteY31" fmla="*/ 505838 h 919264"/>
                <a:gd name="connsiteX32" fmla="*/ 744166 w 1162456"/>
                <a:gd name="connsiteY32" fmla="*/ 505838 h 919264"/>
                <a:gd name="connsiteX33" fmla="*/ 778213 w 1162456"/>
                <a:gd name="connsiteY33" fmla="*/ 486383 h 919264"/>
                <a:gd name="connsiteX34" fmla="*/ 787941 w 1162456"/>
                <a:gd name="connsiteY34" fmla="*/ 452336 h 919264"/>
                <a:gd name="connsiteX35" fmla="*/ 821988 w 1162456"/>
                <a:gd name="connsiteY35" fmla="*/ 471791 h 919264"/>
                <a:gd name="connsiteX36" fmla="*/ 865762 w 1162456"/>
                <a:gd name="connsiteY36" fmla="*/ 452336 h 919264"/>
                <a:gd name="connsiteX37" fmla="*/ 865762 w 1162456"/>
                <a:gd name="connsiteY37" fmla="*/ 452336 h 919264"/>
                <a:gd name="connsiteX38" fmla="*/ 865762 w 1162456"/>
                <a:gd name="connsiteY38" fmla="*/ 452336 h 919264"/>
                <a:gd name="connsiteX39" fmla="*/ 914400 w 1162456"/>
                <a:gd name="connsiteY39" fmla="*/ 471791 h 919264"/>
                <a:gd name="connsiteX40" fmla="*/ 967903 w 1162456"/>
                <a:gd name="connsiteY40" fmla="*/ 408562 h 919264"/>
                <a:gd name="connsiteX41" fmla="*/ 1065179 w 1162456"/>
                <a:gd name="connsiteY41" fmla="*/ 359923 h 919264"/>
                <a:gd name="connsiteX42" fmla="*/ 1045724 w 1162456"/>
                <a:gd name="connsiteY42" fmla="*/ 330740 h 919264"/>
                <a:gd name="connsiteX43" fmla="*/ 1074907 w 1162456"/>
                <a:gd name="connsiteY43" fmla="*/ 296693 h 919264"/>
                <a:gd name="connsiteX44" fmla="*/ 1147864 w 1162456"/>
                <a:gd name="connsiteY44" fmla="*/ 272374 h 919264"/>
                <a:gd name="connsiteX45" fmla="*/ 1162456 w 1162456"/>
                <a:gd name="connsiteY45" fmla="*/ 267510 h 919264"/>
                <a:gd name="connsiteX46" fmla="*/ 1133273 w 1162456"/>
                <a:gd name="connsiteY46" fmla="*/ 228600 h 919264"/>
                <a:gd name="connsiteX47" fmla="*/ 1123545 w 1162456"/>
                <a:gd name="connsiteY47" fmla="*/ 199417 h 919264"/>
                <a:gd name="connsiteX48" fmla="*/ 1089498 w 1162456"/>
                <a:gd name="connsiteY48" fmla="*/ 150779 h 919264"/>
                <a:gd name="connsiteX49" fmla="*/ 1089498 w 1162456"/>
                <a:gd name="connsiteY49" fmla="*/ 150779 h 919264"/>
                <a:gd name="connsiteX50" fmla="*/ 1045724 w 1162456"/>
                <a:gd name="connsiteY50" fmla="*/ 107004 h 919264"/>
                <a:gd name="connsiteX51" fmla="*/ 972766 w 1162456"/>
                <a:gd name="connsiteY51" fmla="*/ 97276 h 919264"/>
                <a:gd name="connsiteX52" fmla="*/ 948447 w 1162456"/>
                <a:gd name="connsiteY52" fmla="*/ 126459 h 919264"/>
                <a:gd name="connsiteX53" fmla="*/ 924128 w 1162456"/>
                <a:gd name="connsiteY53" fmla="*/ 141051 h 919264"/>
                <a:gd name="connsiteX54" fmla="*/ 880354 w 1162456"/>
                <a:gd name="connsiteY54" fmla="*/ 126459 h 919264"/>
                <a:gd name="connsiteX55" fmla="*/ 836579 w 1162456"/>
                <a:gd name="connsiteY55" fmla="*/ 121596 h 919264"/>
                <a:gd name="connsiteX56" fmla="*/ 797668 w 1162456"/>
                <a:gd name="connsiteY56" fmla="*/ 155642 h 919264"/>
                <a:gd name="connsiteX57" fmla="*/ 758758 w 1162456"/>
                <a:gd name="connsiteY57" fmla="*/ 165370 h 919264"/>
                <a:gd name="connsiteX58" fmla="*/ 705256 w 1162456"/>
                <a:gd name="connsiteY58" fmla="*/ 155642 h 919264"/>
                <a:gd name="connsiteX59" fmla="*/ 714983 w 1162456"/>
                <a:gd name="connsiteY59" fmla="*/ 111868 h 919264"/>
                <a:gd name="connsiteX60" fmla="*/ 714983 w 1162456"/>
                <a:gd name="connsiteY60" fmla="*/ 111868 h 919264"/>
                <a:gd name="connsiteX61" fmla="*/ 758758 w 1162456"/>
                <a:gd name="connsiteY61" fmla="*/ 72957 h 919264"/>
                <a:gd name="connsiteX62" fmla="*/ 778213 w 1162456"/>
                <a:gd name="connsiteY62" fmla="*/ 43774 h 919264"/>
                <a:gd name="connsiteX63" fmla="*/ 753894 w 1162456"/>
                <a:gd name="connsiteY63" fmla="*/ 24319 h 919264"/>
                <a:gd name="connsiteX64" fmla="*/ 714983 w 1162456"/>
                <a:gd name="connsiteY64" fmla="*/ 24319 h 919264"/>
                <a:gd name="connsiteX65" fmla="*/ 666345 w 1162456"/>
                <a:gd name="connsiteY65" fmla="*/ 48638 h 919264"/>
                <a:gd name="connsiteX66" fmla="*/ 617707 w 1162456"/>
                <a:gd name="connsiteY66" fmla="*/ 29183 h 919264"/>
                <a:gd name="connsiteX67" fmla="*/ 535022 w 1162456"/>
                <a:gd name="connsiteY67" fmla="*/ 0 h 919264"/>
                <a:gd name="connsiteX68" fmla="*/ 359924 w 1162456"/>
                <a:gd name="connsiteY68" fmla="*/ 43774 h 919264"/>
                <a:gd name="connsiteX69" fmla="*/ 238328 w 1162456"/>
                <a:gd name="connsiteY69" fmla="*/ 214008 h 919264"/>
                <a:gd name="connsiteX70" fmla="*/ 150779 w 1162456"/>
                <a:gd name="connsiteY70" fmla="*/ 379379 h 919264"/>
                <a:gd name="connsiteX71" fmla="*/ 24320 w 1162456"/>
                <a:gd name="connsiteY71" fmla="*/ 622570 h 9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62456" h="919264">
                  <a:moveTo>
                    <a:pt x="24320" y="622570"/>
                  </a:moveTo>
                  <a:lnTo>
                    <a:pt x="43775" y="695528"/>
                  </a:lnTo>
                  <a:lnTo>
                    <a:pt x="19456" y="724710"/>
                  </a:lnTo>
                  <a:lnTo>
                    <a:pt x="4864" y="753893"/>
                  </a:lnTo>
                  <a:lnTo>
                    <a:pt x="0" y="787940"/>
                  </a:lnTo>
                  <a:lnTo>
                    <a:pt x="14592" y="812259"/>
                  </a:lnTo>
                  <a:lnTo>
                    <a:pt x="14592" y="812259"/>
                  </a:lnTo>
                  <a:lnTo>
                    <a:pt x="43775" y="875489"/>
                  </a:lnTo>
                  <a:lnTo>
                    <a:pt x="87549" y="919264"/>
                  </a:lnTo>
                  <a:lnTo>
                    <a:pt x="131324" y="890081"/>
                  </a:lnTo>
                  <a:lnTo>
                    <a:pt x="131324" y="860898"/>
                  </a:lnTo>
                  <a:lnTo>
                    <a:pt x="121596" y="846306"/>
                  </a:lnTo>
                  <a:lnTo>
                    <a:pt x="87549" y="807396"/>
                  </a:lnTo>
                  <a:lnTo>
                    <a:pt x="87549" y="797668"/>
                  </a:lnTo>
                  <a:lnTo>
                    <a:pt x="121596" y="744166"/>
                  </a:lnTo>
                  <a:lnTo>
                    <a:pt x="160507" y="705255"/>
                  </a:lnTo>
                  <a:lnTo>
                    <a:pt x="248056" y="690664"/>
                  </a:lnTo>
                  <a:lnTo>
                    <a:pt x="306422" y="695528"/>
                  </a:lnTo>
                  <a:lnTo>
                    <a:pt x="306422" y="695528"/>
                  </a:lnTo>
                  <a:lnTo>
                    <a:pt x="340468" y="651753"/>
                  </a:lnTo>
                  <a:lnTo>
                    <a:pt x="403698" y="646889"/>
                  </a:lnTo>
                  <a:lnTo>
                    <a:pt x="462064" y="642025"/>
                  </a:lnTo>
                  <a:lnTo>
                    <a:pt x="481520" y="612842"/>
                  </a:lnTo>
                  <a:lnTo>
                    <a:pt x="481520" y="612842"/>
                  </a:lnTo>
                  <a:lnTo>
                    <a:pt x="525294" y="607979"/>
                  </a:lnTo>
                  <a:lnTo>
                    <a:pt x="535022" y="588523"/>
                  </a:lnTo>
                  <a:lnTo>
                    <a:pt x="515566" y="554476"/>
                  </a:lnTo>
                  <a:lnTo>
                    <a:pt x="573932" y="549613"/>
                  </a:lnTo>
                  <a:lnTo>
                    <a:pt x="578796" y="559340"/>
                  </a:lnTo>
                  <a:lnTo>
                    <a:pt x="637162" y="457200"/>
                  </a:lnTo>
                  <a:lnTo>
                    <a:pt x="705256" y="544749"/>
                  </a:lnTo>
                  <a:lnTo>
                    <a:pt x="744166" y="505838"/>
                  </a:lnTo>
                  <a:lnTo>
                    <a:pt x="744166" y="505838"/>
                  </a:lnTo>
                  <a:lnTo>
                    <a:pt x="778213" y="486383"/>
                  </a:lnTo>
                  <a:lnTo>
                    <a:pt x="787941" y="452336"/>
                  </a:lnTo>
                  <a:lnTo>
                    <a:pt x="821988" y="471791"/>
                  </a:lnTo>
                  <a:lnTo>
                    <a:pt x="865762" y="452336"/>
                  </a:lnTo>
                  <a:lnTo>
                    <a:pt x="865762" y="452336"/>
                  </a:lnTo>
                  <a:lnTo>
                    <a:pt x="865762" y="452336"/>
                  </a:lnTo>
                  <a:lnTo>
                    <a:pt x="914400" y="471791"/>
                  </a:lnTo>
                  <a:lnTo>
                    <a:pt x="967903" y="408562"/>
                  </a:lnTo>
                  <a:lnTo>
                    <a:pt x="1065179" y="359923"/>
                  </a:lnTo>
                  <a:lnTo>
                    <a:pt x="1045724" y="330740"/>
                  </a:lnTo>
                  <a:lnTo>
                    <a:pt x="1074907" y="296693"/>
                  </a:lnTo>
                  <a:lnTo>
                    <a:pt x="1147864" y="272374"/>
                  </a:lnTo>
                  <a:lnTo>
                    <a:pt x="1162456" y="267510"/>
                  </a:lnTo>
                  <a:lnTo>
                    <a:pt x="1133273" y="228600"/>
                  </a:lnTo>
                  <a:lnTo>
                    <a:pt x="1123545" y="199417"/>
                  </a:lnTo>
                  <a:lnTo>
                    <a:pt x="1089498" y="150779"/>
                  </a:lnTo>
                  <a:lnTo>
                    <a:pt x="1089498" y="150779"/>
                  </a:lnTo>
                  <a:lnTo>
                    <a:pt x="1045724" y="107004"/>
                  </a:lnTo>
                  <a:lnTo>
                    <a:pt x="972766" y="97276"/>
                  </a:lnTo>
                  <a:lnTo>
                    <a:pt x="948447" y="126459"/>
                  </a:lnTo>
                  <a:lnTo>
                    <a:pt x="924128" y="141051"/>
                  </a:lnTo>
                  <a:lnTo>
                    <a:pt x="880354" y="126459"/>
                  </a:lnTo>
                  <a:lnTo>
                    <a:pt x="836579" y="121596"/>
                  </a:lnTo>
                  <a:lnTo>
                    <a:pt x="797668" y="155642"/>
                  </a:lnTo>
                  <a:lnTo>
                    <a:pt x="758758" y="165370"/>
                  </a:lnTo>
                  <a:lnTo>
                    <a:pt x="705256" y="155642"/>
                  </a:lnTo>
                  <a:lnTo>
                    <a:pt x="714983" y="111868"/>
                  </a:lnTo>
                  <a:lnTo>
                    <a:pt x="714983" y="111868"/>
                  </a:lnTo>
                  <a:lnTo>
                    <a:pt x="758758" y="72957"/>
                  </a:lnTo>
                  <a:lnTo>
                    <a:pt x="778213" y="43774"/>
                  </a:lnTo>
                  <a:lnTo>
                    <a:pt x="753894" y="24319"/>
                  </a:lnTo>
                  <a:lnTo>
                    <a:pt x="714983" y="24319"/>
                  </a:lnTo>
                  <a:lnTo>
                    <a:pt x="666345" y="48638"/>
                  </a:lnTo>
                  <a:lnTo>
                    <a:pt x="617707" y="29183"/>
                  </a:lnTo>
                  <a:lnTo>
                    <a:pt x="535022" y="0"/>
                  </a:lnTo>
                  <a:lnTo>
                    <a:pt x="359924" y="43774"/>
                  </a:lnTo>
                  <a:lnTo>
                    <a:pt x="238328" y="214008"/>
                  </a:lnTo>
                  <a:lnTo>
                    <a:pt x="150779" y="379379"/>
                  </a:lnTo>
                  <a:lnTo>
                    <a:pt x="24320" y="622570"/>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5" name="任意多边形 59"/>
            <p:cNvSpPr/>
            <p:nvPr/>
          </p:nvSpPr>
          <p:spPr>
            <a:xfrm>
              <a:off x="3363955" y="2835092"/>
              <a:ext cx="486197" cy="626716"/>
            </a:xfrm>
            <a:custGeom>
              <a:avLst/>
              <a:gdLst>
                <a:gd name="connsiteX0" fmla="*/ 763621 w 841443"/>
                <a:gd name="connsiteY0" fmla="*/ 204281 h 1084634"/>
                <a:gd name="connsiteX1" fmla="*/ 807396 w 841443"/>
                <a:gd name="connsiteY1" fmla="*/ 286966 h 1084634"/>
                <a:gd name="connsiteX2" fmla="*/ 836579 w 841443"/>
                <a:gd name="connsiteY2" fmla="*/ 340468 h 1084634"/>
                <a:gd name="connsiteX3" fmla="*/ 836579 w 841443"/>
                <a:gd name="connsiteY3" fmla="*/ 340468 h 1084634"/>
                <a:gd name="connsiteX4" fmla="*/ 831715 w 841443"/>
                <a:gd name="connsiteY4" fmla="*/ 408562 h 1084634"/>
                <a:gd name="connsiteX5" fmla="*/ 831715 w 841443"/>
                <a:gd name="connsiteY5" fmla="*/ 408562 h 1084634"/>
                <a:gd name="connsiteX6" fmla="*/ 768485 w 841443"/>
                <a:gd name="connsiteY6" fmla="*/ 462064 h 1084634"/>
                <a:gd name="connsiteX7" fmla="*/ 749030 w 841443"/>
                <a:gd name="connsiteY7" fmla="*/ 500974 h 1084634"/>
                <a:gd name="connsiteX8" fmla="*/ 773349 w 841443"/>
                <a:gd name="connsiteY8" fmla="*/ 554477 h 1084634"/>
                <a:gd name="connsiteX9" fmla="*/ 841443 w 841443"/>
                <a:gd name="connsiteY9" fmla="*/ 744166 h 1084634"/>
                <a:gd name="connsiteX10" fmla="*/ 841443 w 841443"/>
                <a:gd name="connsiteY10" fmla="*/ 856034 h 1084634"/>
                <a:gd name="connsiteX11" fmla="*/ 826851 w 841443"/>
                <a:gd name="connsiteY11" fmla="*/ 909536 h 1084634"/>
                <a:gd name="connsiteX12" fmla="*/ 724711 w 841443"/>
                <a:gd name="connsiteY12" fmla="*/ 890081 h 1084634"/>
                <a:gd name="connsiteX13" fmla="*/ 671209 w 841443"/>
                <a:gd name="connsiteY13" fmla="*/ 885217 h 1084634"/>
                <a:gd name="connsiteX14" fmla="*/ 710119 w 841443"/>
                <a:gd name="connsiteY14" fmla="*/ 919264 h 1084634"/>
                <a:gd name="connsiteX15" fmla="*/ 714983 w 841443"/>
                <a:gd name="connsiteY15" fmla="*/ 958174 h 1084634"/>
                <a:gd name="connsiteX16" fmla="*/ 714983 w 841443"/>
                <a:gd name="connsiteY16" fmla="*/ 958174 h 1084634"/>
                <a:gd name="connsiteX17" fmla="*/ 685800 w 841443"/>
                <a:gd name="connsiteY17" fmla="*/ 987357 h 1084634"/>
                <a:gd name="connsiteX18" fmla="*/ 646889 w 841443"/>
                <a:gd name="connsiteY18" fmla="*/ 972766 h 1084634"/>
                <a:gd name="connsiteX19" fmla="*/ 632298 w 841443"/>
                <a:gd name="connsiteY19" fmla="*/ 943583 h 1084634"/>
                <a:gd name="connsiteX20" fmla="*/ 593387 w 841443"/>
                <a:gd name="connsiteY20" fmla="*/ 943583 h 1084634"/>
                <a:gd name="connsiteX21" fmla="*/ 593387 w 841443"/>
                <a:gd name="connsiteY21" fmla="*/ 943583 h 1084634"/>
                <a:gd name="connsiteX22" fmla="*/ 549613 w 841443"/>
                <a:gd name="connsiteY22" fmla="*/ 1021404 h 1084634"/>
                <a:gd name="connsiteX23" fmla="*/ 530157 w 841443"/>
                <a:gd name="connsiteY23" fmla="*/ 1084634 h 1084634"/>
                <a:gd name="connsiteX24" fmla="*/ 301557 w 841443"/>
                <a:gd name="connsiteY24" fmla="*/ 1079770 h 1084634"/>
                <a:gd name="connsiteX25" fmla="*/ 82685 w 841443"/>
                <a:gd name="connsiteY25" fmla="*/ 870626 h 1084634"/>
                <a:gd name="connsiteX26" fmla="*/ 0 w 841443"/>
                <a:gd name="connsiteY26" fmla="*/ 612843 h 1084634"/>
                <a:gd name="connsiteX27" fmla="*/ 43775 w 841443"/>
                <a:gd name="connsiteY27" fmla="*/ 413426 h 1084634"/>
                <a:gd name="connsiteX28" fmla="*/ 68094 w 841443"/>
                <a:gd name="connsiteY28" fmla="*/ 184826 h 1084634"/>
                <a:gd name="connsiteX29" fmla="*/ 403698 w 841443"/>
                <a:gd name="connsiteY29" fmla="*/ 0 h 1084634"/>
                <a:gd name="connsiteX30" fmla="*/ 763621 w 841443"/>
                <a:gd name="connsiteY30" fmla="*/ 204281 h 108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1443" h="1084634">
                  <a:moveTo>
                    <a:pt x="763621" y="204281"/>
                  </a:moveTo>
                  <a:lnTo>
                    <a:pt x="807396" y="286966"/>
                  </a:lnTo>
                  <a:lnTo>
                    <a:pt x="836579" y="340468"/>
                  </a:lnTo>
                  <a:lnTo>
                    <a:pt x="836579" y="340468"/>
                  </a:lnTo>
                  <a:lnTo>
                    <a:pt x="831715" y="408562"/>
                  </a:lnTo>
                  <a:lnTo>
                    <a:pt x="831715" y="408562"/>
                  </a:lnTo>
                  <a:lnTo>
                    <a:pt x="768485" y="462064"/>
                  </a:lnTo>
                  <a:lnTo>
                    <a:pt x="749030" y="500974"/>
                  </a:lnTo>
                  <a:lnTo>
                    <a:pt x="773349" y="554477"/>
                  </a:lnTo>
                  <a:lnTo>
                    <a:pt x="841443" y="744166"/>
                  </a:lnTo>
                  <a:lnTo>
                    <a:pt x="841443" y="856034"/>
                  </a:lnTo>
                  <a:lnTo>
                    <a:pt x="826851" y="909536"/>
                  </a:lnTo>
                  <a:lnTo>
                    <a:pt x="724711" y="890081"/>
                  </a:lnTo>
                  <a:lnTo>
                    <a:pt x="671209" y="885217"/>
                  </a:lnTo>
                  <a:lnTo>
                    <a:pt x="710119" y="919264"/>
                  </a:lnTo>
                  <a:lnTo>
                    <a:pt x="714983" y="958174"/>
                  </a:lnTo>
                  <a:lnTo>
                    <a:pt x="714983" y="958174"/>
                  </a:lnTo>
                  <a:lnTo>
                    <a:pt x="685800" y="987357"/>
                  </a:lnTo>
                  <a:lnTo>
                    <a:pt x="646889" y="972766"/>
                  </a:lnTo>
                  <a:lnTo>
                    <a:pt x="632298" y="943583"/>
                  </a:lnTo>
                  <a:lnTo>
                    <a:pt x="593387" y="943583"/>
                  </a:lnTo>
                  <a:lnTo>
                    <a:pt x="593387" y="943583"/>
                  </a:lnTo>
                  <a:lnTo>
                    <a:pt x="549613" y="1021404"/>
                  </a:lnTo>
                  <a:lnTo>
                    <a:pt x="530157" y="1084634"/>
                  </a:lnTo>
                  <a:lnTo>
                    <a:pt x="301557" y="1079770"/>
                  </a:lnTo>
                  <a:lnTo>
                    <a:pt x="82685" y="870626"/>
                  </a:lnTo>
                  <a:lnTo>
                    <a:pt x="0" y="612843"/>
                  </a:lnTo>
                  <a:lnTo>
                    <a:pt x="43775" y="413426"/>
                  </a:lnTo>
                  <a:lnTo>
                    <a:pt x="68094" y="184826"/>
                  </a:lnTo>
                  <a:lnTo>
                    <a:pt x="403698" y="0"/>
                  </a:lnTo>
                  <a:lnTo>
                    <a:pt x="763621" y="204281"/>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6" name="任意多边形 60"/>
            <p:cNvSpPr/>
            <p:nvPr/>
          </p:nvSpPr>
          <p:spPr>
            <a:xfrm>
              <a:off x="3330229" y="2540002"/>
              <a:ext cx="671682" cy="491817"/>
            </a:xfrm>
            <a:custGeom>
              <a:avLst/>
              <a:gdLst>
                <a:gd name="connsiteX0" fmla="*/ 1016541 w 1162455"/>
                <a:gd name="connsiteY0" fmla="*/ 296693 h 851170"/>
                <a:gd name="connsiteX1" fmla="*/ 1031132 w 1162455"/>
                <a:gd name="connsiteY1" fmla="*/ 374515 h 851170"/>
                <a:gd name="connsiteX2" fmla="*/ 1065179 w 1162455"/>
                <a:gd name="connsiteY2" fmla="*/ 393970 h 851170"/>
                <a:gd name="connsiteX3" fmla="*/ 1104089 w 1162455"/>
                <a:gd name="connsiteY3" fmla="*/ 398834 h 851170"/>
                <a:gd name="connsiteX4" fmla="*/ 1113817 w 1162455"/>
                <a:gd name="connsiteY4" fmla="*/ 423153 h 851170"/>
                <a:gd name="connsiteX5" fmla="*/ 1089498 w 1162455"/>
                <a:gd name="connsiteY5" fmla="*/ 432881 h 851170"/>
                <a:gd name="connsiteX6" fmla="*/ 1089498 w 1162455"/>
                <a:gd name="connsiteY6" fmla="*/ 432881 h 851170"/>
                <a:gd name="connsiteX7" fmla="*/ 1099226 w 1162455"/>
                <a:gd name="connsiteY7" fmla="*/ 496110 h 851170"/>
                <a:gd name="connsiteX8" fmla="*/ 1113817 w 1162455"/>
                <a:gd name="connsiteY8" fmla="*/ 510702 h 851170"/>
                <a:gd name="connsiteX9" fmla="*/ 1123545 w 1162455"/>
                <a:gd name="connsiteY9" fmla="*/ 588523 h 851170"/>
                <a:gd name="connsiteX10" fmla="*/ 1162455 w 1162455"/>
                <a:gd name="connsiteY10" fmla="*/ 583659 h 851170"/>
                <a:gd name="connsiteX11" fmla="*/ 1094362 w 1162455"/>
                <a:gd name="connsiteY11" fmla="*/ 627434 h 851170"/>
                <a:gd name="connsiteX12" fmla="*/ 1050587 w 1162455"/>
                <a:gd name="connsiteY12" fmla="*/ 646889 h 851170"/>
                <a:gd name="connsiteX13" fmla="*/ 1006813 w 1162455"/>
                <a:gd name="connsiteY13" fmla="*/ 685800 h 851170"/>
                <a:gd name="connsiteX14" fmla="*/ 948447 w 1162455"/>
                <a:gd name="connsiteY14" fmla="*/ 714983 h 851170"/>
                <a:gd name="connsiteX15" fmla="*/ 909536 w 1162455"/>
                <a:gd name="connsiteY15" fmla="*/ 734438 h 851170"/>
                <a:gd name="connsiteX16" fmla="*/ 880353 w 1162455"/>
                <a:gd name="connsiteY16" fmla="*/ 734438 h 851170"/>
                <a:gd name="connsiteX17" fmla="*/ 836579 w 1162455"/>
                <a:gd name="connsiteY17" fmla="*/ 783076 h 851170"/>
                <a:gd name="connsiteX18" fmla="*/ 787941 w 1162455"/>
                <a:gd name="connsiteY18" fmla="*/ 724710 h 851170"/>
                <a:gd name="connsiteX19" fmla="*/ 744166 w 1162455"/>
                <a:gd name="connsiteY19" fmla="*/ 729574 h 851170"/>
                <a:gd name="connsiteX20" fmla="*/ 685800 w 1162455"/>
                <a:gd name="connsiteY20" fmla="*/ 676072 h 851170"/>
                <a:gd name="connsiteX21" fmla="*/ 642026 w 1162455"/>
                <a:gd name="connsiteY21" fmla="*/ 714983 h 851170"/>
                <a:gd name="connsiteX22" fmla="*/ 569068 w 1162455"/>
                <a:gd name="connsiteY22" fmla="*/ 700391 h 851170"/>
                <a:gd name="connsiteX23" fmla="*/ 569068 w 1162455"/>
                <a:gd name="connsiteY23" fmla="*/ 700391 h 851170"/>
                <a:gd name="connsiteX24" fmla="*/ 510702 w 1162455"/>
                <a:gd name="connsiteY24" fmla="*/ 661481 h 851170"/>
                <a:gd name="connsiteX25" fmla="*/ 481519 w 1162455"/>
                <a:gd name="connsiteY25" fmla="*/ 646889 h 851170"/>
                <a:gd name="connsiteX26" fmla="*/ 481519 w 1162455"/>
                <a:gd name="connsiteY26" fmla="*/ 646889 h 851170"/>
                <a:gd name="connsiteX27" fmla="*/ 428017 w 1162455"/>
                <a:gd name="connsiteY27" fmla="*/ 637162 h 851170"/>
                <a:gd name="connsiteX28" fmla="*/ 379379 w 1162455"/>
                <a:gd name="connsiteY28" fmla="*/ 607979 h 851170"/>
                <a:gd name="connsiteX29" fmla="*/ 330741 w 1162455"/>
                <a:gd name="connsiteY29" fmla="*/ 607979 h 851170"/>
                <a:gd name="connsiteX30" fmla="*/ 330741 w 1162455"/>
                <a:gd name="connsiteY30" fmla="*/ 607979 h 851170"/>
                <a:gd name="connsiteX31" fmla="*/ 359923 w 1162455"/>
                <a:gd name="connsiteY31" fmla="*/ 661481 h 851170"/>
                <a:gd name="connsiteX32" fmla="*/ 359923 w 1162455"/>
                <a:gd name="connsiteY32" fmla="*/ 661481 h 851170"/>
                <a:gd name="connsiteX33" fmla="*/ 311285 w 1162455"/>
                <a:gd name="connsiteY33" fmla="*/ 690664 h 851170"/>
                <a:gd name="connsiteX34" fmla="*/ 233464 w 1162455"/>
                <a:gd name="connsiteY34" fmla="*/ 710119 h 851170"/>
                <a:gd name="connsiteX35" fmla="*/ 204281 w 1162455"/>
                <a:gd name="connsiteY35" fmla="*/ 739302 h 851170"/>
                <a:gd name="connsiteX36" fmla="*/ 107004 w 1162455"/>
                <a:gd name="connsiteY36" fmla="*/ 851170 h 851170"/>
                <a:gd name="connsiteX37" fmla="*/ 0 w 1162455"/>
                <a:gd name="connsiteY37" fmla="*/ 666345 h 851170"/>
                <a:gd name="connsiteX38" fmla="*/ 19455 w 1162455"/>
                <a:gd name="connsiteY38" fmla="*/ 496110 h 851170"/>
                <a:gd name="connsiteX39" fmla="*/ 116732 w 1162455"/>
                <a:gd name="connsiteY39" fmla="*/ 262647 h 851170"/>
                <a:gd name="connsiteX40" fmla="*/ 233464 w 1162455"/>
                <a:gd name="connsiteY40" fmla="*/ 0 h 851170"/>
                <a:gd name="connsiteX41" fmla="*/ 627434 w 1162455"/>
                <a:gd name="connsiteY41" fmla="*/ 92413 h 851170"/>
                <a:gd name="connsiteX42" fmla="*/ 1016541 w 1162455"/>
                <a:gd name="connsiteY42" fmla="*/ 296693 h 85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62455" h="851170">
                  <a:moveTo>
                    <a:pt x="1016541" y="296693"/>
                  </a:moveTo>
                  <a:lnTo>
                    <a:pt x="1031132" y="374515"/>
                  </a:lnTo>
                  <a:lnTo>
                    <a:pt x="1065179" y="393970"/>
                  </a:lnTo>
                  <a:lnTo>
                    <a:pt x="1104089" y="398834"/>
                  </a:lnTo>
                  <a:lnTo>
                    <a:pt x="1113817" y="423153"/>
                  </a:lnTo>
                  <a:lnTo>
                    <a:pt x="1089498" y="432881"/>
                  </a:lnTo>
                  <a:lnTo>
                    <a:pt x="1089498" y="432881"/>
                  </a:lnTo>
                  <a:lnTo>
                    <a:pt x="1099226" y="496110"/>
                  </a:lnTo>
                  <a:lnTo>
                    <a:pt x="1113817" y="510702"/>
                  </a:lnTo>
                  <a:lnTo>
                    <a:pt x="1123545" y="588523"/>
                  </a:lnTo>
                  <a:lnTo>
                    <a:pt x="1162455" y="583659"/>
                  </a:lnTo>
                  <a:lnTo>
                    <a:pt x="1094362" y="627434"/>
                  </a:lnTo>
                  <a:lnTo>
                    <a:pt x="1050587" y="646889"/>
                  </a:lnTo>
                  <a:lnTo>
                    <a:pt x="1006813" y="685800"/>
                  </a:lnTo>
                  <a:lnTo>
                    <a:pt x="948447" y="714983"/>
                  </a:lnTo>
                  <a:lnTo>
                    <a:pt x="909536" y="734438"/>
                  </a:lnTo>
                  <a:lnTo>
                    <a:pt x="880353" y="734438"/>
                  </a:lnTo>
                  <a:lnTo>
                    <a:pt x="836579" y="783076"/>
                  </a:lnTo>
                  <a:lnTo>
                    <a:pt x="787941" y="724710"/>
                  </a:lnTo>
                  <a:lnTo>
                    <a:pt x="744166" y="729574"/>
                  </a:lnTo>
                  <a:lnTo>
                    <a:pt x="685800" y="676072"/>
                  </a:lnTo>
                  <a:lnTo>
                    <a:pt x="642026" y="714983"/>
                  </a:lnTo>
                  <a:lnTo>
                    <a:pt x="569068" y="700391"/>
                  </a:lnTo>
                  <a:lnTo>
                    <a:pt x="569068" y="700391"/>
                  </a:lnTo>
                  <a:lnTo>
                    <a:pt x="510702" y="661481"/>
                  </a:lnTo>
                  <a:lnTo>
                    <a:pt x="481519" y="646889"/>
                  </a:lnTo>
                  <a:lnTo>
                    <a:pt x="481519" y="646889"/>
                  </a:lnTo>
                  <a:lnTo>
                    <a:pt x="428017" y="637162"/>
                  </a:lnTo>
                  <a:lnTo>
                    <a:pt x="379379" y="607979"/>
                  </a:lnTo>
                  <a:lnTo>
                    <a:pt x="330741" y="607979"/>
                  </a:lnTo>
                  <a:lnTo>
                    <a:pt x="330741" y="607979"/>
                  </a:lnTo>
                  <a:lnTo>
                    <a:pt x="359923" y="661481"/>
                  </a:lnTo>
                  <a:lnTo>
                    <a:pt x="359923" y="661481"/>
                  </a:lnTo>
                  <a:lnTo>
                    <a:pt x="311285" y="690664"/>
                  </a:lnTo>
                  <a:lnTo>
                    <a:pt x="233464" y="710119"/>
                  </a:lnTo>
                  <a:lnTo>
                    <a:pt x="204281" y="739302"/>
                  </a:lnTo>
                  <a:lnTo>
                    <a:pt x="107004" y="851170"/>
                  </a:lnTo>
                  <a:lnTo>
                    <a:pt x="0" y="666345"/>
                  </a:lnTo>
                  <a:lnTo>
                    <a:pt x="19455" y="496110"/>
                  </a:lnTo>
                  <a:lnTo>
                    <a:pt x="116732" y="262647"/>
                  </a:lnTo>
                  <a:lnTo>
                    <a:pt x="233464" y="0"/>
                  </a:lnTo>
                  <a:lnTo>
                    <a:pt x="627434" y="92413"/>
                  </a:lnTo>
                  <a:lnTo>
                    <a:pt x="1016541" y="296693"/>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7" name="任意多边形 61"/>
            <p:cNvSpPr/>
            <p:nvPr/>
          </p:nvSpPr>
          <p:spPr>
            <a:xfrm>
              <a:off x="3035139" y="1907665"/>
              <a:ext cx="528352" cy="840305"/>
            </a:xfrm>
            <a:custGeom>
              <a:avLst/>
              <a:gdLst>
                <a:gd name="connsiteX0" fmla="*/ 880353 w 914400"/>
                <a:gd name="connsiteY0" fmla="*/ 97277 h 1454285"/>
                <a:gd name="connsiteX1" fmla="*/ 841443 w 914400"/>
                <a:gd name="connsiteY1" fmla="*/ 238328 h 1454285"/>
                <a:gd name="connsiteX2" fmla="*/ 841443 w 914400"/>
                <a:gd name="connsiteY2" fmla="*/ 272375 h 1454285"/>
                <a:gd name="connsiteX3" fmla="*/ 826851 w 914400"/>
                <a:gd name="connsiteY3" fmla="*/ 301558 h 1454285"/>
                <a:gd name="connsiteX4" fmla="*/ 807396 w 914400"/>
                <a:gd name="connsiteY4" fmla="*/ 325877 h 1454285"/>
                <a:gd name="connsiteX5" fmla="*/ 792804 w 914400"/>
                <a:gd name="connsiteY5" fmla="*/ 359924 h 1454285"/>
                <a:gd name="connsiteX6" fmla="*/ 797668 w 914400"/>
                <a:gd name="connsiteY6" fmla="*/ 393970 h 1454285"/>
                <a:gd name="connsiteX7" fmla="*/ 797668 w 914400"/>
                <a:gd name="connsiteY7" fmla="*/ 393970 h 1454285"/>
                <a:gd name="connsiteX8" fmla="*/ 802532 w 914400"/>
                <a:gd name="connsiteY8" fmla="*/ 466928 h 1454285"/>
                <a:gd name="connsiteX9" fmla="*/ 821987 w 914400"/>
                <a:gd name="connsiteY9" fmla="*/ 515566 h 1454285"/>
                <a:gd name="connsiteX10" fmla="*/ 792804 w 914400"/>
                <a:gd name="connsiteY10" fmla="*/ 544749 h 1454285"/>
                <a:gd name="connsiteX11" fmla="*/ 768485 w 914400"/>
                <a:gd name="connsiteY11" fmla="*/ 583660 h 1454285"/>
                <a:gd name="connsiteX12" fmla="*/ 768485 w 914400"/>
                <a:gd name="connsiteY12" fmla="*/ 646890 h 1454285"/>
                <a:gd name="connsiteX13" fmla="*/ 787940 w 914400"/>
                <a:gd name="connsiteY13" fmla="*/ 656617 h 1454285"/>
                <a:gd name="connsiteX14" fmla="*/ 783077 w 914400"/>
                <a:gd name="connsiteY14" fmla="*/ 705255 h 1454285"/>
                <a:gd name="connsiteX15" fmla="*/ 787940 w 914400"/>
                <a:gd name="connsiteY15" fmla="*/ 739302 h 1454285"/>
                <a:gd name="connsiteX16" fmla="*/ 807396 w 914400"/>
                <a:gd name="connsiteY16" fmla="*/ 734438 h 1454285"/>
                <a:gd name="connsiteX17" fmla="*/ 802532 w 914400"/>
                <a:gd name="connsiteY17" fmla="*/ 783077 h 1454285"/>
                <a:gd name="connsiteX18" fmla="*/ 802532 w 914400"/>
                <a:gd name="connsiteY18" fmla="*/ 826851 h 1454285"/>
                <a:gd name="connsiteX19" fmla="*/ 773349 w 914400"/>
                <a:gd name="connsiteY19" fmla="*/ 856034 h 1454285"/>
                <a:gd name="connsiteX20" fmla="*/ 797668 w 914400"/>
                <a:gd name="connsiteY20" fmla="*/ 875490 h 1454285"/>
                <a:gd name="connsiteX21" fmla="*/ 812260 w 914400"/>
                <a:gd name="connsiteY21" fmla="*/ 919264 h 1454285"/>
                <a:gd name="connsiteX22" fmla="*/ 821987 w 914400"/>
                <a:gd name="connsiteY22" fmla="*/ 963038 h 1454285"/>
                <a:gd name="connsiteX23" fmla="*/ 812260 w 914400"/>
                <a:gd name="connsiteY23" fmla="*/ 992221 h 1454285"/>
                <a:gd name="connsiteX24" fmla="*/ 914400 w 914400"/>
                <a:gd name="connsiteY24" fmla="*/ 1191638 h 1454285"/>
                <a:gd name="connsiteX25" fmla="*/ 914400 w 914400"/>
                <a:gd name="connsiteY25" fmla="*/ 1191638 h 1454285"/>
                <a:gd name="connsiteX26" fmla="*/ 841443 w 914400"/>
                <a:gd name="connsiteY26" fmla="*/ 1206230 h 1454285"/>
                <a:gd name="connsiteX27" fmla="*/ 763621 w 914400"/>
                <a:gd name="connsiteY27" fmla="*/ 1201366 h 1454285"/>
                <a:gd name="connsiteX28" fmla="*/ 729574 w 914400"/>
                <a:gd name="connsiteY28" fmla="*/ 1191638 h 1454285"/>
                <a:gd name="connsiteX29" fmla="*/ 729574 w 914400"/>
                <a:gd name="connsiteY29" fmla="*/ 1191638 h 1454285"/>
                <a:gd name="connsiteX30" fmla="*/ 749030 w 914400"/>
                <a:gd name="connsiteY30" fmla="*/ 1259732 h 1454285"/>
                <a:gd name="connsiteX31" fmla="*/ 749030 w 914400"/>
                <a:gd name="connsiteY31" fmla="*/ 1259732 h 1454285"/>
                <a:gd name="connsiteX32" fmla="*/ 758757 w 914400"/>
                <a:gd name="connsiteY32" fmla="*/ 1308370 h 1454285"/>
                <a:gd name="connsiteX33" fmla="*/ 700391 w 914400"/>
                <a:gd name="connsiteY33" fmla="*/ 1342417 h 1454285"/>
                <a:gd name="connsiteX34" fmla="*/ 685800 w 914400"/>
                <a:gd name="connsiteY34" fmla="*/ 1405647 h 1454285"/>
                <a:gd name="connsiteX35" fmla="*/ 690664 w 914400"/>
                <a:gd name="connsiteY35" fmla="*/ 1454285 h 1454285"/>
                <a:gd name="connsiteX36" fmla="*/ 632298 w 914400"/>
                <a:gd name="connsiteY36" fmla="*/ 1439694 h 1454285"/>
                <a:gd name="connsiteX37" fmla="*/ 578796 w 914400"/>
                <a:gd name="connsiteY37" fmla="*/ 1361872 h 1454285"/>
                <a:gd name="connsiteX38" fmla="*/ 505838 w 914400"/>
                <a:gd name="connsiteY38" fmla="*/ 1357009 h 1454285"/>
                <a:gd name="connsiteX39" fmla="*/ 403698 w 914400"/>
                <a:gd name="connsiteY39" fmla="*/ 1381328 h 1454285"/>
                <a:gd name="connsiteX40" fmla="*/ 252919 w 914400"/>
                <a:gd name="connsiteY40" fmla="*/ 1381328 h 1454285"/>
                <a:gd name="connsiteX41" fmla="*/ 0 w 914400"/>
                <a:gd name="connsiteY41" fmla="*/ 1230549 h 1454285"/>
                <a:gd name="connsiteX42" fmla="*/ 466928 w 914400"/>
                <a:gd name="connsiteY42" fmla="*/ 0 h 1454285"/>
                <a:gd name="connsiteX43" fmla="*/ 880353 w 914400"/>
                <a:gd name="connsiteY43" fmla="*/ 97277 h 145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 h="1454285">
                  <a:moveTo>
                    <a:pt x="880353" y="97277"/>
                  </a:moveTo>
                  <a:lnTo>
                    <a:pt x="841443" y="238328"/>
                  </a:lnTo>
                  <a:lnTo>
                    <a:pt x="841443" y="272375"/>
                  </a:lnTo>
                  <a:lnTo>
                    <a:pt x="826851" y="301558"/>
                  </a:lnTo>
                  <a:lnTo>
                    <a:pt x="807396" y="325877"/>
                  </a:lnTo>
                  <a:lnTo>
                    <a:pt x="792804" y="359924"/>
                  </a:lnTo>
                  <a:lnTo>
                    <a:pt x="797668" y="393970"/>
                  </a:lnTo>
                  <a:lnTo>
                    <a:pt x="797668" y="393970"/>
                  </a:lnTo>
                  <a:lnTo>
                    <a:pt x="802532" y="466928"/>
                  </a:lnTo>
                  <a:lnTo>
                    <a:pt x="821987" y="515566"/>
                  </a:lnTo>
                  <a:lnTo>
                    <a:pt x="792804" y="544749"/>
                  </a:lnTo>
                  <a:lnTo>
                    <a:pt x="768485" y="583660"/>
                  </a:lnTo>
                  <a:lnTo>
                    <a:pt x="768485" y="646890"/>
                  </a:lnTo>
                  <a:lnTo>
                    <a:pt x="787940" y="656617"/>
                  </a:lnTo>
                  <a:lnTo>
                    <a:pt x="783077" y="705255"/>
                  </a:lnTo>
                  <a:lnTo>
                    <a:pt x="787940" y="739302"/>
                  </a:lnTo>
                  <a:lnTo>
                    <a:pt x="807396" y="734438"/>
                  </a:lnTo>
                  <a:lnTo>
                    <a:pt x="802532" y="783077"/>
                  </a:lnTo>
                  <a:lnTo>
                    <a:pt x="802532" y="826851"/>
                  </a:lnTo>
                  <a:lnTo>
                    <a:pt x="773349" y="856034"/>
                  </a:lnTo>
                  <a:lnTo>
                    <a:pt x="797668" y="875490"/>
                  </a:lnTo>
                  <a:lnTo>
                    <a:pt x="812260" y="919264"/>
                  </a:lnTo>
                  <a:lnTo>
                    <a:pt x="821987" y="963038"/>
                  </a:lnTo>
                  <a:lnTo>
                    <a:pt x="812260" y="992221"/>
                  </a:lnTo>
                  <a:lnTo>
                    <a:pt x="914400" y="1191638"/>
                  </a:lnTo>
                  <a:lnTo>
                    <a:pt x="914400" y="1191638"/>
                  </a:lnTo>
                  <a:lnTo>
                    <a:pt x="841443" y="1206230"/>
                  </a:lnTo>
                  <a:lnTo>
                    <a:pt x="763621" y="1201366"/>
                  </a:lnTo>
                  <a:lnTo>
                    <a:pt x="729574" y="1191638"/>
                  </a:lnTo>
                  <a:lnTo>
                    <a:pt x="729574" y="1191638"/>
                  </a:lnTo>
                  <a:lnTo>
                    <a:pt x="749030" y="1259732"/>
                  </a:lnTo>
                  <a:lnTo>
                    <a:pt x="749030" y="1259732"/>
                  </a:lnTo>
                  <a:lnTo>
                    <a:pt x="758757" y="1308370"/>
                  </a:lnTo>
                  <a:lnTo>
                    <a:pt x="700391" y="1342417"/>
                  </a:lnTo>
                  <a:lnTo>
                    <a:pt x="685800" y="1405647"/>
                  </a:lnTo>
                  <a:lnTo>
                    <a:pt x="690664" y="1454285"/>
                  </a:lnTo>
                  <a:lnTo>
                    <a:pt x="632298" y="1439694"/>
                  </a:lnTo>
                  <a:lnTo>
                    <a:pt x="578796" y="1361872"/>
                  </a:lnTo>
                  <a:lnTo>
                    <a:pt x="505838" y="1357009"/>
                  </a:lnTo>
                  <a:lnTo>
                    <a:pt x="403698" y="1381328"/>
                  </a:lnTo>
                  <a:lnTo>
                    <a:pt x="252919" y="1381328"/>
                  </a:lnTo>
                  <a:lnTo>
                    <a:pt x="0" y="1230549"/>
                  </a:lnTo>
                  <a:lnTo>
                    <a:pt x="466928" y="0"/>
                  </a:lnTo>
                  <a:lnTo>
                    <a:pt x="880353" y="97277"/>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8" name="任意多边形 62"/>
            <p:cNvSpPr/>
            <p:nvPr/>
          </p:nvSpPr>
          <p:spPr>
            <a:xfrm>
              <a:off x="3470749" y="2273015"/>
              <a:ext cx="511490" cy="474955"/>
            </a:xfrm>
            <a:custGeom>
              <a:avLst/>
              <a:gdLst>
                <a:gd name="connsiteX0" fmla="*/ 432880 w 885217"/>
                <a:gd name="connsiteY0" fmla="*/ 9728 h 821987"/>
                <a:gd name="connsiteX1" fmla="*/ 505838 w 885217"/>
                <a:gd name="connsiteY1" fmla="*/ 0 h 821987"/>
                <a:gd name="connsiteX2" fmla="*/ 573931 w 885217"/>
                <a:gd name="connsiteY2" fmla="*/ 29183 h 821987"/>
                <a:gd name="connsiteX3" fmla="*/ 710119 w 885217"/>
                <a:gd name="connsiteY3" fmla="*/ 4864 h 821987"/>
                <a:gd name="connsiteX4" fmla="*/ 739302 w 885217"/>
                <a:gd name="connsiteY4" fmla="*/ 82685 h 821987"/>
                <a:gd name="connsiteX5" fmla="*/ 724710 w 885217"/>
                <a:gd name="connsiteY5" fmla="*/ 126460 h 821987"/>
                <a:gd name="connsiteX6" fmla="*/ 676072 w 885217"/>
                <a:gd name="connsiteY6" fmla="*/ 170234 h 821987"/>
                <a:gd name="connsiteX7" fmla="*/ 671208 w 885217"/>
                <a:gd name="connsiteY7" fmla="*/ 218872 h 821987"/>
                <a:gd name="connsiteX8" fmla="*/ 700391 w 885217"/>
                <a:gd name="connsiteY8" fmla="*/ 252919 h 821987"/>
                <a:gd name="connsiteX9" fmla="*/ 778212 w 885217"/>
                <a:gd name="connsiteY9" fmla="*/ 286966 h 821987"/>
                <a:gd name="connsiteX10" fmla="*/ 826851 w 885217"/>
                <a:gd name="connsiteY10" fmla="*/ 277238 h 821987"/>
                <a:gd name="connsiteX11" fmla="*/ 851170 w 885217"/>
                <a:gd name="connsiteY11" fmla="*/ 291830 h 821987"/>
                <a:gd name="connsiteX12" fmla="*/ 885217 w 885217"/>
                <a:gd name="connsiteY12" fmla="*/ 325877 h 821987"/>
                <a:gd name="connsiteX13" fmla="*/ 885217 w 885217"/>
                <a:gd name="connsiteY13" fmla="*/ 325877 h 821987"/>
                <a:gd name="connsiteX14" fmla="*/ 870625 w 885217"/>
                <a:gd name="connsiteY14" fmla="*/ 428017 h 821987"/>
                <a:gd name="connsiteX15" fmla="*/ 870625 w 885217"/>
                <a:gd name="connsiteY15" fmla="*/ 428017 h 821987"/>
                <a:gd name="connsiteX16" fmla="*/ 836578 w 885217"/>
                <a:gd name="connsiteY16" fmla="*/ 423153 h 821987"/>
                <a:gd name="connsiteX17" fmla="*/ 817123 w 885217"/>
                <a:gd name="connsiteY17" fmla="*/ 379379 h 821987"/>
                <a:gd name="connsiteX18" fmla="*/ 787940 w 885217"/>
                <a:gd name="connsiteY18" fmla="*/ 345332 h 821987"/>
                <a:gd name="connsiteX19" fmla="*/ 768485 w 885217"/>
                <a:gd name="connsiteY19" fmla="*/ 374515 h 821987"/>
                <a:gd name="connsiteX20" fmla="*/ 763621 w 885217"/>
                <a:gd name="connsiteY20" fmla="*/ 432881 h 821987"/>
                <a:gd name="connsiteX21" fmla="*/ 758757 w 885217"/>
                <a:gd name="connsiteY21" fmla="*/ 476655 h 821987"/>
                <a:gd name="connsiteX22" fmla="*/ 705255 w 885217"/>
                <a:gd name="connsiteY22" fmla="*/ 525294 h 821987"/>
                <a:gd name="connsiteX23" fmla="*/ 705255 w 885217"/>
                <a:gd name="connsiteY23" fmla="*/ 569068 h 821987"/>
                <a:gd name="connsiteX24" fmla="*/ 744166 w 885217"/>
                <a:gd name="connsiteY24" fmla="*/ 612843 h 821987"/>
                <a:gd name="connsiteX25" fmla="*/ 744166 w 885217"/>
                <a:gd name="connsiteY25" fmla="*/ 612843 h 821987"/>
                <a:gd name="connsiteX26" fmla="*/ 773349 w 885217"/>
                <a:gd name="connsiteY26" fmla="*/ 646889 h 821987"/>
                <a:gd name="connsiteX27" fmla="*/ 821987 w 885217"/>
                <a:gd name="connsiteY27" fmla="*/ 632298 h 821987"/>
                <a:gd name="connsiteX28" fmla="*/ 846306 w 885217"/>
                <a:gd name="connsiteY28" fmla="*/ 671209 h 821987"/>
                <a:gd name="connsiteX29" fmla="*/ 846306 w 885217"/>
                <a:gd name="connsiteY29" fmla="*/ 671209 h 821987"/>
                <a:gd name="connsiteX30" fmla="*/ 841442 w 885217"/>
                <a:gd name="connsiteY30" fmla="*/ 734438 h 821987"/>
                <a:gd name="connsiteX31" fmla="*/ 797668 w 885217"/>
                <a:gd name="connsiteY31" fmla="*/ 778213 h 821987"/>
                <a:gd name="connsiteX32" fmla="*/ 783076 w 885217"/>
                <a:gd name="connsiteY32" fmla="*/ 821987 h 821987"/>
                <a:gd name="connsiteX33" fmla="*/ 749029 w 885217"/>
                <a:gd name="connsiteY33" fmla="*/ 802532 h 821987"/>
                <a:gd name="connsiteX34" fmla="*/ 695527 w 885217"/>
                <a:gd name="connsiteY34" fmla="*/ 797668 h 821987"/>
                <a:gd name="connsiteX35" fmla="*/ 651753 w 885217"/>
                <a:gd name="connsiteY35" fmla="*/ 778213 h 821987"/>
                <a:gd name="connsiteX36" fmla="*/ 622570 w 885217"/>
                <a:gd name="connsiteY36" fmla="*/ 763621 h 821987"/>
                <a:gd name="connsiteX37" fmla="*/ 593387 w 885217"/>
                <a:gd name="connsiteY37" fmla="*/ 753894 h 821987"/>
                <a:gd name="connsiteX38" fmla="*/ 569068 w 885217"/>
                <a:gd name="connsiteY38" fmla="*/ 758757 h 821987"/>
                <a:gd name="connsiteX39" fmla="*/ 520429 w 885217"/>
                <a:gd name="connsiteY39" fmla="*/ 729574 h 821987"/>
                <a:gd name="connsiteX40" fmla="*/ 481519 w 885217"/>
                <a:gd name="connsiteY40" fmla="*/ 680936 h 821987"/>
                <a:gd name="connsiteX41" fmla="*/ 418289 w 885217"/>
                <a:gd name="connsiteY41" fmla="*/ 685800 h 821987"/>
                <a:gd name="connsiteX42" fmla="*/ 355059 w 885217"/>
                <a:gd name="connsiteY42" fmla="*/ 695528 h 821987"/>
                <a:gd name="connsiteX43" fmla="*/ 296693 w 885217"/>
                <a:gd name="connsiteY43" fmla="*/ 676072 h 821987"/>
                <a:gd name="connsiteX44" fmla="*/ 248055 w 885217"/>
                <a:gd name="connsiteY44" fmla="*/ 656617 h 821987"/>
                <a:gd name="connsiteX45" fmla="*/ 199417 w 885217"/>
                <a:gd name="connsiteY45" fmla="*/ 632298 h 821987"/>
                <a:gd name="connsiteX46" fmla="*/ 170234 w 885217"/>
                <a:gd name="connsiteY46" fmla="*/ 622570 h 821987"/>
                <a:gd name="connsiteX47" fmla="*/ 145914 w 885217"/>
                <a:gd name="connsiteY47" fmla="*/ 569068 h 821987"/>
                <a:gd name="connsiteX48" fmla="*/ 68093 w 885217"/>
                <a:gd name="connsiteY48" fmla="*/ 496111 h 821987"/>
                <a:gd name="connsiteX49" fmla="*/ 0 w 885217"/>
                <a:gd name="connsiteY49" fmla="*/ 316149 h 821987"/>
                <a:gd name="connsiteX50" fmla="*/ 82685 w 885217"/>
                <a:gd name="connsiteY50" fmla="*/ 189689 h 821987"/>
                <a:gd name="connsiteX51" fmla="*/ 272374 w 885217"/>
                <a:gd name="connsiteY51" fmla="*/ 165370 h 821987"/>
                <a:gd name="connsiteX52" fmla="*/ 432880 w 885217"/>
                <a:gd name="connsiteY52" fmla="*/ 9728 h 82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85217" h="821987">
                  <a:moveTo>
                    <a:pt x="432880" y="9728"/>
                  </a:moveTo>
                  <a:lnTo>
                    <a:pt x="505838" y="0"/>
                  </a:lnTo>
                  <a:lnTo>
                    <a:pt x="573931" y="29183"/>
                  </a:lnTo>
                  <a:lnTo>
                    <a:pt x="710119" y="4864"/>
                  </a:lnTo>
                  <a:lnTo>
                    <a:pt x="739302" y="82685"/>
                  </a:lnTo>
                  <a:lnTo>
                    <a:pt x="724710" y="126460"/>
                  </a:lnTo>
                  <a:lnTo>
                    <a:pt x="676072" y="170234"/>
                  </a:lnTo>
                  <a:lnTo>
                    <a:pt x="671208" y="218872"/>
                  </a:lnTo>
                  <a:lnTo>
                    <a:pt x="700391" y="252919"/>
                  </a:lnTo>
                  <a:lnTo>
                    <a:pt x="778212" y="286966"/>
                  </a:lnTo>
                  <a:lnTo>
                    <a:pt x="826851" y="277238"/>
                  </a:lnTo>
                  <a:lnTo>
                    <a:pt x="851170" y="291830"/>
                  </a:lnTo>
                  <a:lnTo>
                    <a:pt x="885217" y="325877"/>
                  </a:lnTo>
                  <a:lnTo>
                    <a:pt x="885217" y="325877"/>
                  </a:lnTo>
                  <a:lnTo>
                    <a:pt x="870625" y="428017"/>
                  </a:lnTo>
                  <a:lnTo>
                    <a:pt x="870625" y="428017"/>
                  </a:lnTo>
                  <a:lnTo>
                    <a:pt x="836578" y="423153"/>
                  </a:lnTo>
                  <a:lnTo>
                    <a:pt x="817123" y="379379"/>
                  </a:lnTo>
                  <a:lnTo>
                    <a:pt x="787940" y="345332"/>
                  </a:lnTo>
                  <a:lnTo>
                    <a:pt x="768485" y="374515"/>
                  </a:lnTo>
                  <a:lnTo>
                    <a:pt x="763621" y="432881"/>
                  </a:lnTo>
                  <a:lnTo>
                    <a:pt x="758757" y="476655"/>
                  </a:lnTo>
                  <a:lnTo>
                    <a:pt x="705255" y="525294"/>
                  </a:lnTo>
                  <a:lnTo>
                    <a:pt x="705255" y="569068"/>
                  </a:lnTo>
                  <a:lnTo>
                    <a:pt x="744166" y="612843"/>
                  </a:lnTo>
                  <a:lnTo>
                    <a:pt x="744166" y="612843"/>
                  </a:lnTo>
                  <a:lnTo>
                    <a:pt x="773349" y="646889"/>
                  </a:lnTo>
                  <a:lnTo>
                    <a:pt x="821987" y="632298"/>
                  </a:lnTo>
                  <a:lnTo>
                    <a:pt x="846306" y="671209"/>
                  </a:lnTo>
                  <a:lnTo>
                    <a:pt x="846306" y="671209"/>
                  </a:lnTo>
                  <a:lnTo>
                    <a:pt x="841442" y="734438"/>
                  </a:lnTo>
                  <a:lnTo>
                    <a:pt x="797668" y="778213"/>
                  </a:lnTo>
                  <a:lnTo>
                    <a:pt x="783076" y="821987"/>
                  </a:lnTo>
                  <a:lnTo>
                    <a:pt x="749029" y="802532"/>
                  </a:lnTo>
                  <a:lnTo>
                    <a:pt x="695527" y="797668"/>
                  </a:lnTo>
                  <a:lnTo>
                    <a:pt x="651753" y="778213"/>
                  </a:lnTo>
                  <a:lnTo>
                    <a:pt x="622570" y="763621"/>
                  </a:lnTo>
                  <a:lnTo>
                    <a:pt x="593387" y="753894"/>
                  </a:lnTo>
                  <a:lnTo>
                    <a:pt x="569068" y="758757"/>
                  </a:lnTo>
                  <a:lnTo>
                    <a:pt x="520429" y="729574"/>
                  </a:lnTo>
                  <a:lnTo>
                    <a:pt x="481519" y="680936"/>
                  </a:lnTo>
                  <a:lnTo>
                    <a:pt x="418289" y="685800"/>
                  </a:lnTo>
                  <a:lnTo>
                    <a:pt x="355059" y="695528"/>
                  </a:lnTo>
                  <a:lnTo>
                    <a:pt x="296693" y="676072"/>
                  </a:lnTo>
                  <a:lnTo>
                    <a:pt x="248055" y="656617"/>
                  </a:lnTo>
                  <a:lnTo>
                    <a:pt x="199417" y="632298"/>
                  </a:lnTo>
                  <a:lnTo>
                    <a:pt x="170234" y="622570"/>
                  </a:lnTo>
                  <a:lnTo>
                    <a:pt x="145914" y="569068"/>
                  </a:lnTo>
                  <a:lnTo>
                    <a:pt x="68093" y="496111"/>
                  </a:lnTo>
                  <a:lnTo>
                    <a:pt x="0" y="316149"/>
                  </a:lnTo>
                  <a:lnTo>
                    <a:pt x="82685" y="189689"/>
                  </a:lnTo>
                  <a:lnTo>
                    <a:pt x="272374" y="165370"/>
                  </a:lnTo>
                  <a:lnTo>
                    <a:pt x="432880" y="9728"/>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19" name="任意多边形 63"/>
            <p:cNvSpPr/>
            <p:nvPr/>
          </p:nvSpPr>
          <p:spPr>
            <a:xfrm>
              <a:off x="3439835" y="1843025"/>
              <a:ext cx="340057" cy="618285"/>
            </a:xfrm>
            <a:custGeom>
              <a:avLst/>
              <a:gdLst>
                <a:gd name="connsiteX0" fmla="*/ 481520 w 588524"/>
                <a:gd name="connsiteY0" fmla="*/ 0 h 1070043"/>
                <a:gd name="connsiteX1" fmla="*/ 544749 w 588524"/>
                <a:gd name="connsiteY1" fmla="*/ 77821 h 1070043"/>
                <a:gd name="connsiteX2" fmla="*/ 544749 w 588524"/>
                <a:gd name="connsiteY2" fmla="*/ 77821 h 1070043"/>
                <a:gd name="connsiteX3" fmla="*/ 500975 w 588524"/>
                <a:gd name="connsiteY3" fmla="*/ 136187 h 1070043"/>
                <a:gd name="connsiteX4" fmla="*/ 569069 w 588524"/>
                <a:gd name="connsiteY4" fmla="*/ 204281 h 1070043"/>
                <a:gd name="connsiteX5" fmla="*/ 588524 w 588524"/>
                <a:gd name="connsiteY5" fmla="*/ 243192 h 1070043"/>
                <a:gd name="connsiteX6" fmla="*/ 544749 w 588524"/>
                <a:gd name="connsiteY6" fmla="*/ 301558 h 1070043"/>
                <a:gd name="connsiteX7" fmla="*/ 481520 w 588524"/>
                <a:gd name="connsiteY7" fmla="*/ 359923 h 1070043"/>
                <a:gd name="connsiteX8" fmla="*/ 496111 w 588524"/>
                <a:gd name="connsiteY8" fmla="*/ 432881 h 1070043"/>
                <a:gd name="connsiteX9" fmla="*/ 525294 w 588524"/>
                <a:gd name="connsiteY9" fmla="*/ 466928 h 1070043"/>
                <a:gd name="connsiteX10" fmla="*/ 525294 w 588524"/>
                <a:gd name="connsiteY10" fmla="*/ 466928 h 1070043"/>
                <a:gd name="connsiteX11" fmla="*/ 578796 w 588524"/>
                <a:gd name="connsiteY11" fmla="*/ 544749 h 1070043"/>
                <a:gd name="connsiteX12" fmla="*/ 544749 w 588524"/>
                <a:gd name="connsiteY12" fmla="*/ 593387 h 1070043"/>
                <a:gd name="connsiteX13" fmla="*/ 554477 w 588524"/>
                <a:gd name="connsiteY13" fmla="*/ 637162 h 1070043"/>
                <a:gd name="connsiteX14" fmla="*/ 525294 w 588524"/>
                <a:gd name="connsiteY14" fmla="*/ 651753 h 1070043"/>
                <a:gd name="connsiteX15" fmla="*/ 481520 w 588524"/>
                <a:gd name="connsiteY15" fmla="*/ 690664 h 1070043"/>
                <a:gd name="connsiteX16" fmla="*/ 539886 w 588524"/>
                <a:gd name="connsiteY16" fmla="*/ 749030 h 1070043"/>
                <a:gd name="connsiteX17" fmla="*/ 530158 w 588524"/>
                <a:gd name="connsiteY17" fmla="*/ 787940 h 1070043"/>
                <a:gd name="connsiteX18" fmla="*/ 530158 w 588524"/>
                <a:gd name="connsiteY18" fmla="*/ 831715 h 1070043"/>
                <a:gd name="connsiteX19" fmla="*/ 442609 w 588524"/>
                <a:gd name="connsiteY19" fmla="*/ 919264 h 1070043"/>
                <a:gd name="connsiteX20" fmla="*/ 408562 w 588524"/>
                <a:gd name="connsiteY20" fmla="*/ 943583 h 1070043"/>
                <a:gd name="connsiteX21" fmla="*/ 345332 w 588524"/>
                <a:gd name="connsiteY21" fmla="*/ 963038 h 1070043"/>
                <a:gd name="connsiteX22" fmla="*/ 311286 w 588524"/>
                <a:gd name="connsiteY22" fmla="*/ 967902 h 1070043"/>
                <a:gd name="connsiteX23" fmla="*/ 238328 w 588524"/>
                <a:gd name="connsiteY23" fmla="*/ 1001949 h 1070043"/>
                <a:gd name="connsiteX24" fmla="*/ 199417 w 588524"/>
                <a:gd name="connsiteY24" fmla="*/ 997085 h 1070043"/>
                <a:gd name="connsiteX25" fmla="*/ 175098 w 588524"/>
                <a:gd name="connsiteY25" fmla="*/ 1026268 h 1070043"/>
                <a:gd name="connsiteX26" fmla="*/ 87549 w 588524"/>
                <a:gd name="connsiteY26" fmla="*/ 1070043 h 1070043"/>
                <a:gd name="connsiteX27" fmla="*/ 0 w 588524"/>
                <a:gd name="connsiteY27" fmla="*/ 924128 h 1070043"/>
                <a:gd name="connsiteX28" fmla="*/ 14592 w 588524"/>
                <a:gd name="connsiteY28" fmla="*/ 603115 h 1070043"/>
                <a:gd name="connsiteX29" fmla="*/ 87549 w 588524"/>
                <a:gd name="connsiteY29" fmla="*/ 291830 h 1070043"/>
                <a:gd name="connsiteX30" fmla="*/ 252920 w 588524"/>
                <a:gd name="connsiteY30" fmla="*/ 92413 h 1070043"/>
                <a:gd name="connsiteX31" fmla="*/ 481520 w 588524"/>
                <a:gd name="connsiteY31" fmla="*/ 0 h 107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8524" h="1070043">
                  <a:moveTo>
                    <a:pt x="481520" y="0"/>
                  </a:moveTo>
                  <a:lnTo>
                    <a:pt x="544749" y="77821"/>
                  </a:lnTo>
                  <a:lnTo>
                    <a:pt x="544749" y="77821"/>
                  </a:lnTo>
                  <a:lnTo>
                    <a:pt x="500975" y="136187"/>
                  </a:lnTo>
                  <a:lnTo>
                    <a:pt x="569069" y="204281"/>
                  </a:lnTo>
                  <a:lnTo>
                    <a:pt x="588524" y="243192"/>
                  </a:lnTo>
                  <a:lnTo>
                    <a:pt x="544749" y="301558"/>
                  </a:lnTo>
                  <a:lnTo>
                    <a:pt x="481520" y="359923"/>
                  </a:lnTo>
                  <a:lnTo>
                    <a:pt x="496111" y="432881"/>
                  </a:lnTo>
                  <a:lnTo>
                    <a:pt x="525294" y="466928"/>
                  </a:lnTo>
                  <a:lnTo>
                    <a:pt x="525294" y="466928"/>
                  </a:lnTo>
                  <a:lnTo>
                    <a:pt x="578796" y="544749"/>
                  </a:lnTo>
                  <a:lnTo>
                    <a:pt x="544749" y="593387"/>
                  </a:lnTo>
                  <a:lnTo>
                    <a:pt x="554477" y="637162"/>
                  </a:lnTo>
                  <a:lnTo>
                    <a:pt x="525294" y="651753"/>
                  </a:lnTo>
                  <a:lnTo>
                    <a:pt x="481520" y="690664"/>
                  </a:lnTo>
                  <a:lnTo>
                    <a:pt x="539886" y="749030"/>
                  </a:lnTo>
                  <a:lnTo>
                    <a:pt x="530158" y="787940"/>
                  </a:lnTo>
                  <a:lnTo>
                    <a:pt x="530158" y="831715"/>
                  </a:lnTo>
                  <a:lnTo>
                    <a:pt x="442609" y="919264"/>
                  </a:lnTo>
                  <a:lnTo>
                    <a:pt x="408562" y="943583"/>
                  </a:lnTo>
                  <a:lnTo>
                    <a:pt x="345332" y="963038"/>
                  </a:lnTo>
                  <a:lnTo>
                    <a:pt x="311286" y="967902"/>
                  </a:lnTo>
                  <a:lnTo>
                    <a:pt x="238328" y="1001949"/>
                  </a:lnTo>
                  <a:lnTo>
                    <a:pt x="199417" y="997085"/>
                  </a:lnTo>
                  <a:lnTo>
                    <a:pt x="175098" y="1026268"/>
                  </a:lnTo>
                  <a:lnTo>
                    <a:pt x="87549" y="1070043"/>
                  </a:lnTo>
                  <a:lnTo>
                    <a:pt x="0" y="924128"/>
                  </a:lnTo>
                  <a:lnTo>
                    <a:pt x="14592" y="603115"/>
                  </a:lnTo>
                  <a:lnTo>
                    <a:pt x="87549" y="291830"/>
                  </a:lnTo>
                  <a:lnTo>
                    <a:pt x="252920" y="92413"/>
                  </a:lnTo>
                  <a:lnTo>
                    <a:pt x="481520" y="0"/>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0" name="任意多边形 64"/>
            <p:cNvSpPr/>
            <p:nvPr/>
          </p:nvSpPr>
          <p:spPr>
            <a:xfrm>
              <a:off x="2992894" y="1957526"/>
              <a:ext cx="298263" cy="477222"/>
            </a:xfrm>
            <a:custGeom>
              <a:avLst/>
              <a:gdLst>
                <a:gd name="connsiteX0" fmla="*/ 0 w 516193"/>
                <a:gd name="connsiteY0" fmla="*/ 221226 h 825910"/>
                <a:gd name="connsiteX1" fmla="*/ 51619 w 516193"/>
                <a:gd name="connsiteY1" fmla="*/ 678426 h 825910"/>
                <a:gd name="connsiteX2" fmla="*/ 302342 w 516193"/>
                <a:gd name="connsiteY2" fmla="*/ 825910 h 825910"/>
                <a:gd name="connsiteX3" fmla="*/ 479322 w 516193"/>
                <a:gd name="connsiteY3" fmla="*/ 626806 h 825910"/>
                <a:gd name="connsiteX4" fmla="*/ 398206 w 516193"/>
                <a:gd name="connsiteY4" fmla="*/ 464574 h 825910"/>
                <a:gd name="connsiteX5" fmla="*/ 516193 w 516193"/>
                <a:gd name="connsiteY5" fmla="*/ 265471 h 825910"/>
                <a:gd name="connsiteX6" fmla="*/ 390832 w 516193"/>
                <a:gd name="connsiteY6" fmla="*/ 0 h 825910"/>
                <a:gd name="connsiteX7" fmla="*/ 0 w 516193"/>
                <a:gd name="connsiteY7" fmla="*/ 221226 h 82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193" h="825910">
                  <a:moveTo>
                    <a:pt x="0" y="221226"/>
                  </a:moveTo>
                  <a:lnTo>
                    <a:pt x="51619" y="678426"/>
                  </a:lnTo>
                  <a:lnTo>
                    <a:pt x="302342" y="825910"/>
                  </a:lnTo>
                  <a:lnTo>
                    <a:pt x="479322" y="626806"/>
                  </a:lnTo>
                  <a:lnTo>
                    <a:pt x="398206" y="464574"/>
                  </a:lnTo>
                  <a:lnTo>
                    <a:pt x="516193" y="265471"/>
                  </a:lnTo>
                  <a:lnTo>
                    <a:pt x="390832" y="0"/>
                  </a:lnTo>
                  <a:lnTo>
                    <a:pt x="0" y="221226"/>
                  </a:lnTo>
                  <a:close/>
                </a:path>
              </a:pathLst>
            </a:custGeom>
            <a:solidFill>
              <a:srgbClr val="7F7F7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1" name="任意多边形 65"/>
            <p:cNvSpPr/>
            <p:nvPr/>
          </p:nvSpPr>
          <p:spPr>
            <a:xfrm>
              <a:off x="2460279" y="619601"/>
              <a:ext cx="1917408" cy="1580796"/>
            </a:xfrm>
            <a:custGeom>
              <a:avLst/>
              <a:gdLst>
                <a:gd name="connsiteX0" fmla="*/ 884904 w 3318388"/>
                <a:gd name="connsiteY0" fmla="*/ 2713703 h 2735826"/>
                <a:gd name="connsiteX1" fmla="*/ 988142 w 3318388"/>
                <a:gd name="connsiteY1" fmla="*/ 2684207 h 2735826"/>
                <a:gd name="connsiteX2" fmla="*/ 1017639 w 3318388"/>
                <a:gd name="connsiteY2" fmla="*/ 2669458 h 2735826"/>
                <a:gd name="connsiteX3" fmla="*/ 1113504 w 3318388"/>
                <a:gd name="connsiteY3" fmla="*/ 2654710 h 2735826"/>
                <a:gd name="connsiteX4" fmla="*/ 1165123 w 3318388"/>
                <a:gd name="connsiteY4" fmla="*/ 2625213 h 2735826"/>
                <a:gd name="connsiteX5" fmla="*/ 1179871 w 3318388"/>
                <a:gd name="connsiteY5" fmla="*/ 2544097 h 2735826"/>
                <a:gd name="connsiteX6" fmla="*/ 1187246 w 3318388"/>
                <a:gd name="connsiteY6" fmla="*/ 2499852 h 2735826"/>
                <a:gd name="connsiteX7" fmla="*/ 1201994 w 3318388"/>
                <a:gd name="connsiteY7" fmla="*/ 2426110 h 2735826"/>
                <a:gd name="connsiteX8" fmla="*/ 1201994 w 3318388"/>
                <a:gd name="connsiteY8" fmla="*/ 2426110 h 2735826"/>
                <a:gd name="connsiteX9" fmla="*/ 1297858 w 3318388"/>
                <a:gd name="connsiteY9" fmla="*/ 2403987 h 2735826"/>
                <a:gd name="connsiteX10" fmla="*/ 1327355 w 3318388"/>
                <a:gd name="connsiteY10" fmla="*/ 2448232 h 2735826"/>
                <a:gd name="connsiteX11" fmla="*/ 1275736 w 3318388"/>
                <a:gd name="connsiteY11" fmla="*/ 2588342 h 2735826"/>
                <a:gd name="connsiteX12" fmla="*/ 1275736 w 3318388"/>
                <a:gd name="connsiteY12" fmla="*/ 2588342 h 2735826"/>
                <a:gd name="connsiteX13" fmla="*/ 1327355 w 3318388"/>
                <a:gd name="connsiteY13" fmla="*/ 2625213 h 2735826"/>
                <a:gd name="connsiteX14" fmla="*/ 1378975 w 3318388"/>
                <a:gd name="connsiteY14" fmla="*/ 2669458 h 2735826"/>
                <a:gd name="connsiteX15" fmla="*/ 1437968 w 3318388"/>
                <a:gd name="connsiteY15" fmla="*/ 2691581 h 2735826"/>
                <a:gd name="connsiteX16" fmla="*/ 1533833 w 3318388"/>
                <a:gd name="connsiteY16" fmla="*/ 2691581 h 2735826"/>
                <a:gd name="connsiteX17" fmla="*/ 1570704 w 3318388"/>
                <a:gd name="connsiteY17" fmla="*/ 2676832 h 2735826"/>
                <a:gd name="connsiteX18" fmla="*/ 1570704 w 3318388"/>
                <a:gd name="connsiteY18" fmla="*/ 2676832 h 2735826"/>
                <a:gd name="connsiteX19" fmla="*/ 1570704 w 3318388"/>
                <a:gd name="connsiteY19" fmla="*/ 2580968 h 2735826"/>
                <a:gd name="connsiteX20" fmla="*/ 1607575 w 3318388"/>
                <a:gd name="connsiteY20" fmla="*/ 2492478 h 2735826"/>
                <a:gd name="connsiteX21" fmla="*/ 1651820 w 3318388"/>
                <a:gd name="connsiteY21" fmla="*/ 2440858 h 2735826"/>
                <a:gd name="connsiteX22" fmla="*/ 1718188 w 3318388"/>
                <a:gd name="connsiteY22" fmla="*/ 2381865 h 2735826"/>
                <a:gd name="connsiteX23" fmla="*/ 1732936 w 3318388"/>
                <a:gd name="connsiteY23" fmla="*/ 2359742 h 2735826"/>
                <a:gd name="connsiteX24" fmla="*/ 1732936 w 3318388"/>
                <a:gd name="connsiteY24" fmla="*/ 2359742 h 2735826"/>
                <a:gd name="connsiteX25" fmla="*/ 1828800 w 3318388"/>
                <a:gd name="connsiteY25" fmla="*/ 2352368 h 2735826"/>
                <a:gd name="connsiteX26" fmla="*/ 1828800 w 3318388"/>
                <a:gd name="connsiteY26" fmla="*/ 2352368 h 2735826"/>
                <a:gd name="connsiteX27" fmla="*/ 1902542 w 3318388"/>
                <a:gd name="connsiteY27" fmla="*/ 2344994 h 2735826"/>
                <a:gd name="connsiteX28" fmla="*/ 1954162 w 3318388"/>
                <a:gd name="connsiteY28" fmla="*/ 2278626 h 2735826"/>
                <a:gd name="connsiteX29" fmla="*/ 1991033 w 3318388"/>
                <a:gd name="connsiteY29" fmla="*/ 2227007 h 2735826"/>
                <a:gd name="connsiteX30" fmla="*/ 2057400 w 3318388"/>
                <a:gd name="connsiteY30" fmla="*/ 2204884 h 2735826"/>
                <a:gd name="connsiteX31" fmla="*/ 2138517 w 3318388"/>
                <a:gd name="connsiteY31" fmla="*/ 2197510 h 2735826"/>
                <a:gd name="connsiteX32" fmla="*/ 2197510 w 3318388"/>
                <a:gd name="connsiteY32" fmla="*/ 2160639 h 2735826"/>
                <a:gd name="connsiteX33" fmla="*/ 2204884 w 3318388"/>
                <a:gd name="connsiteY33" fmla="*/ 2123768 h 2735826"/>
                <a:gd name="connsiteX34" fmla="*/ 2204884 w 3318388"/>
                <a:gd name="connsiteY34" fmla="*/ 2123768 h 2735826"/>
                <a:gd name="connsiteX35" fmla="*/ 2153265 w 3318388"/>
                <a:gd name="connsiteY35" fmla="*/ 2072149 h 2735826"/>
                <a:gd name="connsiteX36" fmla="*/ 2153265 w 3318388"/>
                <a:gd name="connsiteY36" fmla="*/ 2072149 h 2735826"/>
                <a:gd name="connsiteX37" fmla="*/ 2160639 w 3318388"/>
                <a:gd name="connsiteY37" fmla="*/ 1991032 h 2735826"/>
                <a:gd name="connsiteX38" fmla="*/ 2160639 w 3318388"/>
                <a:gd name="connsiteY38" fmla="*/ 1991032 h 2735826"/>
                <a:gd name="connsiteX39" fmla="*/ 2212258 w 3318388"/>
                <a:gd name="connsiteY39" fmla="*/ 1939413 h 2735826"/>
                <a:gd name="connsiteX40" fmla="*/ 2249129 w 3318388"/>
                <a:gd name="connsiteY40" fmla="*/ 1887794 h 2735826"/>
                <a:gd name="connsiteX41" fmla="*/ 2249129 w 3318388"/>
                <a:gd name="connsiteY41" fmla="*/ 1887794 h 2735826"/>
                <a:gd name="connsiteX42" fmla="*/ 2300749 w 3318388"/>
                <a:gd name="connsiteY42" fmla="*/ 1932039 h 2735826"/>
                <a:gd name="connsiteX43" fmla="*/ 2300749 w 3318388"/>
                <a:gd name="connsiteY43" fmla="*/ 1932039 h 2735826"/>
                <a:gd name="connsiteX44" fmla="*/ 2286000 w 3318388"/>
                <a:gd name="connsiteY44" fmla="*/ 1983658 h 2735826"/>
                <a:gd name="connsiteX45" fmla="*/ 2337620 w 3318388"/>
                <a:gd name="connsiteY45" fmla="*/ 1998407 h 2735826"/>
                <a:gd name="connsiteX46" fmla="*/ 2367117 w 3318388"/>
                <a:gd name="connsiteY46" fmla="*/ 1961536 h 2735826"/>
                <a:gd name="connsiteX47" fmla="*/ 2396613 w 3318388"/>
                <a:gd name="connsiteY47" fmla="*/ 1932039 h 2735826"/>
                <a:gd name="connsiteX48" fmla="*/ 2448233 w 3318388"/>
                <a:gd name="connsiteY48" fmla="*/ 1909916 h 2735826"/>
                <a:gd name="connsiteX49" fmla="*/ 2514600 w 3318388"/>
                <a:gd name="connsiteY49" fmla="*/ 1924665 h 2735826"/>
                <a:gd name="connsiteX50" fmla="*/ 2514600 w 3318388"/>
                <a:gd name="connsiteY50" fmla="*/ 1836174 h 2735826"/>
                <a:gd name="connsiteX51" fmla="*/ 2544097 w 3318388"/>
                <a:gd name="connsiteY51" fmla="*/ 1791929 h 2735826"/>
                <a:gd name="connsiteX52" fmla="*/ 2617839 w 3318388"/>
                <a:gd name="connsiteY52" fmla="*/ 1762432 h 2735826"/>
                <a:gd name="connsiteX53" fmla="*/ 2728452 w 3318388"/>
                <a:gd name="connsiteY53" fmla="*/ 1895168 h 2735826"/>
                <a:gd name="connsiteX54" fmla="*/ 2750575 w 3318388"/>
                <a:gd name="connsiteY54" fmla="*/ 1983658 h 2735826"/>
                <a:gd name="connsiteX55" fmla="*/ 2824317 w 3318388"/>
                <a:gd name="connsiteY55" fmla="*/ 1968910 h 2735826"/>
                <a:gd name="connsiteX56" fmla="*/ 2824317 w 3318388"/>
                <a:gd name="connsiteY56" fmla="*/ 1968910 h 2735826"/>
                <a:gd name="connsiteX57" fmla="*/ 2868562 w 3318388"/>
                <a:gd name="connsiteY57" fmla="*/ 1902542 h 2735826"/>
                <a:gd name="connsiteX58" fmla="*/ 2868562 w 3318388"/>
                <a:gd name="connsiteY58" fmla="*/ 1902542 h 2735826"/>
                <a:gd name="connsiteX59" fmla="*/ 2831691 w 3318388"/>
                <a:gd name="connsiteY59" fmla="*/ 1821426 h 2735826"/>
                <a:gd name="connsiteX60" fmla="*/ 2831691 w 3318388"/>
                <a:gd name="connsiteY60" fmla="*/ 1821426 h 2735826"/>
                <a:gd name="connsiteX61" fmla="*/ 2831691 w 3318388"/>
                <a:gd name="connsiteY61" fmla="*/ 1821426 h 2735826"/>
                <a:gd name="connsiteX62" fmla="*/ 2861188 w 3318388"/>
                <a:gd name="connsiteY62" fmla="*/ 1784555 h 2735826"/>
                <a:gd name="connsiteX63" fmla="*/ 2861188 w 3318388"/>
                <a:gd name="connsiteY63" fmla="*/ 1784555 h 2735826"/>
                <a:gd name="connsiteX64" fmla="*/ 2912807 w 3318388"/>
                <a:gd name="connsiteY64" fmla="*/ 1858297 h 2735826"/>
                <a:gd name="connsiteX65" fmla="*/ 2971800 w 3318388"/>
                <a:gd name="connsiteY65" fmla="*/ 1836174 h 2735826"/>
                <a:gd name="connsiteX66" fmla="*/ 3141407 w 3318388"/>
                <a:gd name="connsiteY66" fmla="*/ 1703439 h 2735826"/>
                <a:gd name="connsiteX67" fmla="*/ 3141407 w 3318388"/>
                <a:gd name="connsiteY67" fmla="*/ 1703439 h 2735826"/>
                <a:gd name="connsiteX68" fmla="*/ 3178278 w 3318388"/>
                <a:gd name="connsiteY68" fmla="*/ 1614949 h 2735826"/>
                <a:gd name="connsiteX69" fmla="*/ 3252020 w 3318388"/>
                <a:gd name="connsiteY69" fmla="*/ 1644445 h 2735826"/>
                <a:gd name="connsiteX70" fmla="*/ 3252020 w 3318388"/>
                <a:gd name="connsiteY70" fmla="*/ 1644445 h 2735826"/>
                <a:gd name="connsiteX71" fmla="*/ 3318388 w 3318388"/>
                <a:gd name="connsiteY71" fmla="*/ 1555955 h 2735826"/>
                <a:gd name="connsiteX72" fmla="*/ 3318388 w 3318388"/>
                <a:gd name="connsiteY72" fmla="*/ 1555955 h 2735826"/>
                <a:gd name="connsiteX73" fmla="*/ 3274142 w 3318388"/>
                <a:gd name="connsiteY73" fmla="*/ 1504336 h 2735826"/>
                <a:gd name="connsiteX74" fmla="*/ 3266768 w 3318388"/>
                <a:gd name="connsiteY74" fmla="*/ 1430594 h 2735826"/>
                <a:gd name="connsiteX75" fmla="*/ 3207775 w 3318388"/>
                <a:gd name="connsiteY75" fmla="*/ 1371600 h 2735826"/>
                <a:gd name="connsiteX76" fmla="*/ 3141407 w 3318388"/>
                <a:gd name="connsiteY76" fmla="*/ 1430594 h 2735826"/>
                <a:gd name="connsiteX77" fmla="*/ 3097162 w 3318388"/>
                <a:gd name="connsiteY77" fmla="*/ 1401097 h 2735826"/>
                <a:gd name="connsiteX78" fmla="*/ 3067665 w 3318388"/>
                <a:gd name="connsiteY78" fmla="*/ 1349478 h 2735826"/>
                <a:gd name="connsiteX79" fmla="*/ 3075039 w 3318388"/>
                <a:gd name="connsiteY79" fmla="*/ 1224116 h 2735826"/>
                <a:gd name="connsiteX80" fmla="*/ 3023420 w 3318388"/>
                <a:gd name="connsiteY80" fmla="*/ 1216742 h 2735826"/>
                <a:gd name="connsiteX81" fmla="*/ 2979175 w 3318388"/>
                <a:gd name="connsiteY81" fmla="*/ 1135626 h 2735826"/>
                <a:gd name="connsiteX82" fmla="*/ 3001297 w 3318388"/>
                <a:gd name="connsiteY82" fmla="*/ 1120878 h 2735826"/>
                <a:gd name="connsiteX83" fmla="*/ 3111910 w 3318388"/>
                <a:gd name="connsiteY83" fmla="*/ 1165123 h 2735826"/>
                <a:gd name="connsiteX84" fmla="*/ 3163529 w 3318388"/>
                <a:gd name="connsiteY84" fmla="*/ 1135626 h 2735826"/>
                <a:gd name="connsiteX85" fmla="*/ 3163529 w 3318388"/>
                <a:gd name="connsiteY85" fmla="*/ 1135626 h 2735826"/>
                <a:gd name="connsiteX86" fmla="*/ 3141407 w 3318388"/>
                <a:gd name="connsiteY86" fmla="*/ 1061884 h 2735826"/>
                <a:gd name="connsiteX87" fmla="*/ 3185652 w 3318388"/>
                <a:gd name="connsiteY87" fmla="*/ 1025013 h 2735826"/>
                <a:gd name="connsiteX88" fmla="*/ 3222523 w 3318388"/>
                <a:gd name="connsiteY88" fmla="*/ 1010265 h 2735826"/>
                <a:gd name="connsiteX89" fmla="*/ 3200400 w 3318388"/>
                <a:gd name="connsiteY89" fmla="*/ 966019 h 2735826"/>
                <a:gd name="connsiteX90" fmla="*/ 3178278 w 3318388"/>
                <a:gd name="connsiteY90" fmla="*/ 966019 h 2735826"/>
                <a:gd name="connsiteX91" fmla="*/ 3126658 w 3318388"/>
                <a:gd name="connsiteY91" fmla="*/ 1002890 h 2735826"/>
                <a:gd name="connsiteX92" fmla="*/ 3052917 w 3318388"/>
                <a:gd name="connsiteY92" fmla="*/ 936523 h 2735826"/>
                <a:gd name="connsiteX93" fmla="*/ 3052917 w 3318388"/>
                <a:gd name="connsiteY93" fmla="*/ 936523 h 2735826"/>
                <a:gd name="connsiteX94" fmla="*/ 3060291 w 3318388"/>
                <a:gd name="connsiteY94" fmla="*/ 855407 h 2735826"/>
                <a:gd name="connsiteX95" fmla="*/ 3119284 w 3318388"/>
                <a:gd name="connsiteY95" fmla="*/ 789039 h 2735826"/>
                <a:gd name="connsiteX96" fmla="*/ 3119284 w 3318388"/>
                <a:gd name="connsiteY96" fmla="*/ 789039 h 2735826"/>
                <a:gd name="connsiteX97" fmla="*/ 3170904 w 3318388"/>
                <a:gd name="connsiteY97" fmla="*/ 707923 h 2735826"/>
                <a:gd name="connsiteX98" fmla="*/ 3170904 w 3318388"/>
                <a:gd name="connsiteY98" fmla="*/ 671052 h 2735826"/>
                <a:gd name="connsiteX99" fmla="*/ 3215149 w 3318388"/>
                <a:gd name="connsiteY99" fmla="*/ 700549 h 2735826"/>
                <a:gd name="connsiteX100" fmla="*/ 3215149 w 3318388"/>
                <a:gd name="connsiteY100" fmla="*/ 700549 h 2735826"/>
                <a:gd name="connsiteX101" fmla="*/ 3222523 w 3318388"/>
                <a:gd name="connsiteY101" fmla="*/ 759542 h 2735826"/>
                <a:gd name="connsiteX102" fmla="*/ 3274142 w 3318388"/>
                <a:gd name="connsiteY102" fmla="*/ 744794 h 2735826"/>
                <a:gd name="connsiteX103" fmla="*/ 3274142 w 3318388"/>
                <a:gd name="connsiteY103" fmla="*/ 693174 h 2735826"/>
                <a:gd name="connsiteX104" fmla="*/ 3288891 w 3318388"/>
                <a:gd name="connsiteY104" fmla="*/ 641555 h 2735826"/>
                <a:gd name="connsiteX105" fmla="*/ 3288891 w 3318388"/>
                <a:gd name="connsiteY105" fmla="*/ 641555 h 2735826"/>
                <a:gd name="connsiteX106" fmla="*/ 3229897 w 3318388"/>
                <a:gd name="connsiteY106" fmla="*/ 597310 h 2735826"/>
                <a:gd name="connsiteX107" fmla="*/ 3274142 w 3318388"/>
                <a:gd name="connsiteY107" fmla="*/ 545690 h 2735826"/>
                <a:gd name="connsiteX108" fmla="*/ 3274142 w 3318388"/>
                <a:gd name="connsiteY108" fmla="*/ 545690 h 2735826"/>
                <a:gd name="connsiteX109" fmla="*/ 3229897 w 3318388"/>
                <a:gd name="connsiteY109" fmla="*/ 486697 h 2735826"/>
                <a:gd name="connsiteX110" fmla="*/ 3200400 w 3318388"/>
                <a:gd name="connsiteY110" fmla="*/ 435078 h 2735826"/>
                <a:gd name="connsiteX111" fmla="*/ 3274142 w 3318388"/>
                <a:gd name="connsiteY111" fmla="*/ 324465 h 2735826"/>
                <a:gd name="connsiteX112" fmla="*/ 3281517 w 3318388"/>
                <a:gd name="connsiteY112" fmla="*/ 272845 h 2735826"/>
                <a:gd name="connsiteX113" fmla="*/ 3281517 w 3318388"/>
                <a:gd name="connsiteY113" fmla="*/ 272845 h 2735826"/>
                <a:gd name="connsiteX114" fmla="*/ 3200400 w 3318388"/>
                <a:gd name="connsiteY114" fmla="*/ 169607 h 2735826"/>
                <a:gd name="connsiteX115" fmla="*/ 3148781 w 3318388"/>
                <a:gd name="connsiteY115" fmla="*/ 147484 h 2735826"/>
                <a:gd name="connsiteX116" fmla="*/ 3111910 w 3318388"/>
                <a:gd name="connsiteY116" fmla="*/ 184355 h 2735826"/>
                <a:gd name="connsiteX117" fmla="*/ 3089788 w 3318388"/>
                <a:gd name="connsiteY117" fmla="*/ 228600 h 2735826"/>
                <a:gd name="connsiteX118" fmla="*/ 2949678 w 3318388"/>
                <a:gd name="connsiteY118" fmla="*/ 272845 h 2735826"/>
                <a:gd name="connsiteX119" fmla="*/ 2949678 w 3318388"/>
                <a:gd name="connsiteY119" fmla="*/ 272845 h 2735826"/>
                <a:gd name="connsiteX120" fmla="*/ 2912807 w 3318388"/>
                <a:gd name="connsiteY120" fmla="*/ 184355 h 2735826"/>
                <a:gd name="connsiteX121" fmla="*/ 2912807 w 3318388"/>
                <a:gd name="connsiteY121" fmla="*/ 184355 h 2735826"/>
                <a:gd name="connsiteX122" fmla="*/ 2853813 w 3318388"/>
                <a:gd name="connsiteY122" fmla="*/ 110613 h 2735826"/>
                <a:gd name="connsiteX123" fmla="*/ 2824317 w 3318388"/>
                <a:gd name="connsiteY123" fmla="*/ 110613 h 2735826"/>
                <a:gd name="connsiteX124" fmla="*/ 2802194 w 3318388"/>
                <a:gd name="connsiteY124" fmla="*/ 169607 h 2735826"/>
                <a:gd name="connsiteX125" fmla="*/ 2713704 w 3318388"/>
                <a:gd name="connsiteY125" fmla="*/ 117987 h 2735826"/>
                <a:gd name="connsiteX126" fmla="*/ 2787446 w 3318388"/>
                <a:gd name="connsiteY126" fmla="*/ 58994 h 2735826"/>
                <a:gd name="connsiteX127" fmla="*/ 2765323 w 3318388"/>
                <a:gd name="connsiteY127" fmla="*/ 0 h 2735826"/>
                <a:gd name="connsiteX128" fmla="*/ 2632588 w 3318388"/>
                <a:gd name="connsiteY128" fmla="*/ 36871 h 2735826"/>
                <a:gd name="connsiteX129" fmla="*/ 2595717 w 3318388"/>
                <a:gd name="connsiteY129" fmla="*/ 103239 h 2735826"/>
                <a:gd name="connsiteX130" fmla="*/ 2662084 w 3318388"/>
                <a:gd name="connsiteY130" fmla="*/ 169607 h 2735826"/>
                <a:gd name="connsiteX131" fmla="*/ 2669458 w 3318388"/>
                <a:gd name="connsiteY131" fmla="*/ 235974 h 2735826"/>
                <a:gd name="connsiteX132" fmla="*/ 2654710 w 3318388"/>
                <a:gd name="connsiteY132" fmla="*/ 258097 h 2735826"/>
                <a:gd name="connsiteX133" fmla="*/ 2654710 w 3318388"/>
                <a:gd name="connsiteY133" fmla="*/ 258097 h 2735826"/>
                <a:gd name="connsiteX134" fmla="*/ 2639962 w 3318388"/>
                <a:gd name="connsiteY134" fmla="*/ 324465 h 2735826"/>
                <a:gd name="connsiteX135" fmla="*/ 2573594 w 3318388"/>
                <a:gd name="connsiteY135" fmla="*/ 383458 h 2735826"/>
                <a:gd name="connsiteX136" fmla="*/ 2580968 w 3318388"/>
                <a:gd name="connsiteY136" fmla="*/ 479323 h 2735826"/>
                <a:gd name="connsiteX137" fmla="*/ 2573594 w 3318388"/>
                <a:gd name="connsiteY137" fmla="*/ 545690 h 2735826"/>
                <a:gd name="connsiteX138" fmla="*/ 2462981 w 3318388"/>
                <a:gd name="connsiteY138" fmla="*/ 634181 h 2735826"/>
                <a:gd name="connsiteX139" fmla="*/ 2300749 w 3318388"/>
                <a:gd name="connsiteY139" fmla="*/ 619432 h 2735826"/>
                <a:gd name="connsiteX140" fmla="*/ 2293375 w 3318388"/>
                <a:gd name="connsiteY140" fmla="*/ 693174 h 2735826"/>
                <a:gd name="connsiteX141" fmla="*/ 2286000 w 3318388"/>
                <a:gd name="connsiteY141" fmla="*/ 744794 h 2735826"/>
                <a:gd name="connsiteX142" fmla="*/ 2249129 w 3318388"/>
                <a:gd name="connsiteY142" fmla="*/ 752168 h 2735826"/>
                <a:gd name="connsiteX143" fmla="*/ 2263878 w 3318388"/>
                <a:gd name="connsiteY143" fmla="*/ 811161 h 2735826"/>
                <a:gd name="connsiteX144" fmla="*/ 2263878 w 3318388"/>
                <a:gd name="connsiteY144" fmla="*/ 811161 h 2735826"/>
                <a:gd name="connsiteX145" fmla="*/ 2249129 w 3318388"/>
                <a:gd name="connsiteY145" fmla="*/ 862781 h 2735826"/>
                <a:gd name="connsiteX146" fmla="*/ 2212258 w 3318388"/>
                <a:gd name="connsiteY146" fmla="*/ 907026 h 2735826"/>
                <a:gd name="connsiteX147" fmla="*/ 2241755 w 3318388"/>
                <a:gd name="connsiteY147" fmla="*/ 958645 h 2735826"/>
                <a:gd name="connsiteX148" fmla="*/ 2308123 w 3318388"/>
                <a:gd name="connsiteY148" fmla="*/ 943897 h 2735826"/>
                <a:gd name="connsiteX149" fmla="*/ 2367117 w 3318388"/>
                <a:gd name="connsiteY149" fmla="*/ 914400 h 2735826"/>
                <a:gd name="connsiteX150" fmla="*/ 2477729 w 3318388"/>
                <a:gd name="connsiteY150" fmla="*/ 943897 h 2735826"/>
                <a:gd name="connsiteX151" fmla="*/ 2462981 w 3318388"/>
                <a:gd name="connsiteY151" fmla="*/ 884903 h 2735826"/>
                <a:gd name="connsiteX152" fmla="*/ 2558846 w 3318388"/>
                <a:gd name="connsiteY152" fmla="*/ 877529 h 2735826"/>
                <a:gd name="connsiteX153" fmla="*/ 2558846 w 3318388"/>
                <a:gd name="connsiteY153" fmla="*/ 877529 h 2735826"/>
                <a:gd name="connsiteX154" fmla="*/ 2558846 w 3318388"/>
                <a:gd name="connsiteY154" fmla="*/ 877529 h 2735826"/>
                <a:gd name="connsiteX155" fmla="*/ 2625213 w 3318388"/>
                <a:gd name="connsiteY155" fmla="*/ 921774 h 2735826"/>
                <a:gd name="connsiteX156" fmla="*/ 2757949 w 3318388"/>
                <a:gd name="connsiteY156" fmla="*/ 995516 h 2735826"/>
                <a:gd name="connsiteX157" fmla="*/ 2765323 w 3318388"/>
                <a:gd name="connsiteY157" fmla="*/ 1032387 h 2735826"/>
                <a:gd name="connsiteX158" fmla="*/ 2743200 w 3318388"/>
                <a:gd name="connsiteY158" fmla="*/ 1076632 h 2735826"/>
                <a:gd name="connsiteX159" fmla="*/ 2743200 w 3318388"/>
                <a:gd name="connsiteY159" fmla="*/ 1076632 h 2735826"/>
                <a:gd name="connsiteX160" fmla="*/ 2684207 w 3318388"/>
                <a:gd name="connsiteY160" fmla="*/ 1098755 h 2735826"/>
                <a:gd name="connsiteX161" fmla="*/ 2617839 w 3318388"/>
                <a:gd name="connsiteY161" fmla="*/ 1091381 h 2735826"/>
                <a:gd name="connsiteX162" fmla="*/ 2566220 w 3318388"/>
                <a:gd name="connsiteY162" fmla="*/ 1091381 h 2735826"/>
                <a:gd name="connsiteX163" fmla="*/ 2470355 w 3318388"/>
                <a:gd name="connsiteY163" fmla="*/ 1172497 h 2735826"/>
                <a:gd name="connsiteX164" fmla="*/ 2381865 w 3318388"/>
                <a:gd name="connsiteY164" fmla="*/ 1172497 h 2735826"/>
                <a:gd name="connsiteX165" fmla="*/ 2344994 w 3318388"/>
                <a:gd name="connsiteY165" fmla="*/ 1238865 h 2735826"/>
                <a:gd name="connsiteX166" fmla="*/ 2315497 w 3318388"/>
                <a:gd name="connsiteY166" fmla="*/ 1327355 h 2735826"/>
                <a:gd name="connsiteX167" fmla="*/ 2263878 w 3318388"/>
                <a:gd name="connsiteY167" fmla="*/ 1334729 h 2735826"/>
                <a:gd name="connsiteX168" fmla="*/ 2175388 w 3318388"/>
                <a:gd name="connsiteY168" fmla="*/ 1342103 h 2735826"/>
                <a:gd name="connsiteX169" fmla="*/ 2123768 w 3318388"/>
                <a:gd name="connsiteY169" fmla="*/ 1386349 h 2735826"/>
                <a:gd name="connsiteX170" fmla="*/ 2064775 w 3318388"/>
                <a:gd name="connsiteY170" fmla="*/ 1460090 h 2735826"/>
                <a:gd name="connsiteX171" fmla="*/ 2064775 w 3318388"/>
                <a:gd name="connsiteY171" fmla="*/ 1460090 h 2735826"/>
                <a:gd name="connsiteX172" fmla="*/ 1976284 w 3318388"/>
                <a:gd name="connsiteY172" fmla="*/ 1474839 h 2735826"/>
                <a:gd name="connsiteX173" fmla="*/ 1917291 w 3318388"/>
                <a:gd name="connsiteY173" fmla="*/ 1423219 h 2735826"/>
                <a:gd name="connsiteX174" fmla="*/ 1858297 w 3318388"/>
                <a:gd name="connsiteY174" fmla="*/ 1423219 h 2735826"/>
                <a:gd name="connsiteX175" fmla="*/ 1836175 w 3318388"/>
                <a:gd name="connsiteY175" fmla="*/ 1489587 h 2735826"/>
                <a:gd name="connsiteX176" fmla="*/ 1836175 w 3318388"/>
                <a:gd name="connsiteY176" fmla="*/ 1585452 h 2735826"/>
                <a:gd name="connsiteX177" fmla="*/ 1887794 w 3318388"/>
                <a:gd name="connsiteY177" fmla="*/ 1614949 h 2735826"/>
                <a:gd name="connsiteX178" fmla="*/ 1887794 w 3318388"/>
                <a:gd name="connsiteY178" fmla="*/ 1614949 h 2735826"/>
                <a:gd name="connsiteX179" fmla="*/ 1887794 w 3318388"/>
                <a:gd name="connsiteY179" fmla="*/ 1614949 h 2735826"/>
                <a:gd name="connsiteX180" fmla="*/ 1873046 w 3318388"/>
                <a:gd name="connsiteY180" fmla="*/ 1703439 h 2735826"/>
                <a:gd name="connsiteX181" fmla="*/ 1806678 w 3318388"/>
                <a:gd name="connsiteY181" fmla="*/ 1710813 h 2735826"/>
                <a:gd name="connsiteX182" fmla="*/ 1681317 w 3318388"/>
                <a:gd name="connsiteY182" fmla="*/ 1858297 h 2735826"/>
                <a:gd name="connsiteX183" fmla="*/ 1533833 w 3318388"/>
                <a:gd name="connsiteY183" fmla="*/ 1917290 h 2735826"/>
                <a:gd name="connsiteX184" fmla="*/ 1378975 w 3318388"/>
                <a:gd name="connsiteY184" fmla="*/ 1873045 h 2735826"/>
                <a:gd name="connsiteX185" fmla="*/ 1327355 w 3318388"/>
                <a:gd name="connsiteY185" fmla="*/ 1858297 h 2735826"/>
                <a:gd name="connsiteX186" fmla="*/ 1268362 w 3318388"/>
                <a:gd name="connsiteY186" fmla="*/ 1909916 h 2735826"/>
                <a:gd name="connsiteX187" fmla="*/ 1069258 w 3318388"/>
                <a:gd name="connsiteY187" fmla="*/ 2035278 h 2735826"/>
                <a:gd name="connsiteX188" fmla="*/ 884904 w 3318388"/>
                <a:gd name="connsiteY188" fmla="*/ 1991032 h 2735826"/>
                <a:gd name="connsiteX189" fmla="*/ 730046 w 3318388"/>
                <a:gd name="connsiteY189" fmla="*/ 1939413 h 2735826"/>
                <a:gd name="connsiteX190" fmla="*/ 730046 w 3318388"/>
                <a:gd name="connsiteY190" fmla="*/ 1939413 h 2735826"/>
                <a:gd name="connsiteX191" fmla="*/ 582562 w 3318388"/>
                <a:gd name="connsiteY191" fmla="*/ 1836174 h 2735826"/>
                <a:gd name="connsiteX192" fmla="*/ 486697 w 3318388"/>
                <a:gd name="connsiteY192" fmla="*/ 1814052 h 2735826"/>
                <a:gd name="connsiteX193" fmla="*/ 346588 w 3318388"/>
                <a:gd name="connsiteY193" fmla="*/ 1828800 h 2735826"/>
                <a:gd name="connsiteX194" fmla="*/ 176981 w 3318388"/>
                <a:gd name="connsiteY194" fmla="*/ 1828800 h 2735826"/>
                <a:gd name="connsiteX195" fmla="*/ 0 w 3318388"/>
                <a:gd name="connsiteY195" fmla="*/ 1836174 h 2735826"/>
                <a:gd name="connsiteX196" fmla="*/ 125362 w 3318388"/>
                <a:gd name="connsiteY196" fmla="*/ 2241755 h 2735826"/>
                <a:gd name="connsiteX197" fmla="*/ 789039 w 3318388"/>
                <a:gd name="connsiteY197" fmla="*/ 2735826 h 2735826"/>
                <a:gd name="connsiteX198" fmla="*/ 884904 w 3318388"/>
                <a:gd name="connsiteY198" fmla="*/ 2713703 h 27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3318388" h="2735826">
                  <a:moveTo>
                    <a:pt x="884904" y="2713703"/>
                  </a:moveTo>
                  <a:lnTo>
                    <a:pt x="988142" y="2684207"/>
                  </a:lnTo>
                  <a:lnTo>
                    <a:pt x="1017639" y="2669458"/>
                  </a:lnTo>
                  <a:lnTo>
                    <a:pt x="1113504" y="2654710"/>
                  </a:lnTo>
                  <a:lnTo>
                    <a:pt x="1165123" y="2625213"/>
                  </a:lnTo>
                  <a:lnTo>
                    <a:pt x="1179871" y="2544097"/>
                  </a:lnTo>
                  <a:lnTo>
                    <a:pt x="1187246" y="2499852"/>
                  </a:lnTo>
                  <a:lnTo>
                    <a:pt x="1201994" y="2426110"/>
                  </a:lnTo>
                  <a:lnTo>
                    <a:pt x="1201994" y="2426110"/>
                  </a:lnTo>
                  <a:lnTo>
                    <a:pt x="1297858" y="2403987"/>
                  </a:lnTo>
                  <a:lnTo>
                    <a:pt x="1327355" y="2448232"/>
                  </a:lnTo>
                  <a:lnTo>
                    <a:pt x="1275736" y="2588342"/>
                  </a:lnTo>
                  <a:lnTo>
                    <a:pt x="1275736" y="2588342"/>
                  </a:lnTo>
                  <a:lnTo>
                    <a:pt x="1327355" y="2625213"/>
                  </a:lnTo>
                  <a:lnTo>
                    <a:pt x="1378975" y="2669458"/>
                  </a:lnTo>
                  <a:lnTo>
                    <a:pt x="1437968" y="2691581"/>
                  </a:lnTo>
                  <a:lnTo>
                    <a:pt x="1533833" y="2691581"/>
                  </a:lnTo>
                  <a:lnTo>
                    <a:pt x="1570704" y="2676832"/>
                  </a:lnTo>
                  <a:lnTo>
                    <a:pt x="1570704" y="2676832"/>
                  </a:lnTo>
                  <a:lnTo>
                    <a:pt x="1570704" y="2580968"/>
                  </a:lnTo>
                  <a:lnTo>
                    <a:pt x="1607575" y="2492478"/>
                  </a:lnTo>
                  <a:lnTo>
                    <a:pt x="1651820" y="2440858"/>
                  </a:lnTo>
                  <a:lnTo>
                    <a:pt x="1718188" y="2381865"/>
                  </a:lnTo>
                  <a:lnTo>
                    <a:pt x="1732936" y="2359742"/>
                  </a:lnTo>
                  <a:lnTo>
                    <a:pt x="1732936" y="2359742"/>
                  </a:lnTo>
                  <a:lnTo>
                    <a:pt x="1828800" y="2352368"/>
                  </a:lnTo>
                  <a:lnTo>
                    <a:pt x="1828800" y="2352368"/>
                  </a:lnTo>
                  <a:lnTo>
                    <a:pt x="1902542" y="2344994"/>
                  </a:lnTo>
                  <a:lnTo>
                    <a:pt x="1954162" y="2278626"/>
                  </a:lnTo>
                  <a:lnTo>
                    <a:pt x="1991033" y="2227007"/>
                  </a:lnTo>
                  <a:lnTo>
                    <a:pt x="2057400" y="2204884"/>
                  </a:lnTo>
                  <a:lnTo>
                    <a:pt x="2138517" y="2197510"/>
                  </a:lnTo>
                  <a:lnTo>
                    <a:pt x="2197510" y="2160639"/>
                  </a:lnTo>
                  <a:lnTo>
                    <a:pt x="2204884" y="2123768"/>
                  </a:lnTo>
                  <a:lnTo>
                    <a:pt x="2204884" y="2123768"/>
                  </a:lnTo>
                  <a:lnTo>
                    <a:pt x="2153265" y="2072149"/>
                  </a:lnTo>
                  <a:lnTo>
                    <a:pt x="2153265" y="2072149"/>
                  </a:lnTo>
                  <a:lnTo>
                    <a:pt x="2160639" y="1991032"/>
                  </a:lnTo>
                  <a:lnTo>
                    <a:pt x="2160639" y="1991032"/>
                  </a:lnTo>
                  <a:lnTo>
                    <a:pt x="2212258" y="1939413"/>
                  </a:lnTo>
                  <a:lnTo>
                    <a:pt x="2249129" y="1887794"/>
                  </a:lnTo>
                  <a:lnTo>
                    <a:pt x="2249129" y="1887794"/>
                  </a:lnTo>
                  <a:lnTo>
                    <a:pt x="2300749" y="1932039"/>
                  </a:lnTo>
                  <a:lnTo>
                    <a:pt x="2300749" y="1932039"/>
                  </a:lnTo>
                  <a:lnTo>
                    <a:pt x="2286000" y="1983658"/>
                  </a:lnTo>
                  <a:lnTo>
                    <a:pt x="2337620" y="1998407"/>
                  </a:lnTo>
                  <a:lnTo>
                    <a:pt x="2367117" y="1961536"/>
                  </a:lnTo>
                  <a:lnTo>
                    <a:pt x="2396613" y="1932039"/>
                  </a:lnTo>
                  <a:lnTo>
                    <a:pt x="2448233" y="1909916"/>
                  </a:lnTo>
                  <a:lnTo>
                    <a:pt x="2514600" y="1924665"/>
                  </a:lnTo>
                  <a:lnTo>
                    <a:pt x="2514600" y="1836174"/>
                  </a:lnTo>
                  <a:lnTo>
                    <a:pt x="2544097" y="1791929"/>
                  </a:lnTo>
                  <a:lnTo>
                    <a:pt x="2617839" y="1762432"/>
                  </a:lnTo>
                  <a:lnTo>
                    <a:pt x="2728452" y="1895168"/>
                  </a:lnTo>
                  <a:lnTo>
                    <a:pt x="2750575" y="1983658"/>
                  </a:lnTo>
                  <a:lnTo>
                    <a:pt x="2824317" y="1968910"/>
                  </a:lnTo>
                  <a:lnTo>
                    <a:pt x="2824317" y="1968910"/>
                  </a:lnTo>
                  <a:lnTo>
                    <a:pt x="2868562" y="1902542"/>
                  </a:lnTo>
                  <a:lnTo>
                    <a:pt x="2868562" y="1902542"/>
                  </a:lnTo>
                  <a:lnTo>
                    <a:pt x="2831691" y="1821426"/>
                  </a:lnTo>
                  <a:lnTo>
                    <a:pt x="2831691" y="1821426"/>
                  </a:lnTo>
                  <a:lnTo>
                    <a:pt x="2831691" y="1821426"/>
                  </a:lnTo>
                  <a:lnTo>
                    <a:pt x="2861188" y="1784555"/>
                  </a:lnTo>
                  <a:lnTo>
                    <a:pt x="2861188" y="1784555"/>
                  </a:lnTo>
                  <a:lnTo>
                    <a:pt x="2912807" y="1858297"/>
                  </a:lnTo>
                  <a:lnTo>
                    <a:pt x="2971800" y="1836174"/>
                  </a:lnTo>
                  <a:lnTo>
                    <a:pt x="3141407" y="1703439"/>
                  </a:lnTo>
                  <a:lnTo>
                    <a:pt x="3141407" y="1703439"/>
                  </a:lnTo>
                  <a:lnTo>
                    <a:pt x="3178278" y="1614949"/>
                  </a:lnTo>
                  <a:lnTo>
                    <a:pt x="3252020" y="1644445"/>
                  </a:lnTo>
                  <a:lnTo>
                    <a:pt x="3252020" y="1644445"/>
                  </a:lnTo>
                  <a:lnTo>
                    <a:pt x="3318388" y="1555955"/>
                  </a:lnTo>
                  <a:lnTo>
                    <a:pt x="3318388" y="1555955"/>
                  </a:lnTo>
                  <a:lnTo>
                    <a:pt x="3274142" y="1504336"/>
                  </a:lnTo>
                  <a:lnTo>
                    <a:pt x="3266768" y="1430594"/>
                  </a:lnTo>
                  <a:lnTo>
                    <a:pt x="3207775" y="1371600"/>
                  </a:lnTo>
                  <a:lnTo>
                    <a:pt x="3141407" y="1430594"/>
                  </a:lnTo>
                  <a:lnTo>
                    <a:pt x="3097162" y="1401097"/>
                  </a:lnTo>
                  <a:lnTo>
                    <a:pt x="3067665" y="1349478"/>
                  </a:lnTo>
                  <a:lnTo>
                    <a:pt x="3075039" y="1224116"/>
                  </a:lnTo>
                  <a:lnTo>
                    <a:pt x="3023420" y="1216742"/>
                  </a:lnTo>
                  <a:lnTo>
                    <a:pt x="2979175" y="1135626"/>
                  </a:lnTo>
                  <a:lnTo>
                    <a:pt x="3001297" y="1120878"/>
                  </a:lnTo>
                  <a:lnTo>
                    <a:pt x="3111910" y="1165123"/>
                  </a:lnTo>
                  <a:lnTo>
                    <a:pt x="3163529" y="1135626"/>
                  </a:lnTo>
                  <a:lnTo>
                    <a:pt x="3163529" y="1135626"/>
                  </a:lnTo>
                  <a:lnTo>
                    <a:pt x="3141407" y="1061884"/>
                  </a:lnTo>
                  <a:lnTo>
                    <a:pt x="3185652" y="1025013"/>
                  </a:lnTo>
                  <a:lnTo>
                    <a:pt x="3222523" y="1010265"/>
                  </a:lnTo>
                  <a:lnTo>
                    <a:pt x="3200400" y="966019"/>
                  </a:lnTo>
                  <a:lnTo>
                    <a:pt x="3178278" y="966019"/>
                  </a:lnTo>
                  <a:lnTo>
                    <a:pt x="3126658" y="1002890"/>
                  </a:lnTo>
                  <a:lnTo>
                    <a:pt x="3052917" y="936523"/>
                  </a:lnTo>
                  <a:lnTo>
                    <a:pt x="3052917" y="936523"/>
                  </a:lnTo>
                  <a:lnTo>
                    <a:pt x="3060291" y="855407"/>
                  </a:lnTo>
                  <a:lnTo>
                    <a:pt x="3119284" y="789039"/>
                  </a:lnTo>
                  <a:lnTo>
                    <a:pt x="3119284" y="789039"/>
                  </a:lnTo>
                  <a:lnTo>
                    <a:pt x="3170904" y="707923"/>
                  </a:lnTo>
                  <a:lnTo>
                    <a:pt x="3170904" y="671052"/>
                  </a:lnTo>
                  <a:lnTo>
                    <a:pt x="3215149" y="700549"/>
                  </a:lnTo>
                  <a:lnTo>
                    <a:pt x="3215149" y="700549"/>
                  </a:lnTo>
                  <a:lnTo>
                    <a:pt x="3222523" y="759542"/>
                  </a:lnTo>
                  <a:lnTo>
                    <a:pt x="3274142" y="744794"/>
                  </a:lnTo>
                  <a:lnTo>
                    <a:pt x="3274142" y="693174"/>
                  </a:lnTo>
                  <a:lnTo>
                    <a:pt x="3288891" y="641555"/>
                  </a:lnTo>
                  <a:lnTo>
                    <a:pt x="3288891" y="641555"/>
                  </a:lnTo>
                  <a:lnTo>
                    <a:pt x="3229897" y="597310"/>
                  </a:lnTo>
                  <a:lnTo>
                    <a:pt x="3274142" y="545690"/>
                  </a:lnTo>
                  <a:lnTo>
                    <a:pt x="3274142" y="545690"/>
                  </a:lnTo>
                  <a:lnTo>
                    <a:pt x="3229897" y="486697"/>
                  </a:lnTo>
                  <a:lnTo>
                    <a:pt x="3200400" y="435078"/>
                  </a:lnTo>
                  <a:lnTo>
                    <a:pt x="3274142" y="324465"/>
                  </a:lnTo>
                  <a:lnTo>
                    <a:pt x="3281517" y="272845"/>
                  </a:lnTo>
                  <a:lnTo>
                    <a:pt x="3281517" y="272845"/>
                  </a:lnTo>
                  <a:lnTo>
                    <a:pt x="3200400" y="169607"/>
                  </a:lnTo>
                  <a:lnTo>
                    <a:pt x="3148781" y="147484"/>
                  </a:lnTo>
                  <a:lnTo>
                    <a:pt x="3111910" y="184355"/>
                  </a:lnTo>
                  <a:lnTo>
                    <a:pt x="3089788" y="228600"/>
                  </a:lnTo>
                  <a:lnTo>
                    <a:pt x="2949678" y="272845"/>
                  </a:lnTo>
                  <a:lnTo>
                    <a:pt x="2949678" y="272845"/>
                  </a:lnTo>
                  <a:lnTo>
                    <a:pt x="2912807" y="184355"/>
                  </a:lnTo>
                  <a:lnTo>
                    <a:pt x="2912807" y="184355"/>
                  </a:lnTo>
                  <a:lnTo>
                    <a:pt x="2853813" y="110613"/>
                  </a:lnTo>
                  <a:lnTo>
                    <a:pt x="2824317" y="110613"/>
                  </a:lnTo>
                  <a:lnTo>
                    <a:pt x="2802194" y="169607"/>
                  </a:lnTo>
                  <a:lnTo>
                    <a:pt x="2713704" y="117987"/>
                  </a:lnTo>
                  <a:lnTo>
                    <a:pt x="2787446" y="58994"/>
                  </a:lnTo>
                  <a:lnTo>
                    <a:pt x="2765323" y="0"/>
                  </a:lnTo>
                  <a:lnTo>
                    <a:pt x="2632588" y="36871"/>
                  </a:lnTo>
                  <a:lnTo>
                    <a:pt x="2595717" y="103239"/>
                  </a:lnTo>
                  <a:lnTo>
                    <a:pt x="2662084" y="169607"/>
                  </a:lnTo>
                  <a:lnTo>
                    <a:pt x="2669458" y="235974"/>
                  </a:lnTo>
                  <a:lnTo>
                    <a:pt x="2654710" y="258097"/>
                  </a:lnTo>
                  <a:lnTo>
                    <a:pt x="2654710" y="258097"/>
                  </a:lnTo>
                  <a:lnTo>
                    <a:pt x="2639962" y="324465"/>
                  </a:lnTo>
                  <a:lnTo>
                    <a:pt x="2573594" y="383458"/>
                  </a:lnTo>
                  <a:lnTo>
                    <a:pt x="2580968" y="479323"/>
                  </a:lnTo>
                  <a:lnTo>
                    <a:pt x="2573594" y="545690"/>
                  </a:lnTo>
                  <a:lnTo>
                    <a:pt x="2462981" y="634181"/>
                  </a:lnTo>
                  <a:lnTo>
                    <a:pt x="2300749" y="619432"/>
                  </a:lnTo>
                  <a:lnTo>
                    <a:pt x="2293375" y="693174"/>
                  </a:lnTo>
                  <a:lnTo>
                    <a:pt x="2286000" y="744794"/>
                  </a:lnTo>
                  <a:lnTo>
                    <a:pt x="2249129" y="752168"/>
                  </a:lnTo>
                  <a:lnTo>
                    <a:pt x="2263878" y="811161"/>
                  </a:lnTo>
                  <a:lnTo>
                    <a:pt x="2263878" y="811161"/>
                  </a:lnTo>
                  <a:lnTo>
                    <a:pt x="2249129" y="862781"/>
                  </a:lnTo>
                  <a:lnTo>
                    <a:pt x="2212258" y="907026"/>
                  </a:lnTo>
                  <a:lnTo>
                    <a:pt x="2241755" y="958645"/>
                  </a:lnTo>
                  <a:lnTo>
                    <a:pt x="2308123" y="943897"/>
                  </a:lnTo>
                  <a:lnTo>
                    <a:pt x="2367117" y="914400"/>
                  </a:lnTo>
                  <a:lnTo>
                    <a:pt x="2477729" y="943897"/>
                  </a:lnTo>
                  <a:lnTo>
                    <a:pt x="2462981" y="884903"/>
                  </a:lnTo>
                  <a:lnTo>
                    <a:pt x="2558846" y="877529"/>
                  </a:lnTo>
                  <a:lnTo>
                    <a:pt x="2558846" y="877529"/>
                  </a:lnTo>
                  <a:lnTo>
                    <a:pt x="2558846" y="877529"/>
                  </a:lnTo>
                  <a:lnTo>
                    <a:pt x="2625213" y="921774"/>
                  </a:lnTo>
                  <a:lnTo>
                    <a:pt x="2757949" y="995516"/>
                  </a:lnTo>
                  <a:lnTo>
                    <a:pt x="2765323" y="1032387"/>
                  </a:lnTo>
                  <a:lnTo>
                    <a:pt x="2743200" y="1076632"/>
                  </a:lnTo>
                  <a:lnTo>
                    <a:pt x="2743200" y="1076632"/>
                  </a:lnTo>
                  <a:lnTo>
                    <a:pt x="2684207" y="1098755"/>
                  </a:lnTo>
                  <a:lnTo>
                    <a:pt x="2617839" y="1091381"/>
                  </a:lnTo>
                  <a:lnTo>
                    <a:pt x="2566220" y="1091381"/>
                  </a:lnTo>
                  <a:lnTo>
                    <a:pt x="2470355" y="1172497"/>
                  </a:lnTo>
                  <a:lnTo>
                    <a:pt x="2381865" y="1172497"/>
                  </a:lnTo>
                  <a:lnTo>
                    <a:pt x="2344994" y="1238865"/>
                  </a:lnTo>
                  <a:lnTo>
                    <a:pt x="2315497" y="1327355"/>
                  </a:lnTo>
                  <a:lnTo>
                    <a:pt x="2263878" y="1334729"/>
                  </a:lnTo>
                  <a:lnTo>
                    <a:pt x="2175388" y="1342103"/>
                  </a:lnTo>
                  <a:lnTo>
                    <a:pt x="2123768" y="1386349"/>
                  </a:lnTo>
                  <a:lnTo>
                    <a:pt x="2064775" y="1460090"/>
                  </a:lnTo>
                  <a:lnTo>
                    <a:pt x="2064775" y="1460090"/>
                  </a:lnTo>
                  <a:lnTo>
                    <a:pt x="1976284" y="1474839"/>
                  </a:lnTo>
                  <a:lnTo>
                    <a:pt x="1917291" y="1423219"/>
                  </a:lnTo>
                  <a:lnTo>
                    <a:pt x="1858297" y="1423219"/>
                  </a:lnTo>
                  <a:lnTo>
                    <a:pt x="1836175" y="1489587"/>
                  </a:lnTo>
                  <a:lnTo>
                    <a:pt x="1836175" y="1585452"/>
                  </a:lnTo>
                  <a:lnTo>
                    <a:pt x="1887794" y="1614949"/>
                  </a:lnTo>
                  <a:lnTo>
                    <a:pt x="1887794" y="1614949"/>
                  </a:lnTo>
                  <a:lnTo>
                    <a:pt x="1887794" y="1614949"/>
                  </a:lnTo>
                  <a:lnTo>
                    <a:pt x="1873046" y="1703439"/>
                  </a:lnTo>
                  <a:lnTo>
                    <a:pt x="1806678" y="1710813"/>
                  </a:lnTo>
                  <a:lnTo>
                    <a:pt x="1681317" y="1858297"/>
                  </a:lnTo>
                  <a:lnTo>
                    <a:pt x="1533833" y="1917290"/>
                  </a:lnTo>
                  <a:lnTo>
                    <a:pt x="1378975" y="1873045"/>
                  </a:lnTo>
                  <a:lnTo>
                    <a:pt x="1327355" y="1858297"/>
                  </a:lnTo>
                  <a:lnTo>
                    <a:pt x="1268362" y="1909916"/>
                  </a:lnTo>
                  <a:lnTo>
                    <a:pt x="1069258" y="2035278"/>
                  </a:lnTo>
                  <a:lnTo>
                    <a:pt x="884904" y="1991032"/>
                  </a:lnTo>
                  <a:lnTo>
                    <a:pt x="730046" y="1939413"/>
                  </a:lnTo>
                  <a:lnTo>
                    <a:pt x="730046" y="1939413"/>
                  </a:lnTo>
                  <a:lnTo>
                    <a:pt x="582562" y="1836174"/>
                  </a:lnTo>
                  <a:lnTo>
                    <a:pt x="486697" y="1814052"/>
                  </a:lnTo>
                  <a:lnTo>
                    <a:pt x="346588" y="1828800"/>
                  </a:lnTo>
                  <a:lnTo>
                    <a:pt x="176981" y="1828800"/>
                  </a:lnTo>
                  <a:lnTo>
                    <a:pt x="0" y="1836174"/>
                  </a:lnTo>
                  <a:lnTo>
                    <a:pt x="125362" y="2241755"/>
                  </a:lnTo>
                  <a:lnTo>
                    <a:pt x="789039" y="2735826"/>
                  </a:lnTo>
                  <a:lnTo>
                    <a:pt x="884904" y="2713703"/>
                  </a:lnTo>
                  <a:close/>
                </a:path>
              </a:pathLst>
            </a:custGeom>
            <a:solidFill>
              <a:schemeClr val="bg1">
                <a:lumMod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2" name="任意多边形 66"/>
            <p:cNvSpPr/>
            <p:nvPr/>
          </p:nvSpPr>
          <p:spPr>
            <a:xfrm>
              <a:off x="2055494" y="1620914"/>
              <a:ext cx="1303837" cy="1086531"/>
            </a:xfrm>
            <a:custGeom>
              <a:avLst/>
              <a:gdLst>
                <a:gd name="connsiteX0" fmla="*/ 575187 w 2256503"/>
                <a:gd name="connsiteY0" fmla="*/ 0 h 1880419"/>
                <a:gd name="connsiteX1" fmla="*/ 0 w 2256503"/>
                <a:gd name="connsiteY1" fmla="*/ 457200 h 1880419"/>
                <a:gd name="connsiteX2" fmla="*/ 471948 w 2256503"/>
                <a:gd name="connsiteY2" fmla="*/ 877529 h 1880419"/>
                <a:gd name="connsiteX3" fmla="*/ 884903 w 2256503"/>
                <a:gd name="connsiteY3" fmla="*/ 803787 h 1880419"/>
                <a:gd name="connsiteX4" fmla="*/ 1224116 w 2256503"/>
                <a:gd name="connsiteY4" fmla="*/ 1769806 h 1880419"/>
                <a:gd name="connsiteX5" fmla="*/ 1917290 w 2256503"/>
                <a:gd name="connsiteY5" fmla="*/ 1880419 h 1880419"/>
                <a:gd name="connsiteX6" fmla="*/ 1902542 w 2256503"/>
                <a:gd name="connsiteY6" fmla="*/ 1755058 h 1880419"/>
                <a:gd name="connsiteX7" fmla="*/ 1917290 w 2256503"/>
                <a:gd name="connsiteY7" fmla="*/ 1710813 h 1880419"/>
                <a:gd name="connsiteX8" fmla="*/ 1887794 w 2256503"/>
                <a:gd name="connsiteY8" fmla="*/ 1696064 h 1880419"/>
                <a:gd name="connsiteX9" fmla="*/ 1880419 w 2256503"/>
                <a:gd name="connsiteY9" fmla="*/ 1666567 h 1880419"/>
                <a:gd name="connsiteX10" fmla="*/ 1924665 w 2256503"/>
                <a:gd name="connsiteY10" fmla="*/ 1637071 h 1880419"/>
                <a:gd name="connsiteX11" fmla="*/ 1968910 w 2256503"/>
                <a:gd name="connsiteY11" fmla="*/ 1651819 h 1880419"/>
                <a:gd name="connsiteX12" fmla="*/ 1976284 w 2256503"/>
                <a:gd name="connsiteY12" fmla="*/ 1592825 h 1880419"/>
                <a:gd name="connsiteX13" fmla="*/ 1968910 w 2256503"/>
                <a:gd name="connsiteY13" fmla="*/ 1519083 h 1880419"/>
                <a:gd name="connsiteX14" fmla="*/ 1968910 w 2256503"/>
                <a:gd name="connsiteY14" fmla="*/ 1519083 h 1880419"/>
                <a:gd name="connsiteX15" fmla="*/ 1939413 w 2256503"/>
                <a:gd name="connsiteY15" fmla="*/ 1423219 h 1880419"/>
                <a:gd name="connsiteX16" fmla="*/ 1976284 w 2256503"/>
                <a:gd name="connsiteY16" fmla="*/ 1386348 h 1880419"/>
                <a:gd name="connsiteX17" fmla="*/ 2035277 w 2256503"/>
                <a:gd name="connsiteY17" fmla="*/ 1378974 h 1880419"/>
                <a:gd name="connsiteX18" fmla="*/ 2086897 w 2256503"/>
                <a:gd name="connsiteY18" fmla="*/ 1415845 h 1880419"/>
                <a:gd name="connsiteX19" fmla="*/ 2123768 w 2256503"/>
                <a:gd name="connsiteY19" fmla="*/ 1393722 h 1880419"/>
                <a:gd name="connsiteX20" fmla="*/ 2138516 w 2256503"/>
                <a:gd name="connsiteY20" fmla="*/ 1342103 h 1880419"/>
                <a:gd name="connsiteX21" fmla="*/ 2138516 w 2256503"/>
                <a:gd name="connsiteY21" fmla="*/ 1342103 h 1880419"/>
                <a:gd name="connsiteX22" fmla="*/ 2241755 w 2256503"/>
                <a:gd name="connsiteY22" fmla="*/ 1342103 h 1880419"/>
                <a:gd name="connsiteX23" fmla="*/ 2234381 w 2256503"/>
                <a:gd name="connsiteY23" fmla="*/ 1283109 h 1880419"/>
                <a:gd name="connsiteX24" fmla="*/ 2234381 w 2256503"/>
                <a:gd name="connsiteY24" fmla="*/ 1194619 h 1880419"/>
                <a:gd name="connsiteX25" fmla="*/ 2256503 w 2256503"/>
                <a:gd name="connsiteY25" fmla="*/ 1179871 h 1880419"/>
                <a:gd name="connsiteX26" fmla="*/ 2145890 w 2256503"/>
                <a:gd name="connsiteY26" fmla="*/ 1098754 h 1880419"/>
                <a:gd name="connsiteX27" fmla="*/ 2086897 w 2256503"/>
                <a:gd name="connsiteY27" fmla="*/ 1091380 h 1880419"/>
                <a:gd name="connsiteX28" fmla="*/ 2057400 w 2256503"/>
                <a:gd name="connsiteY28" fmla="*/ 1084006 h 1880419"/>
                <a:gd name="connsiteX29" fmla="*/ 2057400 w 2256503"/>
                <a:gd name="connsiteY29" fmla="*/ 995516 h 1880419"/>
                <a:gd name="connsiteX30" fmla="*/ 1991032 w 2256503"/>
                <a:gd name="connsiteY30" fmla="*/ 1017638 h 1880419"/>
                <a:gd name="connsiteX31" fmla="*/ 1961536 w 2256503"/>
                <a:gd name="connsiteY31" fmla="*/ 1120877 h 1880419"/>
                <a:gd name="connsiteX32" fmla="*/ 1932039 w 2256503"/>
                <a:gd name="connsiteY32" fmla="*/ 1157748 h 1880419"/>
                <a:gd name="connsiteX33" fmla="*/ 1983658 w 2256503"/>
                <a:gd name="connsiteY33" fmla="*/ 1187245 h 1880419"/>
                <a:gd name="connsiteX34" fmla="*/ 1983658 w 2256503"/>
                <a:gd name="connsiteY34" fmla="*/ 1187245 h 1880419"/>
                <a:gd name="connsiteX35" fmla="*/ 1991032 w 2256503"/>
                <a:gd name="connsiteY35" fmla="*/ 1253613 h 1880419"/>
                <a:gd name="connsiteX36" fmla="*/ 1895168 w 2256503"/>
                <a:gd name="connsiteY36" fmla="*/ 1327354 h 1880419"/>
                <a:gd name="connsiteX37" fmla="*/ 1843548 w 2256503"/>
                <a:gd name="connsiteY37" fmla="*/ 1290483 h 1880419"/>
                <a:gd name="connsiteX38" fmla="*/ 1814052 w 2256503"/>
                <a:gd name="connsiteY38" fmla="*/ 1253613 h 1880419"/>
                <a:gd name="connsiteX39" fmla="*/ 1814052 w 2256503"/>
                <a:gd name="connsiteY39" fmla="*/ 1253613 h 1880419"/>
                <a:gd name="connsiteX40" fmla="*/ 1814052 w 2256503"/>
                <a:gd name="connsiteY40" fmla="*/ 1143000 h 1880419"/>
                <a:gd name="connsiteX41" fmla="*/ 1791929 w 2256503"/>
                <a:gd name="connsiteY41" fmla="*/ 1091380 h 1880419"/>
                <a:gd name="connsiteX42" fmla="*/ 1666568 w 2256503"/>
                <a:gd name="connsiteY42" fmla="*/ 980767 h 1880419"/>
                <a:gd name="connsiteX43" fmla="*/ 1563329 w 2256503"/>
                <a:gd name="connsiteY43" fmla="*/ 958645 h 1880419"/>
                <a:gd name="connsiteX44" fmla="*/ 1555955 w 2256503"/>
                <a:gd name="connsiteY44" fmla="*/ 892277 h 1880419"/>
                <a:gd name="connsiteX45" fmla="*/ 1541206 w 2256503"/>
                <a:gd name="connsiteY45" fmla="*/ 855406 h 1880419"/>
                <a:gd name="connsiteX46" fmla="*/ 1555955 w 2256503"/>
                <a:gd name="connsiteY46" fmla="*/ 803787 h 1880419"/>
                <a:gd name="connsiteX47" fmla="*/ 1585452 w 2256503"/>
                <a:gd name="connsiteY47" fmla="*/ 759542 h 1880419"/>
                <a:gd name="connsiteX48" fmla="*/ 1585452 w 2256503"/>
                <a:gd name="connsiteY48" fmla="*/ 759542 h 1880419"/>
                <a:gd name="connsiteX49" fmla="*/ 1659194 w 2256503"/>
                <a:gd name="connsiteY49" fmla="*/ 707922 h 1880419"/>
                <a:gd name="connsiteX50" fmla="*/ 1659194 w 2256503"/>
                <a:gd name="connsiteY50" fmla="*/ 663677 h 1880419"/>
                <a:gd name="connsiteX51" fmla="*/ 1629697 w 2256503"/>
                <a:gd name="connsiteY51" fmla="*/ 641554 h 1880419"/>
                <a:gd name="connsiteX52" fmla="*/ 1629697 w 2256503"/>
                <a:gd name="connsiteY52" fmla="*/ 641554 h 1880419"/>
                <a:gd name="connsiteX53" fmla="*/ 1489587 w 2256503"/>
                <a:gd name="connsiteY53" fmla="*/ 715296 h 1880419"/>
                <a:gd name="connsiteX54" fmla="*/ 1489587 w 2256503"/>
                <a:gd name="connsiteY54" fmla="*/ 715296 h 1880419"/>
                <a:gd name="connsiteX55" fmla="*/ 1415845 w 2256503"/>
                <a:gd name="connsiteY55" fmla="*/ 671051 h 1880419"/>
                <a:gd name="connsiteX56" fmla="*/ 1371600 w 2256503"/>
                <a:gd name="connsiteY56" fmla="*/ 700548 h 1880419"/>
                <a:gd name="connsiteX57" fmla="*/ 1371600 w 2256503"/>
                <a:gd name="connsiteY57" fmla="*/ 700548 h 1880419"/>
                <a:gd name="connsiteX58" fmla="*/ 1342103 w 2256503"/>
                <a:gd name="connsiteY58" fmla="*/ 789038 h 1880419"/>
                <a:gd name="connsiteX59" fmla="*/ 1342103 w 2256503"/>
                <a:gd name="connsiteY59" fmla="*/ 789038 h 1880419"/>
                <a:gd name="connsiteX60" fmla="*/ 1260987 w 2256503"/>
                <a:gd name="connsiteY60" fmla="*/ 759542 h 1880419"/>
                <a:gd name="connsiteX61" fmla="*/ 1201994 w 2256503"/>
                <a:gd name="connsiteY61" fmla="*/ 693174 h 1880419"/>
                <a:gd name="connsiteX62" fmla="*/ 1201994 w 2256503"/>
                <a:gd name="connsiteY62" fmla="*/ 693174 h 1880419"/>
                <a:gd name="connsiteX63" fmla="*/ 1165123 w 2256503"/>
                <a:gd name="connsiteY63" fmla="*/ 626806 h 1880419"/>
                <a:gd name="connsiteX64" fmla="*/ 1120877 w 2256503"/>
                <a:gd name="connsiteY64" fmla="*/ 589935 h 1880419"/>
                <a:gd name="connsiteX65" fmla="*/ 1120877 w 2256503"/>
                <a:gd name="connsiteY65" fmla="*/ 575187 h 1880419"/>
                <a:gd name="connsiteX66" fmla="*/ 1076632 w 2256503"/>
                <a:gd name="connsiteY66" fmla="*/ 560438 h 1880419"/>
                <a:gd name="connsiteX67" fmla="*/ 1084006 w 2256503"/>
                <a:gd name="connsiteY67" fmla="*/ 530942 h 1880419"/>
                <a:gd name="connsiteX68" fmla="*/ 1150374 w 2256503"/>
                <a:gd name="connsiteY68" fmla="*/ 464574 h 1880419"/>
                <a:gd name="connsiteX69" fmla="*/ 1150374 w 2256503"/>
                <a:gd name="connsiteY69" fmla="*/ 464574 h 1880419"/>
                <a:gd name="connsiteX70" fmla="*/ 1150374 w 2256503"/>
                <a:gd name="connsiteY70" fmla="*/ 464574 h 1880419"/>
                <a:gd name="connsiteX71" fmla="*/ 1165123 w 2256503"/>
                <a:gd name="connsiteY71" fmla="*/ 405580 h 1880419"/>
                <a:gd name="connsiteX72" fmla="*/ 1165123 w 2256503"/>
                <a:gd name="connsiteY72" fmla="*/ 405580 h 1880419"/>
                <a:gd name="connsiteX73" fmla="*/ 1017639 w 2256503"/>
                <a:gd name="connsiteY73" fmla="*/ 390832 h 1880419"/>
                <a:gd name="connsiteX74" fmla="*/ 936523 w 2256503"/>
                <a:gd name="connsiteY74" fmla="*/ 464574 h 1880419"/>
                <a:gd name="connsiteX75" fmla="*/ 921774 w 2256503"/>
                <a:gd name="connsiteY75" fmla="*/ 442451 h 1880419"/>
                <a:gd name="connsiteX76" fmla="*/ 929148 w 2256503"/>
                <a:gd name="connsiteY76" fmla="*/ 390832 h 1880419"/>
                <a:gd name="connsiteX77" fmla="*/ 929148 w 2256503"/>
                <a:gd name="connsiteY77" fmla="*/ 390832 h 1880419"/>
                <a:gd name="connsiteX78" fmla="*/ 877529 w 2256503"/>
                <a:gd name="connsiteY78" fmla="*/ 339213 h 1880419"/>
                <a:gd name="connsiteX79" fmla="*/ 848032 w 2256503"/>
                <a:gd name="connsiteY79" fmla="*/ 317090 h 1880419"/>
                <a:gd name="connsiteX80" fmla="*/ 840658 w 2256503"/>
                <a:gd name="connsiteY80" fmla="*/ 294967 h 1880419"/>
                <a:gd name="connsiteX81" fmla="*/ 855406 w 2256503"/>
                <a:gd name="connsiteY81" fmla="*/ 235974 h 1880419"/>
                <a:gd name="connsiteX82" fmla="*/ 855406 w 2256503"/>
                <a:gd name="connsiteY82" fmla="*/ 235974 h 1880419"/>
                <a:gd name="connsiteX83" fmla="*/ 833284 w 2256503"/>
                <a:gd name="connsiteY83" fmla="*/ 125361 h 1880419"/>
                <a:gd name="connsiteX84" fmla="*/ 818536 w 2256503"/>
                <a:gd name="connsiteY84" fmla="*/ 51619 h 1880419"/>
                <a:gd name="connsiteX85" fmla="*/ 818536 w 2256503"/>
                <a:gd name="connsiteY85" fmla="*/ 51619 h 1880419"/>
                <a:gd name="connsiteX86" fmla="*/ 722671 w 2256503"/>
                <a:gd name="connsiteY86" fmla="*/ 58993 h 1880419"/>
                <a:gd name="connsiteX87" fmla="*/ 641555 w 2256503"/>
                <a:gd name="connsiteY87" fmla="*/ 44245 h 1880419"/>
                <a:gd name="connsiteX88" fmla="*/ 575187 w 2256503"/>
                <a:gd name="connsiteY88" fmla="*/ 0 h 188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256503" h="1880419">
                  <a:moveTo>
                    <a:pt x="575187" y="0"/>
                  </a:moveTo>
                  <a:lnTo>
                    <a:pt x="0" y="457200"/>
                  </a:lnTo>
                  <a:lnTo>
                    <a:pt x="471948" y="877529"/>
                  </a:lnTo>
                  <a:lnTo>
                    <a:pt x="884903" y="803787"/>
                  </a:lnTo>
                  <a:lnTo>
                    <a:pt x="1224116" y="1769806"/>
                  </a:lnTo>
                  <a:lnTo>
                    <a:pt x="1917290" y="1880419"/>
                  </a:lnTo>
                  <a:lnTo>
                    <a:pt x="1902542" y="1755058"/>
                  </a:lnTo>
                  <a:lnTo>
                    <a:pt x="1917290" y="1710813"/>
                  </a:lnTo>
                  <a:lnTo>
                    <a:pt x="1887794" y="1696064"/>
                  </a:lnTo>
                  <a:lnTo>
                    <a:pt x="1880419" y="1666567"/>
                  </a:lnTo>
                  <a:lnTo>
                    <a:pt x="1924665" y="1637071"/>
                  </a:lnTo>
                  <a:lnTo>
                    <a:pt x="1968910" y="1651819"/>
                  </a:lnTo>
                  <a:lnTo>
                    <a:pt x="1976284" y="1592825"/>
                  </a:lnTo>
                  <a:lnTo>
                    <a:pt x="1968910" y="1519083"/>
                  </a:lnTo>
                  <a:lnTo>
                    <a:pt x="1968910" y="1519083"/>
                  </a:lnTo>
                  <a:lnTo>
                    <a:pt x="1939413" y="1423219"/>
                  </a:lnTo>
                  <a:lnTo>
                    <a:pt x="1976284" y="1386348"/>
                  </a:lnTo>
                  <a:lnTo>
                    <a:pt x="2035277" y="1378974"/>
                  </a:lnTo>
                  <a:lnTo>
                    <a:pt x="2086897" y="1415845"/>
                  </a:lnTo>
                  <a:lnTo>
                    <a:pt x="2123768" y="1393722"/>
                  </a:lnTo>
                  <a:lnTo>
                    <a:pt x="2138516" y="1342103"/>
                  </a:lnTo>
                  <a:lnTo>
                    <a:pt x="2138516" y="1342103"/>
                  </a:lnTo>
                  <a:lnTo>
                    <a:pt x="2241755" y="1342103"/>
                  </a:lnTo>
                  <a:lnTo>
                    <a:pt x="2234381" y="1283109"/>
                  </a:lnTo>
                  <a:lnTo>
                    <a:pt x="2234381" y="1194619"/>
                  </a:lnTo>
                  <a:lnTo>
                    <a:pt x="2256503" y="1179871"/>
                  </a:lnTo>
                  <a:lnTo>
                    <a:pt x="2145890" y="1098754"/>
                  </a:lnTo>
                  <a:lnTo>
                    <a:pt x="2086897" y="1091380"/>
                  </a:lnTo>
                  <a:lnTo>
                    <a:pt x="2057400" y="1084006"/>
                  </a:lnTo>
                  <a:lnTo>
                    <a:pt x="2057400" y="995516"/>
                  </a:lnTo>
                  <a:lnTo>
                    <a:pt x="1991032" y="1017638"/>
                  </a:lnTo>
                  <a:lnTo>
                    <a:pt x="1961536" y="1120877"/>
                  </a:lnTo>
                  <a:lnTo>
                    <a:pt x="1932039" y="1157748"/>
                  </a:lnTo>
                  <a:lnTo>
                    <a:pt x="1983658" y="1187245"/>
                  </a:lnTo>
                  <a:lnTo>
                    <a:pt x="1983658" y="1187245"/>
                  </a:lnTo>
                  <a:lnTo>
                    <a:pt x="1991032" y="1253613"/>
                  </a:lnTo>
                  <a:lnTo>
                    <a:pt x="1895168" y="1327354"/>
                  </a:lnTo>
                  <a:lnTo>
                    <a:pt x="1843548" y="1290483"/>
                  </a:lnTo>
                  <a:lnTo>
                    <a:pt x="1814052" y="1253613"/>
                  </a:lnTo>
                  <a:lnTo>
                    <a:pt x="1814052" y="1253613"/>
                  </a:lnTo>
                  <a:lnTo>
                    <a:pt x="1814052" y="1143000"/>
                  </a:lnTo>
                  <a:lnTo>
                    <a:pt x="1791929" y="1091380"/>
                  </a:lnTo>
                  <a:lnTo>
                    <a:pt x="1666568" y="980767"/>
                  </a:lnTo>
                  <a:lnTo>
                    <a:pt x="1563329" y="958645"/>
                  </a:lnTo>
                  <a:lnTo>
                    <a:pt x="1555955" y="892277"/>
                  </a:lnTo>
                  <a:lnTo>
                    <a:pt x="1541206" y="855406"/>
                  </a:lnTo>
                  <a:lnTo>
                    <a:pt x="1555955" y="803787"/>
                  </a:lnTo>
                  <a:lnTo>
                    <a:pt x="1585452" y="759542"/>
                  </a:lnTo>
                  <a:lnTo>
                    <a:pt x="1585452" y="759542"/>
                  </a:lnTo>
                  <a:lnTo>
                    <a:pt x="1659194" y="707922"/>
                  </a:lnTo>
                  <a:lnTo>
                    <a:pt x="1659194" y="663677"/>
                  </a:lnTo>
                  <a:lnTo>
                    <a:pt x="1629697" y="641554"/>
                  </a:lnTo>
                  <a:lnTo>
                    <a:pt x="1629697" y="641554"/>
                  </a:lnTo>
                  <a:lnTo>
                    <a:pt x="1489587" y="715296"/>
                  </a:lnTo>
                  <a:lnTo>
                    <a:pt x="1489587" y="715296"/>
                  </a:lnTo>
                  <a:lnTo>
                    <a:pt x="1415845" y="671051"/>
                  </a:lnTo>
                  <a:lnTo>
                    <a:pt x="1371600" y="700548"/>
                  </a:lnTo>
                  <a:lnTo>
                    <a:pt x="1371600" y="700548"/>
                  </a:lnTo>
                  <a:lnTo>
                    <a:pt x="1342103" y="789038"/>
                  </a:lnTo>
                  <a:lnTo>
                    <a:pt x="1342103" y="789038"/>
                  </a:lnTo>
                  <a:lnTo>
                    <a:pt x="1260987" y="759542"/>
                  </a:lnTo>
                  <a:lnTo>
                    <a:pt x="1201994" y="693174"/>
                  </a:lnTo>
                  <a:lnTo>
                    <a:pt x="1201994" y="693174"/>
                  </a:lnTo>
                  <a:lnTo>
                    <a:pt x="1165123" y="626806"/>
                  </a:lnTo>
                  <a:lnTo>
                    <a:pt x="1120877" y="589935"/>
                  </a:lnTo>
                  <a:lnTo>
                    <a:pt x="1120877" y="575187"/>
                  </a:lnTo>
                  <a:lnTo>
                    <a:pt x="1076632" y="560438"/>
                  </a:lnTo>
                  <a:lnTo>
                    <a:pt x="1084006" y="530942"/>
                  </a:lnTo>
                  <a:lnTo>
                    <a:pt x="1150374" y="464574"/>
                  </a:lnTo>
                  <a:lnTo>
                    <a:pt x="1150374" y="464574"/>
                  </a:lnTo>
                  <a:lnTo>
                    <a:pt x="1150374" y="464574"/>
                  </a:lnTo>
                  <a:lnTo>
                    <a:pt x="1165123" y="405580"/>
                  </a:lnTo>
                  <a:lnTo>
                    <a:pt x="1165123" y="405580"/>
                  </a:lnTo>
                  <a:lnTo>
                    <a:pt x="1017639" y="390832"/>
                  </a:lnTo>
                  <a:lnTo>
                    <a:pt x="936523" y="464574"/>
                  </a:lnTo>
                  <a:lnTo>
                    <a:pt x="921774" y="442451"/>
                  </a:lnTo>
                  <a:lnTo>
                    <a:pt x="929148" y="390832"/>
                  </a:lnTo>
                  <a:lnTo>
                    <a:pt x="929148" y="390832"/>
                  </a:lnTo>
                  <a:lnTo>
                    <a:pt x="877529" y="339213"/>
                  </a:lnTo>
                  <a:lnTo>
                    <a:pt x="848032" y="317090"/>
                  </a:lnTo>
                  <a:lnTo>
                    <a:pt x="840658" y="294967"/>
                  </a:lnTo>
                  <a:lnTo>
                    <a:pt x="855406" y="235974"/>
                  </a:lnTo>
                  <a:lnTo>
                    <a:pt x="855406" y="235974"/>
                  </a:lnTo>
                  <a:lnTo>
                    <a:pt x="833284" y="125361"/>
                  </a:lnTo>
                  <a:lnTo>
                    <a:pt x="818536" y="51619"/>
                  </a:lnTo>
                  <a:lnTo>
                    <a:pt x="818536" y="51619"/>
                  </a:lnTo>
                  <a:lnTo>
                    <a:pt x="722671" y="58993"/>
                  </a:lnTo>
                  <a:lnTo>
                    <a:pt x="641555" y="44245"/>
                  </a:lnTo>
                  <a:lnTo>
                    <a:pt x="575187" y="0"/>
                  </a:lnTo>
                  <a:close/>
                </a:path>
              </a:pathLst>
            </a:custGeom>
            <a:solidFill>
              <a:srgbClr val="7F7F7F"/>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3" name="任意多边形 67"/>
            <p:cNvSpPr/>
            <p:nvPr/>
          </p:nvSpPr>
          <p:spPr>
            <a:xfrm>
              <a:off x="2975849" y="3265625"/>
              <a:ext cx="707310" cy="494265"/>
            </a:xfrm>
            <a:custGeom>
              <a:avLst/>
              <a:gdLst>
                <a:gd name="connsiteX0" fmla="*/ 213851 w 1224116"/>
                <a:gd name="connsiteY0" fmla="*/ 479323 h 855407"/>
                <a:gd name="connsiteX1" fmla="*/ 250722 w 1224116"/>
                <a:gd name="connsiteY1" fmla="*/ 560439 h 855407"/>
                <a:gd name="connsiteX2" fmla="*/ 250722 w 1224116"/>
                <a:gd name="connsiteY2" fmla="*/ 560439 h 855407"/>
                <a:gd name="connsiteX3" fmla="*/ 361335 w 1224116"/>
                <a:gd name="connsiteY3" fmla="*/ 582562 h 855407"/>
                <a:gd name="connsiteX4" fmla="*/ 435077 w 1224116"/>
                <a:gd name="connsiteY4" fmla="*/ 597310 h 855407"/>
                <a:gd name="connsiteX5" fmla="*/ 427703 w 1224116"/>
                <a:gd name="connsiteY5" fmla="*/ 678426 h 855407"/>
                <a:gd name="connsiteX6" fmla="*/ 427703 w 1224116"/>
                <a:gd name="connsiteY6" fmla="*/ 678426 h 855407"/>
                <a:gd name="connsiteX7" fmla="*/ 412955 w 1224116"/>
                <a:gd name="connsiteY7" fmla="*/ 730045 h 855407"/>
                <a:gd name="connsiteX8" fmla="*/ 508819 w 1224116"/>
                <a:gd name="connsiteY8" fmla="*/ 811162 h 855407"/>
                <a:gd name="connsiteX9" fmla="*/ 567813 w 1224116"/>
                <a:gd name="connsiteY9" fmla="*/ 803787 h 855407"/>
                <a:gd name="connsiteX10" fmla="*/ 693174 w 1224116"/>
                <a:gd name="connsiteY10" fmla="*/ 811162 h 855407"/>
                <a:gd name="connsiteX11" fmla="*/ 707922 w 1224116"/>
                <a:gd name="connsiteY11" fmla="*/ 781665 h 855407"/>
                <a:gd name="connsiteX12" fmla="*/ 707922 w 1224116"/>
                <a:gd name="connsiteY12" fmla="*/ 781665 h 855407"/>
                <a:gd name="connsiteX13" fmla="*/ 744793 w 1224116"/>
                <a:gd name="connsiteY13" fmla="*/ 759542 h 855407"/>
                <a:gd name="connsiteX14" fmla="*/ 796413 w 1224116"/>
                <a:gd name="connsiteY14" fmla="*/ 855407 h 855407"/>
                <a:gd name="connsiteX15" fmla="*/ 862780 w 1224116"/>
                <a:gd name="connsiteY15" fmla="*/ 811162 h 855407"/>
                <a:gd name="connsiteX16" fmla="*/ 862780 w 1224116"/>
                <a:gd name="connsiteY16" fmla="*/ 811162 h 855407"/>
                <a:gd name="connsiteX17" fmla="*/ 1032387 w 1224116"/>
                <a:gd name="connsiteY17" fmla="*/ 641555 h 855407"/>
                <a:gd name="connsiteX18" fmla="*/ 1098755 w 1224116"/>
                <a:gd name="connsiteY18" fmla="*/ 575187 h 855407"/>
                <a:gd name="connsiteX19" fmla="*/ 1150374 w 1224116"/>
                <a:gd name="connsiteY19" fmla="*/ 530942 h 855407"/>
                <a:gd name="connsiteX20" fmla="*/ 1150374 w 1224116"/>
                <a:gd name="connsiteY20" fmla="*/ 530942 h 855407"/>
                <a:gd name="connsiteX21" fmla="*/ 1165122 w 1224116"/>
                <a:gd name="connsiteY21" fmla="*/ 412955 h 855407"/>
                <a:gd name="connsiteX22" fmla="*/ 1224116 w 1224116"/>
                <a:gd name="connsiteY22" fmla="*/ 398207 h 855407"/>
                <a:gd name="connsiteX23" fmla="*/ 1224116 w 1224116"/>
                <a:gd name="connsiteY23" fmla="*/ 331839 h 855407"/>
                <a:gd name="connsiteX24" fmla="*/ 1216742 w 1224116"/>
                <a:gd name="connsiteY24" fmla="*/ 287594 h 855407"/>
                <a:gd name="connsiteX25" fmla="*/ 1216742 w 1224116"/>
                <a:gd name="connsiteY25" fmla="*/ 287594 h 855407"/>
                <a:gd name="connsiteX26" fmla="*/ 1128251 w 1224116"/>
                <a:gd name="connsiteY26" fmla="*/ 280220 h 855407"/>
                <a:gd name="connsiteX27" fmla="*/ 1113503 w 1224116"/>
                <a:gd name="connsiteY27" fmla="*/ 258097 h 855407"/>
                <a:gd name="connsiteX28" fmla="*/ 1113503 w 1224116"/>
                <a:gd name="connsiteY28" fmla="*/ 258097 h 855407"/>
                <a:gd name="connsiteX29" fmla="*/ 1054510 w 1224116"/>
                <a:gd name="connsiteY29" fmla="*/ 221226 h 855407"/>
                <a:gd name="connsiteX30" fmla="*/ 1091380 w 1224116"/>
                <a:gd name="connsiteY30" fmla="*/ 140110 h 855407"/>
                <a:gd name="connsiteX31" fmla="*/ 1091380 w 1224116"/>
                <a:gd name="connsiteY31" fmla="*/ 140110 h 855407"/>
                <a:gd name="connsiteX32" fmla="*/ 1076632 w 1224116"/>
                <a:gd name="connsiteY32" fmla="*/ 51620 h 855407"/>
                <a:gd name="connsiteX33" fmla="*/ 1047135 w 1224116"/>
                <a:gd name="connsiteY33" fmla="*/ 0 h 855407"/>
                <a:gd name="connsiteX34" fmla="*/ 980768 w 1224116"/>
                <a:gd name="connsiteY34" fmla="*/ 22123 h 855407"/>
                <a:gd name="connsiteX35" fmla="*/ 884903 w 1224116"/>
                <a:gd name="connsiteY35" fmla="*/ 73742 h 855407"/>
                <a:gd name="connsiteX36" fmla="*/ 796413 w 1224116"/>
                <a:gd name="connsiteY36" fmla="*/ 88491 h 855407"/>
                <a:gd name="connsiteX37" fmla="*/ 412955 w 1224116"/>
                <a:gd name="connsiteY37" fmla="*/ 66368 h 855407"/>
                <a:gd name="connsiteX38" fmla="*/ 0 w 1224116"/>
                <a:gd name="connsiteY38" fmla="*/ 280220 h 855407"/>
                <a:gd name="connsiteX39" fmla="*/ 213851 w 1224116"/>
                <a:gd name="connsiteY39" fmla="*/ 479323 h 85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4116" h="855407">
                  <a:moveTo>
                    <a:pt x="213851" y="479323"/>
                  </a:moveTo>
                  <a:lnTo>
                    <a:pt x="250722" y="560439"/>
                  </a:lnTo>
                  <a:lnTo>
                    <a:pt x="250722" y="560439"/>
                  </a:lnTo>
                  <a:lnTo>
                    <a:pt x="361335" y="582562"/>
                  </a:lnTo>
                  <a:lnTo>
                    <a:pt x="435077" y="597310"/>
                  </a:lnTo>
                  <a:lnTo>
                    <a:pt x="427703" y="678426"/>
                  </a:lnTo>
                  <a:lnTo>
                    <a:pt x="427703" y="678426"/>
                  </a:lnTo>
                  <a:lnTo>
                    <a:pt x="412955" y="730045"/>
                  </a:lnTo>
                  <a:lnTo>
                    <a:pt x="508819" y="811162"/>
                  </a:lnTo>
                  <a:lnTo>
                    <a:pt x="567813" y="803787"/>
                  </a:lnTo>
                  <a:lnTo>
                    <a:pt x="693174" y="811162"/>
                  </a:lnTo>
                  <a:lnTo>
                    <a:pt x="707922" y="781665"/>
                  </a:lnTo>
                  <a:lnTo>
                    <a:pt x="707922" y="781665"/>
                  </a:lnTo>
                  <a:lnTo>
                    <a:pt x="744793" y="759542"/>
                  </a:lnTo>
                  <a:lnTo>
                    <a:pt x="796413" y="855407"/>
                  </a:lnTo>
                  <a:lnTo>
                    <a:pt x="862780" y="811162"/>
                  </a:lnTo>
                  <a:lnTo>
                    <a:pt x="862780" y="811162"/>
                  </a:lnTo>
                  <a:lnTo>
                    <a:pt x="1032387" y="641555"/>
                  </a:lnTo>
                  <a:lnTo>
                    <a:pt x="1098755" y="575187"/>
                  </a:lnTo>
                  <a:lnTo>
                    <a:pt x="1150374" y="530942"/>
                  </a:lnTo>
                  <a:lnTo>
                    <a:pt x="1150374" y="530942"/>
                  </a:lnTo>
                  <a:lnTo>
                    <a:pt x="1165122" y="412955"/>
                  </a:lnTo>
                  <a:lnTo>
                    <a:pt x="1224116" y="398207"/>
                  </a:lnTo>
                  <a:lnTo>
                    <a:pt x="1224116" y="331839"/>
                  </a:lnTo>
                  <a:lnTo>
                    <a:pt x="1216742" y="287594"/>
                  </a:lnTo>
                  <a:lnTo>
                    <a:pt x="1216742" y="287594"/>
                  </a:lnTo>
                  <a:lnTo>
                    <a:pt x="1128251" y="280220"/>
                  </a:lnTo>
                  <a:lnTo>
                    <a:pt x="1113503" y="258097"/>
                  </a:lnTo>
                  <a:lnTo>
                    <a:pt x="1113503" y="258097"/>
                  </a:lnTo>
                  <a:lnTo>
                    <a:pt x="1054510" y="221226"/>
                  </a:lnTo>
                  <a:lnTo>
                    <a:pt x="1091380" y="140110"/>
                  </a:lnTo>
                  <a:lnTo>
                    <a:pt x="1091380" y="140110"/>
                  </a:lnTo>
                  <a:lnTo>
                    <a:pt x="1076632" y="51620"/>
                  </a:lnTo>
                  <a:lnTo>
                    <a:pt x="1047135" y="0"/>
                  </a:lnTo>
                  <a:lnTo>
                    <a:pt x="980768" y="22123"/>
                  </a:lnTo>
                  <a:lnTo>
                    <a:pt x="884903" y="73742"/>
                  </a:lnTo>
                  <a:lnTo>
                    <a:pt x="796413" y="88491"/>
                  </a:lnTo>
                  <a:lnTo>
                    <a:pt x="412955" y="66368"/>
                  </a:lnTo>
                  <a:lnTo>
                    <a:pt x="0" y="280220"/>
                  </a:lnTo>
                  <a:lnTo>
                    <a:pt x="213851" y="479323"/>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4" name="任意多边形 68"/>
            <p:cNvSpPr/>
            <p:nvPr/>
          </p:nvSpPr>
          <p:spPr>
            <a:xfrm>
              <a:off x="3035140" y="2674900"/>
              <a:ext cx="469335" cy="449661"/>
            </a:xfrm>
            <a:custGeom>
              <a:avLst/>
              <a:gdLst>
                <a:gd name="connsiteX0" fmla="*/ 651753 w 812260"/>
                <a:gd name="connsiteY0" fmla="*/ 43774 h 778212"/>
                <a:gd name="connsiteX1" fmla="*/ 714983 w 812260"/>
                <a:gd name="connsiteY1" fmla="*/ 136187 h 778212"/>
                <a:gd name="connsiteX2" fmla="*/ 778213 w 812260"/>
                <a:gd name="connsiteY2" fmla="*/ 155642 h 778212"/>
                <a:gd name="connsiteX3" fmla="*/ 812260 w 812260"/>
                <a:gd name="connsiteY3" fmla="*/ 209144 h 778212"/>
                <a:gd name="connsiteX4" fmla="*/ 787940 w 812260"/>
                <a:gd name="connsiteY4" fmla="*/ 257783 h 778212"/>
                <a:gd name="connsiteX5" fmla="*/ 753894 w 812260"/>
                <a:gd name="connsiteY5" fmla="*/ 296693 h 778212"/>
                <a:gd name="connsiteX6" fmla="*/ 753894 w 812260"/>
                <a:gd name="connsiteY6" fmla="*/ 296693 h 778212"/>
                <a:gd name="connsiteX7" fmla="*/ 671208 w 812260"/>
                <a:gd name="connsiteY7" fmla="*/ 325876 h 778212"/>
                <a:gd name="connsiteX8" fmla="*/ 564204 w 812260"/>
                <a:gd name="connsiteY8" fmla="*/ 325876 h 778212"/>
                <a:gd name="connsiteX9" fmla="*/ 569068 w 812260"/>
                <a:gd name="connsiteY9" fmla="*/ 350195 h 778212"/>
                <a:gd name="connsiteX10" fmla="*/ 569068 w 812260"/>
                <a:gd name="connsiteY10" fmla="*/ 350195 h 778212"/>
                <a:gd name="connsiteX11" fmla="*/ 559340 w 812260"/>
                <a:gd name="connsiteY11" fmla="*/ 442608 h 778212"/>
                <a:gd name="connsiteX12" fmla="*/ 651753 w 812260"/>
                <a:gd name="connsiteY12" fmla="*/ 496110 h 778212"/>
                <a:gd name="connsiteX13" fmla="*/ 671208 w 812260"/>
                <a:gd name="connsiteY13" fmla="*/ 559340 h 778212"/>
                <a:gd name="connsiteX14" fmla="*/ 680936 w 812260"/>
                <a:gd name="connsiteY14" fmla="*/ 588523 h 778212"/>
                <a:gd name="connsiteX15" fmla="*/ 676072 w 812260"/>
                <a:gd name="connsiteY15" fmla="*/ 666344 h 778212"/>
                <a:gd name="connsiteX16" fmla="*/ 705255 w 812260"/>
                <a:gd name="connsiteY16" fmla="*/ 778212 h 778212"/>
                <a:gd name="connsiteX17" fmla="*/ 350196 w 812260"/>
                <a:gd name="connsiteY17" fmla="*/ 729574 h 778212"/>
                <a:gd name="connsiteX18" fmla="*/ 87549 w 812260"/>
                <a:gd name="connsiteY18" fmla="*/ 656617 h 778212"/>
                <a:gd name="connsiteX19" fmla="*/ 0 w 812260"/>
                <a:gd name="connsiteY19" fmla="*/ 398834 h 778212"/>
                <a:gd name="connsiteX20" fmla="*/ 145915 w 812260"/>
                <a:gd name="connsiteY20" fmla="*/ 141051 h 778212"/>
                <a:gd name="connsiteX21" fmla="*/ 418289 w 812260"/>
                <a:gd name="connsiteY21" fmla="*/ 0 h 778212"/>
                <a:gd name="connsiteX22" fmla="*/ 651753 w 812260"/>
                <a:gd name="connsiteY22" fmla="*/ 43774 h 77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2260" h="778212">
                  <a:moveTo>
                    <a:pt x="651753" y="43774"/>
                  </a:moveTo>
                  <a:lnTo>
                    <a:pt x="714983" y="136187"/>
                  </a:lnTo>
                  <a:lnTo>
                    <a:pt x="778213" y="155642"/>
                  </a:lnTo>
                  <a:lnTo>
                    <a:pt x="812260" y="209144"/>
                  </a:lnTo>
                  <a:lnTo>
                    <a:pt x="787940" y="257783"/>
                  </a:lnTo>
                  <a:lnTo>
                    <a:pt x="753894" y="296693"/>
                  </a:lnTo>
                  <a:lnTo>
                    <a:pt x="753894" y="296693"/>
                  </a:lnTo>
                  <a:lnTo>
                    <a:pt x="671208" y="325876"/>
                  </a:lnTo>
                  <a:lnTo>
                    <a:pt x="564204" y="325876"/>
                  </a:lnTo>
                  <a:lnTo>
                    <a:pt x="569068" y="350195"/>
                  </a:lnTo>
                  <a:lnTo>
                    <a:pt x="569068" y="350195"/>
                  </a:lnTo>
                  <a:lnTo>
                    <a:pt x="559340" y="442608"/>
                  </a:lnTo>
                  <a:lnTo>
                    <a:pt x="651753" y="496110"/>
                  </a:lnTo>
                  <a:lnTo>
                    <a:pt x="671208" y="559340"/>
                  </a:lnTo>
                  <a:lnTo>
                    <a:pt x="680936" y="588523"/>
                  </a:lnTo>
                  <a:lnTo>
                    <a:pt x="676072" y="666344"/>
                  </a:lnTo>
                  <a:lnTo>
                    <a:pt x="705255" y="778212"/>
                  </a:lnTo>
                  <a:lnTo>
                    <a:pt x="350196" y="729574"/>
                  </a:lnTo>
                  <a:lnTo>
                    <a:pt x="87549" y="656617"/>
                  </a:lnTo>
                  <a:lnTo>
                    <a:pt x="0" y="398834"/>
                  </a:lnTo>
                  <a:lnTo>
                    <a:pt x="145915" y="141051"/>
                  </a:lnTo>
                  <a:lnTo>
                    <a:pt x="418289" y="0"/>
                  </a:lnTo>
                  <a:lnTo>
                    <a:pt x="651753" y="43774"/>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5" name="任意多边形 69"/>
            <p:cNvSpPr/>
            <p:nvPr/>
          </p:nvSpPr>
          <p:spPr>
            <a:xfrm>
              <a:off x="2899152" y="2980144"/>
              <a:ext cx="583744" cy="464439"/>
            </a:xfrm>
            <a:custGeom>
              <a:avLst/>
              <a:gdLst>
                <a:gd name="connsiteX0" fmla="*/ 206478 w 1010265"/>
                <a:gd name="connsiteY0" fmla="*/ 796413 h 803787"/>
                <a:gd name="connsiteX1" fmla="*/ 294968 w 1010265"/>
                <a:gd name="connsiteY1" fmla="*/ 744794 h 803787"/>
                <a:gd name="connsiteX2" fmla="*/ 353962 w 1010265"/>
                <a:gd name="connsiteY2" fmla="*/ 730046 h 803787"/>
                <a:gd name="connsiteX3" fmla="*/ 442452 w 1010265"/>
                <a:gd name="connsiteY3" fmla="*/ 803787 h 803787"/>
                <a:gd name="connsiteX4" fmla="*/ 508820 w 1010265"/>
                <a:gd name="connsiteY4" fmla="*/ 803787 h 803787"/>
                <a:gd name="connsiteX5" fmla="*/ 545691 w 1010265"/>
                <a:gd name="connsiteY5" fmla="*/ 759542 h 803787"/>
                <a:gd name="connsiteX6" fmla="*/ 597310 w 1010265"/>
                <a:gd name="connsiteY6" fmla="*/ 707923 h 803787"/>
                <a:gd name="connsiteX7" fmla="*/ 597310 w 1010265"/>
                <a:gd name="connsiteY7" fmla="*/ 707923 h 803787"/>
                <a:gd name="connsiteX8" fmla="*/ 612058 w 1010265"/>
                <a:gd name="connsiteY8" fmla="*/ 641555 h 803787"/>
                <a:gd name="connsiteX9" fmla="*/ 612058 w 1010265"/>
                <a:gd name="connsiteY9" fmla="*/ 641555 h 803787"/>
                <a:gd name="connsiteX10" fmla="*/ 671052 w 1010265"/>
                <a:gd name="connsiteY10" fmla="*/ 671052 h 803787"/>
                <a:gd name="connsiteX11" fmla="*/ 707923 w 1010265"/>
                <a:gd name="connsiteY11" fmla="*/ 693175 h 803787"/>
                <a:gd name="connsiteX12" fmla="*/ 774291 w 1010265"/>
                <a:gd name="connsiteY12" fmla="*/ 715297 h 803787"/>
                <a:gd name="connsiteX13" fmla="*/ 811162 w 1010265"/>
                <a:gd name="connsiteY13" fmla="*/ 678426 h 803787"/>
                <a:gd name="connsiteX14" fmla="*/ 855407 w 1010265"/>
                <a:gd name="connsiteY14" fmla="*/ 641555 h 803787"/>
                <a:gd name="connsiteX15" fmla="*/ 914400 w 1010265"/>
                <a:gd name="connsiteY15" fmla="*/ 619433 h 803787"/>
                <a:gd name="connsiteX16" fmla="*/ 921775 w 1010265"/>
                <a:gd name="connsiteY16" fmla="*/ 589936 h 803787"/>
                <a:gd name="connsiteX17" fmla="*/ 988142 w 1010265"/>
                <a:gd name="connsiteY17" fmla="*/ 582562 h 803787"/>
                <a:gd name="connsiteX18" fmla="*/ 1010265 w 1010265"/>
                <a:gd name="connsiteY18" fmla="*/ 560439 h 803787"/>
                <a:gd name="connsiteX19" fmla="*/ 980768 w 1010265"/>
                <a:gd name="connsiteY19" fmla="*/ 523568 h 803787"/>
                <a:gd name="connsiteX20" fmla="*/ 943897 w 1010265"/>
                <a:gd name="connsiteY20" fmla="*/ 486697 h 803787"/>
                <a:gd name="connsiteX21" fmla="*/ 943897 w 1010265"/>
                <a:gd name="connsiteY21" fmla="*/ 420329 h 803787"/>
                <a:gd name="connsiteX22" fmla="*/ 943897 w 1010265"/>
                <a:gd name="connsiteY22" fmla="*/ 420329 h 803787"/>
                <a:gd name="connsiteX23" fmla="*/ 943897 w 1010265"/>
                <a:gd name="connsiteY23" fmla="*/ 420329 h 803787"/>
                <a:gd name="connsiteX24" fmla="*/ 862781 w 1010265"/>
                <a:gd name="connsiteY24" fmla="*/ 376084 h 803787"/>
                <a:gd name="connsiteX25" fmla="*/ 862781 w 1010265"/>
                <a:gd name="connsiteY25" fmla="*/ 361336 h 803787"/>
                <a:gd name="connsiteX26" fmla="*/ 914400 w 1010265"/>
                <a:gd name="connsiteY26" fmla="*/ 324465 h 803787"/>
                <a:gd name="connsiteX27" fmla="*/ 958646 w 1010265"/>
                <a:gd name="connsiteY27" fmla="*/ 294968 h 803787"/>
                <a:gd name="connsiteX28" fmla="*/ 943897 w 1010265"/>
                <a:gd name="connsiteY28" fmla="*/ 258097 h 803787"/>
                <a:gd name="connsiteX29" fmla="*/ 929149 w 1010265"/>
                <a:gd name="connsiteY29" fmla="*/ 199104 h 803787"/>
                <a:gd name="connsiteX30" fmla="*/ 884904 w 1010265"/>
                <a:gd name="connsiteY30" fmla="*/ 206478 h 803787"/>
                <a:gd name="connsiteX31" fmla="*/ 840658 w 1010265"/>
                <a:gd name="connsiteY31" fmla="*/ 169607 h 803787"/>
                <a:gd name="connsiteX32" fmla="*/ 796413 w 1010265"/>
                <a:gd name="connsiteY32" fmla="*/ 110613 h 803787"/>
                <a:gd name="connsiteX33" fmla="*/ 796413 w 1010265"/>
                <a:gd name="connsiteY33" fmla="*/ 73742 h 803787"/>
                <a:gd name="connsiteX34" fmla="*/ 781665 w 1010265"/>
                <a:gd name="connsiteY34" fmla="*/ 22123 h 803787"/>
                <a:gd name="connsiteX35" fmla="*/ 759542 w 1010265"/>
                <a:gd name="connsiteY35" fmla="*/ 7375 h 803787"/>
                <a:gd name="connsiteX36" fmla="*/ 759542 w 1010265"/>
                <a:gd name="connsiteY36" fmla="*/ 7375 h 803787"/>
                <a:gd name="connsiteX37" fmla="*/ 685800 w 1010265"/>
                <a:gd name="connsiteY37" fmla="*/ 0 h 803787"/>
                <a:gd name="connsiteX38" fmla="*/ 648929 w 1010265"/>
                <a:gd name="connsiteY38" fmla="*/ 88491 h 803787"/>
                <a:gd name="connsiteX39" fmla="*/ 648929 w 1010265"/>
                <a:gd name="connsiteY39" fmla="*/ 88491 h 803787"/>
                <a:gd name="connsiteX40" fmla="*/ 560439 w 1010265"/>
                <a:gd name="connsiteY40" fmla="*/ 154858 h 803787"/>
                <a:gd name="connsiteX41" fmla="*/ 479323 w 1010265"/>
                <a:gd name="connsiteY41" fmla="*/ 154858 h 803787"/>
                <a:gd name="connsiteX42" fmla="*/ 250723 w 1010265"/>
                <a:gd name="connsiteY42" fmla="*/ 51620 h 803787"/>
                <a:gd name="connsiteX43" fmla="*/ 14749 w 1010265"/>
                <a:gd name="connsiteY43" fmla="*/ 88491 h 803787"/>
                <a:gd name="connsiteX44" fmla="*/ 0 w 1010265"/>
                <a:gd name="connsiteY44" fmla="*/ 405581 h 803787"/>
                <a:gd name="connsiteX45" fmla="*/ 206478 w 1010265"/>
                <a:gd name="connsiteY45" fmla="*/ 796413 h 8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10265" h="803787">
                  <a:moveTo>
                    <a:pt x="206478" y="796413"/>
                  </a:moveTo>
                  <a:lnTo>
                    <a:pt x="294968" y="744794"/>
                  </a:lnTo>
                  <a:lnTo>
                    <a:pt x="353962" y="730046"/>
                  </a:lnTo>
                  <a:lnTo>
                    <a:pt x="442452" y="803787"/>
                  </a:lnTo>
                  <a:lnTo>
                    <a:pt x="508820" y="803787"/>
                  </a:lnTo>
                  <a:lnTo>
                    <a:pt x="545691" y="759542"/>
                  </a:lnTo>
                  <a:lnTo>
                    <a:pt x="597310" y="707923"/>
                  </a:lnTo>
                  <a:lnTo>
                    <a:pt x="597310" y="707923"/>
                  </a:lnTo>
                  <a:lnTo>
                    <a:pt x="612058" y="641555"/>
                  </a:lnTo>
                  <a:lnTo>
                    <a:pt x="612058" y="641555"/>
                  </a:lnTo>
                  <a:lnTo>
                    <a:pt x="671052" y="671052"/>
                  </a:lnTo>
                  <a:lnTo>
                    <a:pt x="707923" y="693175"/>
                  </a:lnTo>
                  <a:lnTo>
                    <a:pt x="774291" y="715297"/>
                  </a:lnTo>
                  <a:lnTo>
                    <a:pt x="811162" y="678426"/>
                  </a:lnTo>
                  <a:lnTo>
                    <a:pt x="855407" y="641555"/>
                  </a:lnTo>
                  <a:lnTo>
                    <a:pt x="914400" y="619433"/>
                  </a:lnTo>
                  <a:lnTo>
                    <a:pt x="921775" y="589936"/>
                  </a:lnTo>
                  <a:lnTo>
                    <a:pt x="988142" y="582562"/>
                  </a:lnTo>
                  <a:lnTo>
                    <a:pt x="1010265" y="560439"/>
                  </a:lnTo>
                  <a:lnTo>
                    <a:pt x="980768" y="523568"/>
                  </a:lnTo>
                  <a:lnTo>
                    <a:pt x="943897" y="486697"/>
                  </a:lnTo>
                  <a:lnTo>
                    <a:pt x="943897" y="420329"/>
                  </a:lnTo>
                  <a:lnTo>
                    <a:pt x="943897" y="420329"/>
                  </a:lnTo>
                  <a:lnTo>
                    <a:pt x="943897" y="420329"/>
                  </a:lnTo>
                  <a:lnTo>
                    <a:pt x="862781" y="376084"/>
                  </a:lnTo>
                  <a:lnTo>
                    <a:pt x="862781" y="361336"/>
                  </a:lnTo>
                  <a:lnTo>
                    <a:pt x="914400" y="324465"/>
                  </a:lnTo>
                  <a:lnTo>
                    <a:pt x="958646" y="294968"/>
                  </a:lnTo>
                  <a:lnTo>
                    <a:pt x="943897" y="258097"/>
                  </a:lnTo>
                  <a:lnTo>
                    <a:pt x="929149" y="199104"/>
                  </a:lnTo>
                  <a:lnTo>
                    <a:pt x="884904" y="206478"/>
                  </a:lnTo>
                  <a:lnTo>
                    <a:pt x="840658" y="169607"/>
                  </a:lnTo>
                  <a:lnTo>
                    <a:pt x="796413" y="110613"/>
                  </a:lnTo>
                  <a:lnTo>
                    <a:pt x="796413" y="73742"/>
                  </a:lnTo>
                  <a:lnTo>
                    <a:pt x="781665" y="22123"/>
                  </a:lnTo>
                  <a:lnTo>
                    <a:pt x="759542" y="7375"/>
                  </a:lnTo>
                  <a:lnTo>
                    <a:pt x="759542" y="7375"/>
                  </a:lnTo>
                  <a:lnTo>
                    <a:pt x="685800" y="0"/>
                  </a:lnTo>
                  <a:lnTo>
                    <a:pt x="648929" y="88491"/>
                  </a:lnTo>
                  <a:lnTo>
                    <a:pt x="648929" y="88491"/>
                  </a:lnTo>
                  <a:lnTo>
                    <a:pt x="560439" y="154858"/>
                  </a:lnTo>
                  <a:lnTo>
                    <a:pt x="479323" y="154858"/>
                  </a:lnTo>
                  <a:lnTo>
                    <a:pt x="250723" y="51620"/>
                  </a:lnTo>
                  <a:lnTo>
                    <a:pt x="14749" y="88491"/>
                  </a:lnTo>
                  <a:lnTo>
                    <a:pt x="0" y="405581"/>
                  </a:lnTo>
                  <a:lnTo>
                    <a:pt x="206478" y="796413"/>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6" name="任意多边形 70"/>
            <p:cNvSpPr/>
            <p:nvPr/>
          </p:nvSpPr>
          <p:spPr>
            <a:xfrm>
              <a:off x="2358018" y="2460313"/>
              <a:ext cx="933138" cy="975747"/>
            </a:xfrm>
            <a:custGeom>
              <a:avLst/>
              <a:gdLst>
                <a:gd name="connsiteX0" fmla="*/ 0 w 1614948"/>
                <a:gd name="connsiteY0" fmla="*/ 7374 h 1688690"/>
                <a:gd name="connsiteX1" fmla="*/ 656303 w 1614948"/>
                <a:gd name="connsiteY1" fmla="*/ 1688690 h 1688690"/>
                <a:gd name="connsiteX2" fmla="*/ 1069258 w 1614948"/>
                <a:gd name="connsiteY2" fmla="*/ 1474838 h 1688690"/>
                <a:gd name="connsiteX3" fmla="*/ 988142 w 1614948"/>
                <a:gd name="connsiteY3" fmla="*/ 1268361 h 1688690"/>
                <a:gd name="connsiteX4" fmla="*/ 1098755 w 1614948"/>
                <a:gd name="connsiteY4" fmla="*/ 1157748 h 1688690"/>
                <a:gd name="connsiteX5" fmla="*/ 1283109 w 1614948"/>
                <a:gd name="connsiteY5" fmla="*/ 1179871 h 1688690"/>
                <a:gd name="connsiteX6" fmla="*/ 1401097 w 1614948"/>
                <a:gd name="connsiteY6" fmla="*/ 1201993 h 1688690"/>
                <a:gd name="connsiteX7" fmla="*/ 1437968 w 1614948"/>
                <a:gd name="connsiteY7" fmla="*/ 1179871 h 1688690"/>
                <a:gd name="connsiteX8" fmla="*/ 1430593 w 1614948"/>
                <a:gd name="connsiteY8" fmla="*/ 1135626 h 1688690"/>
                <a:gd name="connsiteX9" fmla="*/ 1371600 w 1614948"/>
                <a:gd name="connsiteY9" fmla="*/ 1106129 h 1688690"/>
                <a:gd name="connsiteX10" fmla="*/ 1327355 w 1614948"/>
                <a:gd name="connsiteY10" fmla="*/ 1061884 h 1688690"/>
                <a:gd name="connsiteX11" fmla="*/ 1327355 w 1614948"/>
                <a:gd name="connsiteY11" fmla="*/ 1039761 h 1688690"/>
                <a:gd name="connsiteX12" fmla="*/ 1364226 w 1614948"/>
                <a:gd name="connsiteY12" fmla="*/ 1002890 h 1688690"/>
                <a:gd name="connsiteX13" fmla="*/ 1378974 w 1614948"/>
                <a:gd name="connsiteY13" fmla="*/ 958645 h 1688690"/>
                <a:gd name="connsiteX14" fmla="*/ 1356851 w 1614948"/>
                <a:gd name="connsiteY14" fmla="*/ 921774 h 1688690"/>
                <a:gd name="connsiteX15" fmla="*/ 1327355 w 1614948"/>
                <a:gd name="connsiteY15" fmla="*/ 884903 h 1688690"/>
                <a:gd name="connsiteX16" fmla="*/ 1305232 w 1614948"/>
                <a:gd name="connsiteY16" fmla="*/ 862780 h 1688690"/>
                <a:gd name="connsiteX17" fmla="*/ 1290484 w 1614948"/>
                <a:gd name="connsiteY17" fmla="*/ 848032 h 1688690"/>
                <a:gd name="connsiteX18" fmla="*/ 1319980 w 1614948"/>
                <a:gd name="connsiteY18" fmla="*/ 759542 h 1688690"/>
                <a:gd name="connsiteX19" fmla="*/ 1319980 w 1614948"/>
                <a:gd name="connsiteY19" fmla="*/ 759542 h 1688690"/>
                <a:gd name="connsiteX20" fmla="*/ 1297858 w 1614948"/>
                <a:gd name="connsiteY20" fmla="*/ 693174 h 1688690"/>
                <a:gd name="connsiteX21" fmla="*/ 1319980 w 1614948"/>
                <a:gd name="connsiteY21" fmla="*/ 626806 h 1688690"/>
                <a:gd name="connsiteX22" fmla="*/ 1423219 w 1614948"/>
                <a:gd name="connsiteY22" fmla="*/ 722671 h 1688690"/>
                <a:gd name="connsiteX23" fmla="*/ 1452716 w 1614948"/>
                <a:gd name="connsiteY23" fmla="*/ 715297 h 1688690"/>
                <a:gd name="connsiteX24" fmla="*/ 1533832 w 1614948"/>
                <a:gd name="connsiteY24" fmla="*/ 641555 h 1688690"/>
                <a:gd name="connsiteX25" fmla="*/ 1548580 w 1614948"/>
                <a:gd name="connsiteY25" fmla="*/ 560438 h 1688690"/>
                <a:gd name="connsiteX26" fmla="*/ 1592826 w 1614948"/>
                <a:gd name="connsiteY26" fmla="*/ 516193 h 1688690"/>
                <a:gd name="connsiteX27" fmla="*/ 1607574 w 1614948"/>
                <a:gd name="connsiteY27" fmla="*/ 457200 h 1688690"/>
                <a:gd name="connsiteX28" fmla="*/ 1614948 w 1614948"/>
                <a:gd name="connsiteY28" fmla="*/ 405580 h 1688690"/>
                <a:gd name="connsiteX29" fmla="*/ 1570703 w 1614948"/>
                <a:gd name="connsiteY29" fmla="*/ 368709 h 1688690"/>
                <a:gd name="connsiteX30" fmla="*/ 1460090 w 1614948"/>
                <a:gd name="connsiteY30" fmla="*/ 346587 h 1688690"/>
                <a:gd name="connsiteX31" fmla="*/ 1401097 w 1614948"/>
                <a:gd name="connsiteY31" fmla="*/ 339213 h 1688690"/>
                <a:gd name="connsiteX32" fmla="*/ 1371600 w 1614948"/>
                <a:gd name="connsiteY32" fmla="*/ 309716 h 1688690"/>
                <a:gd name="connsiteX33" fmla="*/ 1371600 w 1614948"/>
                <a:gd name="connsiteY33" fmla="*/ 309716 h 1688690"/>
                <a:gd name="connsiteX34" fmla="*/ 1253613 w 1614948"/>
                <a:gd name="connsiteY34" fmla="*/ 346587 h 1688690"/>
                <a:gd name="connsiteX35" fmla="*/ 1194619 w 1614948"/>
                <a:gd name="connsiteY35" fmla="*/ 346587 h 1688690"/>
                <a:gd name="connsiteX36" fmla="*/ 1165122 w 1614948"/>
                <a:gd name="connsiteY36" fmla="*/ 324464 h 1688690"/>
                <a:gd name="connsiteX37" fmla="*/ 1135626 w 1614948"/>
                <a:gd name="connsiteY37" fmla="*/ 294967 h 1688690"/>
                <a:gd name="connsiteX38" fmla="*/ 1113503 w 1614948"/>
                <a:gd name="connsiteY38" fmla="*/ 235974 h 1688690"/>
                <a:gd name="connsiteX39" fmla="*/ 1106129 w 1614948"/>
                <a:gd name="connsiteY39" fmla="*/ 206477 h 1688690"/>
                <a:gd name="connsiteX40" fmla="*/ 1069258 w 1614948"/>
                <a:gd name="connsiteY40" fmla="*/ 169606 h 1688690"/>
                <a:gd name="connsiteX41" fmla="*/ 1032387 w 1614948"/>
                <a:gd name="connsiteY41" fmla="*/ 154858 h 1688690"/>
                <a:gd name="connsiteX42" fmla="*/ 988142 w 1614948"/>
                <a:gd name="connsiteY42" fmla="*/ 147484 h 1688690"/>
                <a:gd name="connsiteX43" fmla="*/ 958645 w 1614948"/>
                <a:gd name="connsiteY43" fmla="*/ 103238 h 1688690"/>
                <a:gd name="connsiteX44" fmla="*/ 943897 w 1614948"/>
                <a:gd name="connsiteY44" fmla="*/ 66367 h 1688690"/>
                <a:gd name="connsiteX45" fmla="*/ 892277 w 1614948"/>
                <a:gd name="connsiteY45" fmla="*/ 103238 h 1688690"/>
                <a:gd name="connsiteX46" fmla="*/ 892277 w 1614948"/>
                <a:gd name="connsiteY46" fmla="*/ 103238 h 1688690"/>
                <a:gd name="connsiteX47" fmla="*/ 892277 w 1614948"/>
                <a:gd name="connsiteY47" fmla="*/ 191729 h 1688690"/>
                <a:gd name="connsiteX48" fmla="*/ 855406 w 1614948"/>
                <a:gd name="connsiteY48" fmla="*/ 228600 h 1688690"/>
                <a:gd name="connsiteX49" fmla="*/ 855406 w 1614948"/>
                <a:gd name="connsiteY49" fmla="*/ 228600 h 1688690"/>
                <a:gd name="connsiteX50" fmla="*/ 744793 w 1614948"/>
                <a:gd name="connsiteY50" fmla="*/ 199103 h 1688690"/>
                <a:gd name="connsiteX51" fmla="*/ 530942 w 1614948"/>
                <a:gd name="connsiteY51" fmla="*/ 95864 h 1688690"/>
                <a:gd name="connsiteX52" fmla="*/ 265471 w 1614948"/>
                <a:gd name="connsiteY52" fmla="*/ 0 h 1688690"/>
                <a:gd name="connsiteX53" fmla="*/ 0 w 1614948"/>
                <a:gd name="connsiteY53" fmla="*/ 7374 h 1688690"/>
                <a:gd name="connsiteX0" fmla="*/ 0 w 1614948"/>
                <a:gd name="connsiteY0" fmla="*/ 7374 h 1688690"/>
                <a:gd name="connsiteX1" fmla="*/ 357681 w 1614948"/>
                <a:gd name="connsiteY1" fmla="*/ 1029264 h 1688690"/>
                <a:gd name="connsiteX2" fmla="*/ 656303 w 1614948"/>
                <a:gd name="connsiteY2" fmla="*/ 1688690 h 1688690"/>
                <a:gd name="connsiteX3" fmla="*/ 1069258 w 1614948"/>
                <a:gd name="connsiteY3" fmla="*/ 1474838 h 1688690"/>
                <a:gd name="connsiteX4" fmla="*/ 988142 w 1614948"/>
                <a:gd name="connsiteY4" fmla="*/ 1268361 h 1688690"/>
                <a:gd name="connsiteX5" fmla="*/ 1098755 w 1614948"/>
                <a:gd name="connsiteY5" fmla="*/ 1157748 h 1688690"/>
                <a:gd name="connsiteX6" fmla="*/ 1283109 w 1614948"/>
                <a:gd name="connsiteY6" fmla="*/ 1179871 h 1688690"/>
                <a:gd name="connsiteX7" fmla="*/ 1401097 w 1614948"/>
                <a:gd name="connsiteY7" fmla="*/ 1201993 h 1688690"/>
                <a:gd name="connsiteX8" fmla="*/ 1437968 w 1614948"/>
                <a:gd name="connsiteY8" fmla="*/ 1179871 h 1688690"/>
                <a:gd name="connsiteX9" fmla="*/ 1430593 w 1614948"/>
                <a:gd name="connsiteY9" fmla="*/ 1135626 h 1688690"/>
                <a:gd name="connsiteX10" fmla="*/ 1371600 w 1614948"/>
                <a:gd name="connsiteY10" fmla="*/ 1106129 h 1688690"/>
                <a:gd name="connsiteX11" fmla="*/ 1327355 w 1614948"/>
                <a:gd name="connsiteY11" fmla="*/ 1061884 h 1688690"/>
                <a:gd name="connsiteX12" fmla="*/ 1327355 w 1614948"/>
                <a:gd name="connsiteY12" fmla="*/ 1039761 h 1688690"/>
                <a:gd name="connsiteX13" fmla="*/ 1364226 w 1614948"/>
                <a:gd name="connsiteY13" fmla="*/ 1002890 h 1688690"/>
                <a:gd name="connsiteX14" fmla="*/ 1378974 w 1614948"/>
                <a:gd name="connsiteY14" fmla="*/ 958645 h 1688690"/>
                <a:gd name="connsiteX15" fmla="*/ 1356851 w 1614948"/>
                <a:gd name="connsiteY15" fmla="*/ 921774 h 1688690"/>
                <a:gd name="connsiteX16" fmla="*/ 1327355 w 1614948"/>
                <a:gd name="connsiteY16" fmla="*/ 884903 h 1688690"/>
                <a:gd name="connsiteX17" fmla="*/ 1305232 w 1614948"/>
                <a:gd name="connsiteY17" fmla="*/ 862780 h 1688690"/>
                <a:gd name="connsiteX18" fmla="*/ 1290484 w 1614948"/>
                <a:gd name="connsiteY18" fmla="*/ 848032 h 1688690"/>
                <a:gd name="connsiteX19" fmla="*/ 1319980 w 1614948"/>
                <a:gd name="connsiteY19" fmla="*/ 759542 h 1688690"/>
                <a:gd name="connsiteX20" fmla="*/ 1319980 w 1614948"/>
                <a:gd name="connsiteY20" fmla="*/ 759542 h 1688690"/>
                <a:gd name="connsiteX21" fmla="*/ 1297858 w 1614948"/>
                <a:gd name="connsiteY21" fmla="*/ 693174 h 1688690"/>
                <a:gd name="connsiteX22" fmla="*/ 1319980 w 1614948"/>
                <a:gd name="connsiteY22" fmla="*/ 626806 h 1688690"/>
                <a:gd name="connsiteX23" fmla="*/ 1423219 w 1614948"/>
                <a:gd name="connsiteY23" fmla="*/ 722671 h 1688690"/>
                <a:gd name="connsiteX24" fmla="*/ 1452716 w 1614948"/>
                <a:gd name="connsiteY24" fmla="*/ 715297 h 1688690"/>
                <a:gd name="connsiteX25" fmla="*/ 1533832 w 1614948"/>
                <a:gd name="connsiteY25" fmla="*/ 641555 h 1688690"/>
                <a:gd name="connsiteX26" fmla="*/ 1548580 w 1614948"/>
                <a:gd name="connsiteY26" fmla="*/ 560438 h 1688690"/>
                <a:gd name="connsiteX27" fmla="*/ 1592826 w 1614948"/>
                <a:gd name="connsiteY27" fmla="*/ 516193 h 1688690"/>
                <a:gd name="connsiteX28" fmla="*/ 1607574 w 1614948"/>
                <a:gd name="connsiteY28" fmla="*/ 457200 h 1688690"/>
                <a:gd name="connsiteX29" fmla="*/ 1614948 w 1614948"/>
                <a:gd name="connsiteY29" fmla="*/ 405580 h 1688690"/>
                <a:gd name="connsiteX30" fmla="*/ 1570703 w 1614948"/>
                <a:gd name="connsiteY30" fmla="*/ 368709 h 1688690"/>
                <a:gd name="connsiteX31" fmla="*/ 1460090 w 1614948"/>
                <a:gd name="connsiteY31" fmla="*/ 346587 h 1688690"/>
                <a:gd name="connsiteX32" fmla="*/ 1401097 w 1614948"/>
                <a:gd name="connsiteY32" fmla="*/ 339213 h 1688690"/>
                <a:gd name="connsiteX33" fmla="*/ 1371600 w 1614948"/>
                <a:gd name="connsiteY33" fmla="*/ 309716 h 1688690"/>
                <a:gd name="connsiteX34" fmla="*/ 1371600 w 1614948"/>
                <a:gd name="connsiteY34" fmla="*/ 309716 h 1688690"/>
                <a:gd name="connsiteX35" fmla="*/ 1253613 w 1614948"/>
                <a:gd name="connsiteY35" fmla="*/ 346587 h 1688690"/>
                <a:gd name="connsiteX36" fmla="*/ 1194619 w 1614948"/>
                <a:gd name="connsiteY36" fmla="*/ 346587 h 1688690"/>
                <a:gd name="connsiteX37" fmla="*/ 1165122 w 1614948"/>
                <a:gd name="connsiteY37" fmla="*/ 324464 h 1688690"/>
                <a:gd name="connsiteX38" fmla="*/ 1135626 w 1614948"/>
                <a:gd name="connsiteY38" fmla="*/ 294967 h 1688690"/>
                <a:gd name="connsiteX39" fmla="*/ 1113503 w 1614948"/>
                <a:gd name="connsiteY39" fmla="*/ 235974 h 1688690"/>
                <a:gd name="connsiteX40" fmla="*/ 1106129 w 1614948"/>
                <a:gd name="connsiteY40" fmla="*/ 206477 h 1688690"/>
                <a:gd name="connsiteX41" fmla="*/ 1069258 w 1614948"/>
                <a:gd name="connsiteY41" fmla="*/ 169606 h 1688690"/>
                <a:gd name="connsiteX42" fmla="*/ 1032387 w 1614948"/>
                <a:gd name="connsiteY42" fmla="*/ 154858 h 1688690"/>
                <a:gd name="connsiteX43" fmla="*/ 988142 w 1614948"/>
                <a:gd name="connsiteY43" fmla="*/ 147484 h 1688690"/>
                <a:gd name="connsiteX44" fmla="*/ 958645 w 1614948"/>
                <a:gd name="connsiteY44" fmla="*/ 103238 h 1688690"/>
                <a:gd name="connsiteX45" fmla="*/ 943897 w 1614948"/>
                <a:gd name="connsiteY45" fmla="*/ 66367 h 1688690"/>
                <a:gd name="connsiteX46" fmla="*/ 892277 w 1614948"/>
                <a:gd name="connsiteY46" fmla="*/ 103238 h 1688690"/>
                <a:gd name="connsiteX47" fmla="*/ 892277 w 1614948"/>
                <a:gd name="connsiteY47" fmla="*/ 103238 h 1688690"/>
                <a:gd name="connsiteX48" fmla="*/ 892277 w 1614948"/>
                <a:gd name="connsiteY48" fmla="*/ 191729 h 1688690"/>
                <a:gd name="connsiteX49" fmla="*/ 855406 w 1614948"/>
                <a:gd name="connsiteY49" fmla="*/ 228600 h 1688690"/>
                <a:gd name="connsiteX50" fmla="*/ 855406 w 1614948"/>
                <a:gd name="connsiteY50" fmla="*/ 228600 h 1688690"/>
                <a:gd name="connsiteX51" fmla="*/ 744793 w 1614948"/>
                <a:gd name="connsiteY51" fmla="*/ 199103 h 1688690"/>
                <a:gd name="connsiteX52" fmla="*/ 530942 w 1614948"/>
                <a:gd name="connsiteY52" fmla="*/ 95864 h 1688690"/>
                <a:gd name="connsiteX53" fmla="*/ 265471 w 1614948"/>
                <a:gd name="connsiteY53" fmla="*/ 0 h 1688690"/>
                <a:gd name="connsiteX54" fmla="*/ 0 w 1614948"/>
                <a:gd name="connsiteY54" fmla="*/ 7374 h 168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614948" h="1688690">
                  <a:moveTo>
                    <a:pt x="0" y="7374"/>
                  </a:moveTo>
                  <a:cubicBezTo>
                    <a:pt x="128838" y="335647"/>
                    <a:pt x="228843" y="700991"/>
                    <a:pt x="357681" y="1029264"/>
                  </a:cubicBezTo>
                  <a:lnTo>
                    <a:pt x="656303" y="1688690"/>
                  </a:lnTo>
                  <a:lnTo>
                    <a:pt x="1069258" y="1474838"/>
                  </a:lnTo>
                  <a:lnTo>
                    <a:pt x="988142" y="1268361"/>
                  </a:lnTo>
                  <a:lnTo>
                    <a:pt x="1098755" y="1157748"/>
                  </a:lnTo>
                  <a:lnTo>
                    <a:pt x="1283109" y="1179871"/>
                  </a:lnTo>
                  <a:lnTo>
                    <a:pt x="1401097" y="1201993"/>
                  </a:lnTo>
                  <a:lnTo>
                    <a:pt x="1437968" y="1179871"/>
                  </a:lnTo>
                  <a:lnTo>
                    <a:pt x="1430593" y="1135626"/>
                  </a:lnTo>
                  <a:lnTo>
                    <a:pt x="1371600" y="1106129"/>
                  </a:lnTo>
                  <a:lnTo>
                    <a:pt x="1327355" y="1061884"/>
                  </a:lnTo>
                  <a:lnTo>
                    <a:pt x="1327355" y="1039761"/>
                  </a:lnTo>
                  <a:lnTo>
                    <a:pt x="1364226" y="1002890"/>
                  </a:lnTo>
                  <a:lnTo>
                    <a:pt x="1378974" y="958645"/>
                  </a:lnTo>
                  <a:lnTo>
                    <a:pt x="1356851" y="921774"/>
                  </a:lnTo>
                  <a:lnTo>
                    <a:pt x="1327355" y="884903"/>
                  </a:lnTo>
                  <a:lnTo>
                    <a:pt x="1305232" y="862780"/>
                  </a:lnTo>
                  <a:lnTo>
                    <a:pt x="1290484" y="848032"/>
                  </a:lnTo>
                  <a:lnTo>
                    <a:pt x="1319980" y="759542"/>
                  </a:lnTo>
                  <a:lnTo>
                    <a:pt x="1319980" y="759542"/>
                  </a:lnTo>
                  <a:lnTo>
                    <a:pt x="1297858" y="693174"/>
                  </a:lnTo>
                  <a:lnTo>
                    <a:pt x="1319980" y="626806"/>
                  </a:lnTo>
                  <a:lnTo>
                    <a:pt x="1423219" y="722671"/>
                  </a:lnTo>
                  <a:lnTo>
                    <a:pt x="1452716" y="715297"/>
                  </a:lnTo>
                  <a:lnTo>
                    <a:pt x="1533832" y="641555"/>
                  </a:lnTo>
                  <a:lnTo>
                    <a:pt x="1548580" y="560438"/>
                  </a:lnTo>
                  <a:lnTo>
                    <a:pt x="1592826" y="516193"/>
                  </a:lnTo>
                  <a:lnTo>
                    <a:pt x="1607574" y="457200"/>
                  </a:lnTo>
                  <a:lnTo>
                    <a:pt x="1614948" y="405580"/>
                  </a:lnTo>
                  <a:lnTo>
                    <a:pt x="1570703" y="368709"/>
                  </a:lnTo>
                  <a:lnTo>
                    <a:pt x="1460090" y="346587"/>
                  </a:lnTo>
                  <a:lnTo>
                    <a:pt x="1401097" y="339213"/>
                  </a:lnTo>
                  <a:lnTo>
                    <a:pt x="1371600" y="309716"/>
                  </a:lnTo>
                  <a:lnTo>
                    <a:pt x="1371600" y="309716"/>
                  </a:lnTo>
                  <a:lnTo>
                    <a:pt x="1253613" y="346587"/>
                  </a:lnTo>
                  <a:lnTo>
                    <a:pt x="1194619" y="346587"/>
                  </a:lnTo>
                  <a:lnTo>
                    <a:pt x="1165122" y="324464"/>
                  </a:lnTo>
                  <a:lnTo>
                    <a:pt x="1135626" y="294967"/>
                  </a:lnTo>
                  <a:lnTo>
                    <a:pt x="1113503" y="235974"/>
                  </a:lnTo>
                  <a:lnTo>
                    <a:pt x="1106129" y="206477"/>
                  </a:lnTo>
                  <a:lnTo>
                    <a:pt x="1069258" y="169606"/>
                  </a:lnTo>
                  <a:lnTo>
                    <a:pt x="1032387" y="154858"/>
                  </a:lnTo>
                  <a:lnTo>
                    <a:pt x="988142" y="147484"/>
                  </a:lnTo>
                  <a:lnTo>
                    <a:pt x="958645" y="103238"/>
                  </a:lnTo>
                  <a:lnTo>
                    <a:pt x="943897" y="66367"/>
                  </a:lnTo>
                  <a:lnTo>
                    <a:pt x="892277" y="103238"/>
                  </a:lnTo>
                  <a:lnTo>
                    <a:pt x="892277" y="103238"/>
                  </a:lnTo>
                  <a:lnTo>
                    <a:pt x="892277" y="191729"/>
                  </a:lnTo>
                  <a:lnTo>
                    <a:pt x="855406" y="228600"/>
                  </a:lnTo>
                  <a:lnTo>
                    <a:pt x="855406" y="228600"/>
                  </a:lnTo>
                  <a:lnTo>
                    <a:pt x="744793" y="199103"/>
                  </a:lnTo>
                  <a:lnTo>
                    <a:pt x="530942" y="95864"/>
                  </a:lnTo>
                  <a:lnTo>
                    <a:pt x="265471" y="0"/>
                  </a:lnTo>
                  <a:lnTo>
                    <a:pt x="0" y="7374"/>
                  </a:lnTo>
                  <a:close/>
                </a:path>
              </a:pathLst>
            </a:custGeom>
            <a:solidFill>
              <a:srgbClr val="C54EAD"/>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7" name="任意多边形 71"/>
            <p:cNvSpPr/>
            <p:nvPr/>
          </p:nvSpPr>
          <p:spPr>
            <a:xfrm>
              <a:off x="1765752" y="1931961"/>
              <a:ext cx="1146184" cy="822355"/>
            </a:xfrm>
            <a:custGeom>
              <a:avLst/>
              <a:gdLst>
                <a:gd name="connsiteX0" fmla="*/ 626806 w 1983658"/>
                <a:gd name="connsiteY0" fmla="*/ 22122 h 1423219"/>
                <a:gd name="connsiteX1" fmla="*/ 781664 w 1983658"/>
                <a:gd name="connsiteY1" fmla="*/ 73742 h 1423219"/>
                <a:gd name="connsiteX2" fmla="*/ 899651 w 1983658"/>
                <a:gd name="connsiteY2" fmla="*/ 66367 h 1423219"/>
                <a:gd name="connsiteX3" fmla="*/ 995516 w 1983658"/>
                <a:gd name="connsiteY3" fmla="*/ 125361 h 1423219"/>
                <a:gd name="connsiteX4" fmla="*/ 1084006 w 1983658"/>
                <a:gd name="connsiteY4" fmla="*/ 191729 h 1423219"/>
                <a:gd name="connsiteX5" fmla="*/ 1172497 w 1983658"/>
                <a:gd name="connsiteY5" fmla="*/ 258097 h 1423219"/>
                <a:gd name="connsiteX6" fmla="*/ 1172497 w 1983658"/>
                <a:gd name="connsiteY6" fmla="*/ 258097 h 1423219"/>
                <a:gd name="connsiteX7" fmla="*/ 1224116 w 1983658"/>
                <a:gd name="connsiteY7" fmla="*/ 213851 h 1423219"/>
                <a:gd name="connsiteX8" fmla="*/ 1224116 w 1983658"/>
                <a:gd name="connsiteY8" fmla="*/ 154858 h 1423219"/>
                <a:gd name="connsiteX9" fmla="*/ 1224116 w 1983658"/>
                <a:gd name="connsiteY9" fmla="*/ 154858 h 1423219"/>
                <a:gd name="connsiteX10" fmla="*/ 1253613 w 1983658"/>
                <a:gd name="connsiteY10" fmla="*/ 125361 h 1423219"/>
                <a:gd name="connsiteX11" fmla="*/ 1297858 w 1983658"/>
                <a:gd name="connsiteY11" fmla="*/ 125361 h 1423219"/>
                <a:gd name="connsiteX12" fmla="*/ 1349477 w 1983658"/>
                <a:gd name="connsiteY12" fmla="*/ 184355 h 1423219"/>
                <a:gd name="connsiteX13" fmla="*/ 1401097 w 1983658"/>
                <a:gd name="connsiteY13" fmla="*/ 169606 h 1423219"/>
                <a:gd name="connsiteX14" fmla="*/ 1467464 w 1983658"/>
                <a:gd name="connsiteY14" fmla="*/ 221226 h 1423219"/>
                <a:gd name="connsiteX15" fmla="*/ 1467464 w 1983658"/>
                <a:gd name="connsiteY15" fmla="*/ 221226 h 1423219"/>
                <a:gd name="connsiteX16" fmla="*/ 1563329 w 1983658"/>
                <a:gd name="connsiteY16" fmla="*/ 280219 h 1423219"/>
                <a:gd name="connsiteX17" fmla="*/ 1622322 w 1983658"/>
                <a:gd name="connsiteY17" fmla="*/ 250722 h 1423219"/>
                <a:gd name="connsiteX18" fmla="*/ 1681316 w 1983658"/>
                <a:gd name="connsiteY18" fmla="*/ 309716 h 1423219"/>
                <a:gd name="connsiteX19" fmla="*/ 1718187 w 1983658"/>
                <a:gd name="connsiteY19" fmla="*/ 353961 h 1423219"/>
                <a:gd name="connsiteX20" fmla="*/ 1769806 w 1983658"/>
                <a:gd name="connsiteY20" fmla="*/ 390832 h 1423219"/>
                <a:gd name="connsiteX21" fmla="*/ 1821426 w 1983658"/>
                <a:gd name="connsiteY21" fmla="*/ 412955 h 1423219"/>
                <a:gd name="connsiteX22" fmla="*/ 1895168 w 1983658"/>
                <a:gd name="connsiteY22" fmla="*/ 412955 h 1423219"/>
                <a:gd name="connsiteX23" fmla="*/ 1946787 w 1983658"/>
                <a:gd name="connsiteY23" fmla="*/ 560438 h 1423219"/>
                <a:gd name="connsiteX24" fmla="*/ 1983658 w 1983658"/>
                <a:gd name="connsiteY24" fmla="*/ 707922 h 1423219"/>
                <a:gd name="connsiteX25" fmla="*/ 1946787 w 1983658"/>
                <a:gd name="connsiteY25" fmla="*/ 796413 h 1423219"/>
                <a:gd name="connsiteX26" fmla="*/ 1895168 w 1983658"/>
                <a:gd name="connsiteY26" fmla="*/ 811161 h 1423219"/>
                <a:gd name="connsiteX27" fmla="*/ 1843548 w 1983658"/>
                <a:gd name="connsiteY27" fmla="*/ 907026 h 1423219"/>
                <a:gd name="connsiteX28" fmla="*/ 1828800 w 1983658"/>
                <a:gd name="connsiteY28" fmla="*/ 914400 h 1423219"/>
                <a:gd name="connsiteX29" fmla="*/ 1865671 w 1983658"/>
                <a:gd name="connsiteY29" fmla="*/ 995516 h 1423219"/>
                <a:gd name="connsiteX30" fmla="*/ 1821426 w 1983658"/>
                <a:gd name="connsiteY30" fmla="*/ 1002890 h 1423219"/>
                <a:gd name="connsiteX31" fmla="*/ 1821426 w 1983658"/>
                <a:gd name="connsiteY31" fmla="*/ 1002890 h 1423219"/>
                <a:gd name="connsiteX32" fmla="*/ 1755058 w 1983658"/>
                <a:gd name="connsiteY32" fmla="*/ 951271 h 1423219"/>
                <a:gd name="connsiteX33" fmla="*/ 1710813 w 1983658"/>
                <a:gd name="connsiteY33" fmla="*/ 951271 h 1423219"/>
                <a:gd name="connsiteX34" fmla="*/ 1681316 w 1983658"/>
                <a:gd name="connsiteY34" fmla="*/ 980767 h 1423219"/>
                <a:gd name="connsiteX35" fmla="*/ 1703439 w 1983658"/>
                <a:gd name="connsiteY35" fmla="*/ 1025013 h 1423219"/>
                <a:gd name="connsiteX36" fmla="*/ 1740310 w 1983658"/>
                <a:gd name="connsiteY36" fmla="*/ 1084006 h 1423219"/>
                <a:gd name="connsiteX37" fmla="*/ 1740310 w 1983658"/>
                <a:gd name="connsiteY37" fmla="*/ 1084006 h 1423219"/>
                <a:gd name="connsiteX38" fmla="*/ 1747684 w 1983658"/>
                <a:gd name="connsiteY38" fmla="*/ 1150374 h 1423219"/>
                <a:gd name="connsiteX39" fmla="*/ 1762432 w 1983658"/>
                <a:gd name="connsiteY39" fmla="*/ 1209367 h 1423219"/>
                <a:gd name="connsiteX40" fmla="*/ 1681316 w 1983658"/>
                <a:gd name="connsiteY40" fmla="*/ 1283109 h 1423219"/>
                <a:gd name="connsiteX41" fmla="*/ 1651819 w 1983658"/>
                <a:gd name="connsiteY41" fmla="*/ 1268361 h 1423219"/>
                <a:gd name="connsiteX42" fmla="*/ 1555955 w 1983658"/>
                <a:gd name="connsiteY42" fmla="*/ 1231490 h 1423219"/>
                <a:gd name="connsiteX43" fmla="*/ 1541206 w 1983658"/>
                <a:gd name="connsiteY43" fmla="*/ 1209367 h 1423219"/>
                <a:gd name="connsiteX44" fmla="*/ 1504335 w 1983658"/>
                <a:gd name="connsiteY44" fmla="*/ 1231490 h 1423219"/>
                <a:gd name="connsiteX45" fmla="*/ 1504335 w 1983658"/>
                <a:gd name="connsiteY45" fmla="*/ 1253613 h 1423219"/>
                <a:gd name="connsiteX46" fmla="*/ 1467464 w 1983658"/>
                <a:gd name="connsiteY46" fmla="*/ 1216742 h 1423219"/>
                <a:gd name="connsiteX47" fmla="*/ 1415845 w 1983658"/>
                <a:gd name="connsiteY47" fmla="*/ 1187245 h 1423219"/>
                <a:gd name="connsiteX48" fmla="*/ 1386348 w 1983658"/>
                <a:gd name="connsiteY48" fmla="*/ 1150374 h 1423219"/>
                <a:gd name="connsiteX49" fmla="*/ 1378974 w 1983658"/>
                <a:gd name="connsiteY49" fmla="*/ 1120877 h 1423219"/>
                <a:gd name="connsiteX50" fmla="*/ 1378974 w 1983658"/>
                <a:gd name="connsiteY50" fmla="*/ 1084006 h 1423219"/>
                <a:gd name="connsiteX51" fmla="*/ 1378974 w 1983658"/>
                <a:gd name="connsiteY51" fmla="*/ 1084006 h 1423219"/>
                <a:gd name="connsiteX52" fmla="*/ 1297858 w 1983658"/>
                <a:gd name="connsiteY52" fmla="*/ 1025013 h 1423219"/>
                <a:gd name="connsiteX53" fmla="*/ 1238864 w 1983658"/>
                <a:gd name="connsiteY53" fmla="*/ 1025013 h 1423219"/>
                <a:gd name="connsiteX54" fmla="*/ 1201993 w 1983658"/>
                <a:gd name="connsiteY54" fmla="*/ 1069258 h 1423219"/>
                <a:gd name="connsiteX55" fmla="*/ 1231490 w 1983658"/>
                <a:gd name="connsiteY55" fmla="*/ 1113503 h 1423219"/>
                <a:gd name="connsiteX56" fmla="*/ 1238864 w 1983658"/>
                <a:gd name="connsiteY56" fmla="*/ 1150374 h 1423219"/>
                <a:gd name="connsiteX57" fmla="*/ 1216742 w 1983658"/>
                <a:gd name="connsiteY57" fmla="*/ 1172497 h 1423219"/>
                <a:gd name="connsiteX58" fmla="*/ 1201993 w 1983658"/>
                <a:gd name="connsiteY58" fmla="*/ 1201993 h 1423219"/>
                <a:gd name="connsiteX59" fmla="*/ 1201993 w 1983658"/>
                <a:gd name="connsiteY59" fmla="*/ 1201993 h 1423219"/>
                <a:gd name="connsiteX60" fmla="*/ 1216742 w 1983658"/>
                <a:gd name="connsiteY60" fmla="*/ 1423219 h 1423219"/>
                <a:gd name="connsiteX61" fmla="*/ 707922 w 1983658"/>
                <a:gd name="connsiteY61" fmla="*/ 1386348 h 1423219"/>
                <a:gd name="connsiteX62" fmla="*/ 0 w 1983658"/>
                <a:gd name="connsiteY62" fmla="*/ 870155 h 1423219"/>
                <a:gd name="connsiteX63" fmla="*/ 132735 w 1983658"/>
                <a:gd name="connsiteY63" fmla="*/ 302342 h 1423219"/>
                <a:gd name="connsiteX64" fmla="*/ 390832 w 1983658"/>
                <a:gd name="connsiteY64" fmla="*/ 0 h 1423219"/>
                <a:gd name="connsiteX65" fmla="*/ 626806 w 1983658"/>
                <a:gd name="connsiteY65" fmla="*/ 22122 h 142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83658" h="1423219">
                  <a:moveTo>
                    <a:pt x="626806" y="22122"/>
                  </a:moveTo>
                  <a:lnTo>
                    <a:pt x="781664" y="73742"/>
                  </a:lnTo>
                  <a:lnTo>
                    <a:pt x="899651" y="66367"/>
                  </a:lnTo>
                  <a:lnTo>
                    <a:pt x="995516" y="125361"/>
                  </a:lnTo>
                  <a:lnTo>
                    <a:pt x="1084006" y="191729"/>
                  </a:lnTo>
                  <a:lnTo>
                    <a:pt x="1172497" y="258097"/>
                  </a:lnTo>
                  <a:lnTo>
                    <a:pt x="1172497" y="258097"/>
                  </a:lnTo>
                  <a:lnTo>
                    <a:pt x="1224116" y="213851"/>
                  </a:lnTo>
                  <a:lnTo>
                    <a:pt x="1224116" y="154858"/>
                  </a:lnTo>
                  <a:lnTo>
                    <a:pt x="1224116" y="154858"/>
                  </a:lnTo>
                  <a:lnTo>
                    <a:pt x="1253613" y="125361"/>
                  </a:lnTo>
                  <a:lnTo>
                    <a:pt x="1297858" y="125361"/>
                  </a:lnTo>
                  <a:lnTo>
                    <a:pt x="1349477" y="184355"/>
                  </a:lnTo>
                  <a:lnTo>
                    <a:pt x="1401097" y="169606"/>
                  </a:lnTo>
                  <a:lnTo>
                    <a:pt x="1467464" y="221226"/>
                  </a:lnTo>
                  <a:lnTo>
                    <a:pt x="1467464" y="221226"/>
                  </a:lnTo>
                  <a:lnTo>
                    <a:pt x="1563329" y="280219"/>
                  </a:lnTo>
                  <a:lnTo>
                    <a:pt x="1622322" y="250722"/>
                  </a:lnTo>
                  <a:lnTo>
                    <a:pt x="1681316" y="309716"/>
                  </a:lnTo>
                  <a:lnTo>
                    <a:pt x="1718187" y="353961"/>
                  </a:lnTo>
                  <a:lnTo>
                    <a:pt x="1769806" y="390832"/>
                  </a:lnTo>
                  <a:lnTo>
                    <a:pt x="1821426" y="412955"/>
                  </a:lnTo>
                  <a:lnTo>
                    <a:pt x="1895168" y="412955"/>
                  </a:lnTo>
                  <a:lnTo>
                    <a:pt x="1946787" y="560438"/>
                  </a:lnTo>
                  <a:lnTo>
                    <a:pt x="1983658" y="707922"/>
                  </a:lnTo>
                  <a:lnTo>
                    <a:pt x="1946787" y="796413"/>
                  </a:lnTo>
                  <a:lnTo>
                    <a:pt x="1895168" y="811161"/>
                  </a:lnTo>
                  <a:lnTo>
                    <a:pt x="1843548" y="907026"/>
                  </a:lnTo>
                  <a:lnTo>
                    <a:pt x="1828800" y="914400"/>
                  </a:lnTo>
                  <a:lnTo>
                    <a:pt x="1865671" y="995516"/>
                  </a:lnTo>
                  <a:lnTo>
                    <a:pt x="1821426" y="1002890"/>
                  </a:lnTo>
                  <a:lnTo>
                    <a:pt x="1821426" y="1002890"/>
                  </a:lnTo>
                  <a:lnTo>
                    <a:pt x="1755058" y="951271"/>
                  </a:lnTo>
                  <a:lnTo>
                    <a:pt x="1710813" y="951271"/>
                  </a:lnTo>
                  <a:lnTo>
                    <a:pt x="1681316" y="980767"/>
                  </a:lnTo>
                  <a:lnTo>
                    <a:pt x="1703439" y="1025013"/>
                  </a:lnTo>
                  <a:lnTo>
                    <a:pt x="1740310" y="1084006"/>
                  </a:lnTo>
                  <a:lnTo>
                    <a:pt x="1740310" y="1084006"/>
                  </a:lnTo>
                  <a:lnTo>
                    <a:pt x="1747684" y="1150374"/>
                  </a:lnTo>
                  <a:lnTo>
                    <a:pt x="1762432" y="1209367"/>
                  </a:lnTo>
                  <a:lnTo>
                    <a:pt x="1681316" y="1283109"/>
                  </a:lnTo>
                  <a:lnTo>
                    <a:pt x="1651819" y="1268361"/>
                  </a:lnTo>
                  <a:lnTo>
                    <a:pt x="1555955" y="1231490"/>
                  </a:lnTo>
                  <a:lnTo>
                    <a:pt x="1541206" y="1209367"/>
                  </a:lnTo>
                  <a:lnTo>
                    <a:pt x="1504335" y="1231490"/>
                  </a:lnTo>
                  <a:lnTo>
                    <a:pt x="1504335" y="1253613"/>
                  </a:lnTo>
                  <a:lnTo>
                    <a:pt x="1467464" y="1216742"/>
                  </a:lnTo>
                  <a:lnTo>
                    <a:pt x="1415845" y="1187245"/>
                  </a:lnTo>
                  <a:lnTo>
                    <a:pt x="1386348" y="1150374"/>
                  </a:lnTo>
                  <a:lnTo>
                    <a:pt x="1378974" y="1120877"/>
                  </a:lnTo>
                  <a:lnTo>
                    <a:pt x="1378974" y="1084006"/>
                  </a:lnTo>
                  <a:lnTo>
                    <a:pt x="1378974" y="1084006"/>
                  </a:lnTo>
                  <a:lnTo>
                    <a:pt x="1297858" y="1025013"/>
                  </a:lnTo>
                  <a:lnTo>
                    <a:pt x="1238864" y="1025013"/>
                  </a:lnTo>
                  <a:lnTo>
                    <a:pt x="1201993" y="1069258"/>
                  </a:lnTo>
                  <a:lnTo>
                    <a:pt x="1231490" y="1113503"/>
                  </a:lnTo>
                  <a:lnTo>
                    <a:pt x="1238864" y="1150374"/>
                  </a:lnTo>
                  <a:lnTo>
                    <a:pt x="1216742" y="1172497"/>
                  </a:lnTo>
                  <a:lnTo>
                    <a:pt x="1201993" y="1201993"/>
                  </a:lnTo>
                  <a:lnTo>
                    <a:pt x="1201993" y="1201993"/>
                  </a:lnTo>
                  <a:lnTo>
                    <a:pt x="1216742" y="1423219"/>
                  </a:lnTo>
                  <a:lnTo>
                    <a:pt x="707922" y="1386348"/>
                  </a:lnTo>
                  <a:lnTo>
                    <a:pt x="0" y="870155"/>
                  </a:lnTo>
                  <a:lnTo>
                    <a:pt x="132735" y="302342"/>
                  </a:lnTo>
                  <a:lnTo>
                    <a:pt x="390832" y="0"/>
                  </a:lnTo>
                  <a:lnTo>
                    <a:pt x="626806" y="22122"/>
                  </a:lnTo>
                  <a:close/>
                </a:path>
              </a:pathLst>
            </a:custGeom>
            <a:solidFill>
              <a:schemeClr val="bg1">
                <a:lumMod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8" name="任意多边形 72"/>
            <p:cNvSpPr/>
            <p:nvPr/>
          </p:nvSpPr>
          <p:spPr>
            <a:xfrm>
              <a:off x="2426192" y="2958839"/>
              <a:ext cx="745659" cy="830877"/>
            </a:xfrm>
            <a:custGeom>
              <a:avLst/>
              <a:gdLst>
                <a:gd name="connsiteX0" fmla="*/ 110613 w 1290484"/>
                <a:gd name="connsiteY0" fmla="*/ 199104 h 1437968"/>
                <a:gd name="connsiteX1" fmla="*/ 110613 w 1290484"/>
                <a:gd name="connsiteY1" fmla="*/ 272846 h 1437968"/>
                <a:gd name="connsiteX2" fmla="*/ 176981 w 1290484"/>
                <a:gd name="connsiteY2" fmla="*/ 331839 h 1437968"/>
                <a:gd name="connsiteX3" fmla="*/ 199103 w 1290484"/>
                <a:gd name="connsiteY3" fmla="*/ 353962 h 1437968"/>
                <a:gd name="connsiteX4" fmla="*/ 184355 w 1290484"/>
                <a:gd name="connsiteY4" fmla="*/ 420329 h 1437968"/>
                <a:gd name="connsiteX5" fmla="*/ 154858 w 1290484"/>
                <a:gd name="connsiteY5" fmla="*/ 457200 h 1437968"/>
                <a:gd name="connsiteX6" fmla="*/ 176981 w 1290484"/>
                <a:gd name="connsiteY6" fmla="*/ 508820 h 1437968"/>
                <a:gd name="connsiteX7" fmla="*/ 154858 w 1290484"/>
                <a:gd name="connsiteY7" fmla="*/ 538317 h 1437968"/>
                <a:gd name="connsiteX8" fmla="*/ 140110 w 1290484"/>
                <a:gd name="connsiteY8" fmla="*/ 567813 h 1437968"/>
                <a:gd name="connsiteX9" fmla="*/ 147484 w 1290484"/>
                <a:gd name="connsiteY9" fmla="*/ 604684 h 1437968"/>
                <a:gd name="connsiteX10" fmla="*/ 125361 w 1290484"/>
                <a:gd name="connsiteY10" fmla="*/ 663678 h 1437968"/>
                <a:gd name="connsiteX11" fmla="*/ 81116 w 1290484"/>
                <a:gd name="connsiteY11" fmla="*/ 656304 h 1437968"/>
                <a:gd name="connsiteX12" fmla="*/ 14748 w 1290484"/>
                <a:gd name="connsiteY12" fmla="*/ 766917 h 1437968"/>
                <a:gd name="connsiteX13" fmla="*/ 0 w 1290484"/>
                <a:gd name="connsiteY13" fmla="*/ 818536 h 1437968"/>
                <a:gd name="connsiteX14" fmla="*/ 0 w 1290484"/>
                <a:gd name="connsiteY14" fmla="*/ 914400 h 1437968"/>
                <a:gd name="connsiteX15" fmla="*/ 110613 w 1290484"/>
                <a:gd name="connsiteY15" fmla="*/ 877529 h 1437968"/>
                <a:gd name="connsiteX16" fmla="*/ 147484 w 1290484"/>
                <a:gd name="connsiteY16" fmla="*/ 936523 h 1437968"/>
                <a:gd name="connsiteX17" fmla="*/ 169606 w 1290484"/>
                <a:gd name="connsiteY17" fmla="*/ 1032387 h 1437968"/>
                <a:gd name="connsiteX18" fmla="*/ 228600 w 1290484"/>
                <a:gd name="connsiteY18" fmla="*/ 1061884 h 1437968"/>
                <a:gd name="connsiteX19" fmla="*/ 243348 w 1290484"/>
                <a:gd name="connsiteY19" fmla="*/ 1128252 h 1437968"/>
                <a:gd name="connsiteX20" fmla="*/ 221226 w 1290484"/>
                <a:gd name="connsiteY20" fmla="*/ 1209368 h 1437968"/>
                <a:gd name="connsiteX21" fmla="*/ 221226 w 1290484"/>
                <a:gd name="connsiteY21" fmla="*/ 1209368 h 1437968"/>
                <a:gd name="connsiteX22" fmla="*/ 309716 w 1290484"/>
                <a:gd name="connsiteY22" fmla="*/ 1231491 h 1437968"/>
                <a:gd name="connsiteX23" fmla="*/ 376084 w 1290484"/>
                <a:gd name="connsiteY23" fmla="*/ 1319981 h 1437968"/>
                <a:gd name="connsiteX24" fmla="*/ 412955 w 1290484"/>
                <a:gd name="connsiteY24" fmla="*/ 1334729 h 1437968"/>
                <a:gd name="connsiteX25" fmla="*/ 494071 w 1290484"/>
                <a:gd name="connsiteY25" fmla="*/ 1275736 h 1437968"/>
                <a:gd name="connsiteX26" fmla="*/ 523568 w 1290484"/>
                <a:gd name="connsiteY26" fmla="*/ 1312607 h 1437968"/>
                <a:gd name="connsiteX27" fmla="*/ 516193 w 1290484"/>
                <a:gd name="connsiteY27" fmla="*/ 1378975 h 1437968"/>
                <a:gd name="connsiteX28" fmla="*/ 597310 w 1290484"/>
                <a:gd name="connsiteY28" fmla="*/ 1437968 h 1437968"/>
                <a:gd name="connsiteX29" fmla="*/ 612058 w 1290484"/>
                <a:gd name="connsiteY29" fmla="*/ 1401097 h 1437968"/>
                <a:gd name="connsiteX30" fmla="*/ 589935 w 1290484"/>
                <a:gd name="connsiteY30" fmla="*/ 1319981 h 1437968"/>
                <a:gd name="connsiteX31" fmla="*/ 612058 w 1290484"/>
                <a:gd name="connsiteY31" fmla="*/ 1305233 h 1437968"/>
                <a:gd name="connsiteX32" fmla="*/ 612058 w 1290484"/>
                <a:gd name="connsiteY32" fmla="*/ 1268362 h 1437968"/>
                <a:gd name="connsiteX33" fmla="*/ 582561 w 1290484"/>
                <a:gd name="connsiteY33" fmla="*/ 1253613 h 1437968"/>
                <a:gd name="connsiteX34" fmla="*/ 575187 w 1290484"/>
                <a:gd name="connsiteY34" fmla="*/ 1216742 h 1437968"/>
                <a:gd name="connsiteX35" fmla="*/ 626806 w 1290484"/>
                <a:gd name="connsiteY35" fmla="*/ 1165123 h 1437968"/>
                <a:gd name="connsiteX36" fmla="*/ 626806 w 1290484"/>
                <a:gd name="connsiteY36" fmla="*/ 1165123 h 1437968"/>
                <a:gd name="connsiteX37" fmla="*/ 730045 w 1290484"/>
                <a:gd name="connsiteY37" fmla="*/ 1157749 h 1437968"/>
                <a:gd name="connsiteX38" fmla="*/ 759542 w 1290484"/>
                <a:gd name="connsiteY38" fmla="*/ 1150375 h 1437968"/>
                <a:gd name="connsiteX39" fmla="*/ 862781 w 1290484"/>
                <a:gd name="connsiteY39" fmla="*/ 1179871 h 1437968"/>
                <a:gd name="connsiteX40" fmla="*/ 884903 w 1290484"/>
                <a:gd name="connsiteY40" fmla="*/ 1150375 h 1437968"/>
                <a:gd name="connsiteX41" fmla="*/ 943897 w 1290484"/>
                <a:gd name="connsiteY41" fmla="*/ 1194620 h 1437968"/>
                <a:gd name="connsiteX42" fmla="*/ 1017639 w 1290484"/>
                <a:gd name="connsiteY42" fmla="*/ 1143000 h 1437968"/>
                <a:gd name="connsiteX43" fmla="*/ 1091381 w 1290484"/>
                <a:gd name="connsiteY43" fmla="*/ 1150375 h 1437968"/>
                <a:gd name="connsiteX44" fmla="*/ 1098755 w 1290484"/>
                <a:gd name="connsiteY44" fmla="*/ 1098755 h 1437968"/>
                <a:gd name="connsiteX45" fmla="*/ 1143000 w 1290484"/>
                <a:gd name="connsiteY45" fmla="*/ 1054510 h 1437968"/>
                <a:gd name="connsiteX46" fmla="*/ 1238864 w 1290484"/>
                <a:gd name="connsiteY46" fmla="*/ 1047136 h 1437968"/>
                <a:gd name="connsiteX47" fmla="*/ 1283110 w 1290484"/>
                <a:gd name="connsiteY47" fmla="*/ 1025013 h 1437968"/>
                <a:gd name="connsiteX48" fmla="*/ 1290484 w 1290484"/>
                <a:gd name="connsiteY48" fmla="*/ 958646 h 1437968"/>
                <a:gd name="connsiteX49" fmla="*/ 1275735 w 1290484"/>
                <a:gd name="connsiteY49" fmla="*/ 936523 h 1437968"/>
                <a:gd name="connsiteX50" fmla="*/ 1150374 w 1290484"/>
                <a:gd name="connsiteY50" fmla="*/ 914400 h 1437968"/>
                <a:gd name="connsiteX51" fmla="*/ 1084006 w 1290484"/>
                <a:gd name="connsiteY51" fmla="*/ 884904 h 1437968"/>
                <a:gd name="connsiteX52" fmla="*/ 1076632 w 1290484"/>
                <a:gd name="connsiteY52" fmla="*/ 840658 h 1437968"/>
                <a:gd name="connsiteX53" fmla="*/ 1054510 w 1290484"/>
                <a:gd name="connsiteY53" fmla="*/ 811162 h 1437968"/>
                <a:gd name="connsiteX54" fmla="*/ 1076632 w 1290484"/>
                <a:gd name="connsiteY54" fmla="*/ 715297 h 1437968"/>
                <a:gd name="connsiteX55" fmla="*/ 1025013 w 1290484"/>
                <a:gd name="connsiteY55" fmla="*/ 678426 h 1437968"/>
                <a:gd name="connsiteX56" fmla="*/ 1010264 w 1290484"/>
                <a:gd name="connsiteY56" fmla="*/ 663678 h 1437968"/>
                <a:gd name="connsiteX57" fmla="*/ 1047135 w 1290484"/>
                <a:gd name="connsiteY57" fmla="*/ 553065 h 1437968"/>
                <a:gd name="connsiteX58" fmla="*/ 1047135 w 1290484"/>
                <a:gd name="connsiteY58" fmla="*/ 508820 h 1437968"/>
                <a:gd name="connsiteX59" fmla="*/ 1025013 w 1290484"/>
                <a:gd name="connsiteY59" fmla="*/ 494071 h 1437968"/>
                <a:gd name="connsiteX60" fmla="*/ 973393 w 1290484"/>
                <a:gd name="connsiteY60" fmla="*/ 508820 h 1437968"/>
                <a:gd name="connsiteX61" fmla="*/ 936522 w 1290484"/>
                <a:gd name="connsiteY61" fmla="*/ 494071 h 1437968"/>
                <a:gd name="connsiteX62" fmla="*/ 929148 w 1290484"/>
                <a:gd name="connsiteY62" fmla="*/ 427704 h 1437968"/>
                <a:gd name="connsiteX63" fmla="*/ 973393 w 1290484"/>
                <a:gd name="connsiteY63" fmla="*/ 361336 h 1437968"/>
                <a:gd name="connsiteX64" fmla="*/ 1054510 w 1290484"/>
                <a:gd name="connsiteY64" fmla="*/ 368710 h 1437968"/>
                <a:gd name="connsiteX65" fmla="*/ 1120877 w 1290484"/>
                <a:gd name="connsiteY65" fmla="*/ 376084 h 1437968"/>
                <a:gd name="connsiteX66" fmla="*/ 1165122 w 1290484"/>
                <a:gd name="connsiteY66" fmla="*/ 353962 h 1437968"/>
                <a:gd name="connsiteX67" fmla="*/ 1179871 w 1290484"/>
                <a:gd name="connsiteY67" fmla="*/ 309717 h 1437968"/>
                <a:gd name="connsiteX68" fmla="*/ 1165122 w 1290484"/>
                <a:gd name="connsiteY68" fmla="*/ 265471 h 1437968"/>
                <a:gd name="connsiteX69" fmla="*/ 1150374 w 1290484"/>
                <a:gd name="connsiteY69" fmla="*/ 243349 h 1437968"/>
                <a:gd name="connsiteX70" fmla="*/ 1128251 w 1290484"/>
                <a:gd name="connsiteY70" fmla="*/ 258097 h 1437968"/>
                <a:gd name="connsiteX71" fmla="*/ 1084006 w 1290484"/>
                <a:gd name="connsiteY71" fmla="*/ 280220 h 1437968"/>
                <a:gd name="connsiteX72" fmla="*/ 1039761 w 1290484"/>
                <a:gd name="connsiteY72" fmla="*/ 280220 h 1437968"/>
                <a:gd name="connsiteX73" fmla="*/ 1025013 w 1290484"/>
                <a:gd name="connsiteY73" fmla="*/ 250723 h 1437968"/>
                <a:gd name="connsiteX74" fmla="*/ 1002890 w 1290484"/>
                <a:gd name="connsiteY74" fmla="*/ 213852 h 1437968"/>
                <a:gd name="connsiteX75" fmla="*/ 988142 w 1290484"/>
                <a:gd name="connsiteY75" fmla="*/ 169607 h 1437968"/>
                <a:gd name="connsiteX76" fmla="*/ 973393 w 1290484"/>
                <a:gd name="connsiteY76" fmla="*/ 147484 h 1437968"/>
                <a:gd name="connsiteX77" fmla="*/ 929148 w 1290484"/>
                <a:gd name="connsiteY77" fmla="*/ 147484 h 1437968"/>
                <a:gd name="connsiteX78" fmla="*/ 921774 w 1290484"/>
                <a:gd name="connsiteY78" fmla="*/ 176981 h 1437968"/>
                <a:gd name="connsiteX79" fmla="*/ 914400 w 1290484"/>
                <a:gd name="connsiteY79" fmla="*/ 206478 h 1437968"/>
                <a:gd name="connsiteX80" fmla="*/ 862781 w 1290484"/>
                <a:gd name="connsiteY80" fmla="*/ 221226 h 1437968"/>
                <a:gd name="connsiteX81" fmla="*/ 862781 w 1290484"/>
                <a:gd name="connsiteY81" fmla="*/ 221226 h 1437968"/>
                <a:gd name="connsiteX82" fmla="*/ 892277 w 1290484"/>
                <a:gd name="connsiteY82" fmla="*/ 324465 h 1437968"/>
                <a:gd name="connsiteX83" fmla="*/ 877529 w 1290484"/>
                <a:gd name="connsiteY83" fmla="*/ 346587 h 1437968"/>
                <a:gd name="connsiteX84" fmla="*/ 877529 w 1290484"/>
                <a:gd name="connsiteY84" fmla="*/ 346587 h 1437968"/>
                <a:gd name="connsiteX85" fmla="*/ 818535 w 1290484"/>
                <a:gd name="connsiteY85" fmla="*/ 398207 h 1437968"/>
                <a:gd name="connsiteX86" fmla="*/ 796413 w 1290484"/>
                <a:gd name="connsiteY86" fmla="*/ 427704 h 1437968"/>
                <a:gd name="connsiteX87" fmla="*/ 796413 w 1290484"/>
                <a:gd name="connsiteY87" fmla="*/ 464575 h 1437968"/>
                <a:gd name="connsiteX88" fmla="*/ 796413 w 1290484"/>
                <a:gd name="connsiteY88" fmla="*/ 464575 h 1437968"/>
                <a:gd name="connsiteX89" fmla="*/ 848032 w 1290484"/>
                <a:gd name="connsiteY89" fmla="*/ 486697 h 1437968"/>
                <a:gd name="connsiteX90" fmla="*/ 848032 w 1290484"/>
                <a:gd name="connsiteY90" fmla="*/ 553065 h 1437968"/>
                <a:gd name="connsiteX91" fmla="*/ 848032 w 1290484"/>
                <a:gd name="connsiteY91" fmla="*/ 553065 h 1437968"/>
                <a:gd name="connsiteX92" fmla="*/ 707922 w 1290484"/>
                <a:gd name="connsiteY92" fmla="*/ 619433 h 1437968"/>
                <a:gd name="connsiteX93" fmla="*/ 663677 w 1290484"/>
                <a:gd name="connsiteY93" fmla="*/ 604684 h 1437968"/>
                <a:gd name="connsiteX94" fmla="*/ 597310 w 1290484"/>
                <a:gd name="connsiteY94" fmla="*/ 560439 h 1437968"/>
                <a:gd name="connsiteX95" fmla="*/ 575187 w 1290484"/>
                <a:gd name="connsiteY95" fmla="*/ 523568 h 1437968"/>
                <a:gd name="connsiteX96" fmla="*/ 575187 w 1290484"/>
                <a:gd name="connsiteY96" fmla="*/ 523568 h 1437968"/>
                <a:gd name="connsiteX97" fmla="*/ 604684 w 1290484"/>
                <a:gd name="connsiteY97" fmla="*/ 442452 h 1437968"/>
                <a:gd name="connsiteX98" fmla="*/ 567813 w 1290484"/>
                <a:gd name="connsiteY98" fmla="*/ 412955 h 1437968"/>
                <a:gd name="connsiteX99" fmla="*/ 538316 w 1290484"/>
                <a:gd name="connsiteY99" fmla="*/ 353962 h 1437968"/>
                <a:gd name="connsiteX100" fmla="*/ 494071 w 1290484"/>
                <a:gd name="connsiteY100" fmla="*/ 272846 h 1437968"/>
                <a:gd name="connsiteX101" fmla="*/ 442451 w 1290484"/>
                <a:gd name="connsiteY101" fmla="*/ 280220 h 1437968"/>
                <a:gd name="connsiteX102" fmla="*/ 390832 w 1290484"/>
                <a:gd name="connsiteY102" fmla="*/ 221226 h 1437968"/>
                <a:gd name="connsiteX103" fmla="*/ 361335 w 1290484"/>
                <a:gd name="connsiteY103" fmla="*/ 132736 h 1437968"/>
                <a:gd name="connsiteX104" fmla="*/ 339213 w 1290484"/>
                <a:gd name="connsiteY104" fmla="*/ 103239 h 1437968"/>
                <a:gd name="connsiteX105" fmla="*/ 309716 w 1290484"/>
                <a:gd name="connsiteY105" fmla="*/ 125362 h 1437968"/>
                <a:gd name="connsiteX106" fmla="*/ 309716 w 1290484"/>
                <a:gd name="connsiteY106" fmla="*/ 125362 h 1437968"/>
                <a:gd name="connsiteX107" fmla="*/ 294968 w 1290484"/>
                <a:gd name="connsiteY107" fmla="*/ 199104 h 1437968"/>
                <a:gd name="connsiteX108" fmla="*/ 287593 w 1290484"/>
                <a:gd name="connsiteY108" fmla="*/ 206478 h 1437968"/>
                <a:gd name="connsiteX109" fmla="*/ 258097 w 1290484"/>
                <a:gd name="connsiteY109" fmla="*/ 191729 h 1437968"/>
                <a:gd name="connsiteX110" fmla="*/ 250722 w 1290484"/>
                <a:gd name="connsiteY110" fmla="*/ 117987 h 1437968"/>
                <a:gd name="connsiteX111" fmla="*/ 206477 w 1290484"/>
                <a:gd name="connsiteY111" fmla="*/ 0 h 1437968"/>
                <a:gd name="connsiteX112" fmla="*/ 88490 w 1290484"/>
                <a:gd name="connsiteY112" fmla="*/ 110613 h 1437968"/>
                <a:gd name="connsiteX113" fmla="*/ 110613 w 1290484"/>
                <a:gd name="connsiteY113" fmla="*/ 199104 h 143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290484" h="1437968">
                  <a:moveTo>
                    <a:pt x="110613" y="199104"/>
                  </a:moveTo>
                  <a:lnTo>
                    <a:pt x="110613" y="272846"/>
                  </a:lnTo>
                  <a:lnTo>
                    <a:pt x="176981" y="331839"/>
                  </a:lnTo>
                  <a:lnTo>
                    <a:pt x="199103" y="353962"/>
                  </a:lnTo>
                  <a:lnTo>
                    <a:pt x="184355" y="420329"/>
                  </a:lnTo>
                  <a:lnTo>
                    <a:pt x="154858" y="457200"/>
                  </a:lnTo>
                  <a:lnTo>
                    <a:pt x="176981" y="508820"/>
                  </a:lnTo>
                  <a:lnTo>
                    <a:pt x="154858" y="538317"/>
                  </a:lnTo>
                  <a:lnTo>
                    <a:pt x="140110" y="567813"/>
                  </a:lnTo>
                  <a:lnTo>
                    <a:pt x="147484" y="604684"/>
                  </a:lnTo>
                  <a:lnTo>
                    <a:pt x="125361" y="663678"/>
                  </a:lnTo>
                  <a:lnTo>
                    <a:pt x="81116" y="656304"/>
                  </a:lnTo>
                  <a:lnTo>
                    <a:pt x="14748" y="766917"/>
                  </a:lnTo>
                  <a:lnTo>
                    <a:pt x="0" y="818536"/>
                  </a:lnTo>
                  <a:lnTo>
                    <a:pt x="0" y="914400"/>
                  </a:lnTo>
                  <a:lnTo>
                    <a:pt x="110613" y="877529"/>
                  </a:lnTo>
                  <a:lnTo>
                    <a:pt x="147484" y="936523"/>
                  </a:lnTo>
                  <a:lnTo>
                    <a:pt x="169606" y="1032387"/>
                  </a:lnTo>
                  <a:lnTo>
                    <a:pt x="228600" y="1061884"/>
                  </a:lnTo>
                  <a:lnTo>
                    <a:pt x="243348" y="1128252"/>
                  </a:lnTo>
                  <a:lnTo>
                    <a:pt x="221226" y="1209368"/>
                  </a:lnTo>
                  <a:lnTo>
                    <a:pt x="221226" y="1209368"/>
                  </a:lnTo>
                  <a:lnTo>
                    <a:pt x="309716" y="1231491"/>
                  </a:lnTo>
                  <a:lnTo>
                    <a:pt x="376084" y="1319981"/>
                  </a:lnTo>
                  <a:lnTo>
                    <a:pt x="412955" y="1334729"/>
                  </a:lnTo>
                  <a:lnTo>
                    <a:pt x="494071" y="1275736"/>
                  </a:lnTo>
                  <a:lnTo>
                    <a:pt x="523568" y="1312607"/>
                  </a:lnTo>
                  <a:lnTo>
                    <a:pt x="516193" y="1378975"/>
                  </a:lnTo>
                  <a:lnTo>
                    <a:pt x="597310" y="1437968"/>
                  </a:lnTo>
                  <a:lnTo>
                    <a:pt x="612058" y="1401097"/>
                  </a:lnTo>
                  <a:lnTo>
                    <a:pt x="589935" y="1319981"/>
                  </a:lnTo>
                  <a:lnTo>
                    <a:pt x="612058" y="1305233"/>
                  </a:lnTo>
                  <a:lnTo>
                    <a:pt x="612058" y="1268362"/>
                  </a:lnTo>
                  <a:lnTo>
                    <a:pt x="582561" y="1253613"/>
                  </a:lnTo>
                  <a:lnTo>
                    <a:pt x="575187" y="1216742"/>
                  </a:lnTo>
                  <a:lnTo>
                    <a:pt x="626806" y="1165123"/>
                  </a:lnTo>
                  <a:lnTo>
                    <a:pt x="626806" y="1165123"/>
                  </a:lnTo>
                  <a:lnTo>
                    <a:pt x="730045" y="1157749"/>
                  </a:lnTo>
                  <a:lnTo>
                    <a:pt x="759542" y="1150375"/>
                  </a:lnTo>
                  <a:lnTo>
                    <a:pt x="862781" y="1179871"/>
                  </a:lnTo>
                  <a:lnTo>
                    <a:pt x="884903" y="1150375"/>
                  </a:lnTo>
                  <a:lnTo>
                    <a:pt x="943897" y="1194620"/>
                  </a:lnTo>
                  <a:lnTo>
                    <a:pt x="1017639" y="1143000"/>
                  </a:lnTo>
                  <a:lnTo>
                    <a:pt x="1091381" y="1150375"/>
                  </a:lnTo>
                  <a:lnTo>
                    <a:pt x="1098755" y="1098755"/>
                  </a:lnTo>
                  <a:lnTo>
                    <a:pt x="1143000" y="1054510"/>
                  </a:lnTo>
                  <a:lnTo>
                    <a:pt x="1238864" y="1047136"/>
                  </a:lnTo>
                  <a:lnTo>
                    <a:pt x="1283110" y="1025013"/>
                  </a:lnTo>
                  <a:lnTo>
                    <a:pt x="1290484" y="958646"/>
                  </a:lnTo>
                  <a:lnTo>
                    <a:pt x="1275735" y="936523"/>
                  </a:lnTo>
                  <a:lnTo>
                    <a:pt x="1150374" y="914400"/>
                  </a:lnTo>
                  <a:lnTo>
                    <a:pt x="1084006" y="884904"/>
                  </a:lnTo>
                  <a:lnTo>
                    <a:pt x="1076632" y="840658"/>
                  </a:lnTo>
                  <a:lnTo>
                    <a:pt x="1054510" y="811162"/>
                  </a:lnTo>
                  <a:lnTo>
                    <a:pt x="1076632" y="715297"/>
                  </a:lnTo>
                  <a:lnTo>
                    <a:pt x="1025013" y="678426"/>
                  </a:lnTo>
                  <a:lnTo>
                    <a:pt x="1010264" y="663678"/>
                  </a:lnTo>
                  <a:lnTo>
                    <a:pt x="1047135" y="553065"/>
                  </a:lnTo>
                  <a:lnTo>
                    <a:pt x="1047135" y="508820"/>
                  </a:lnTo>
                  <a:lnTo>
                    <a:pt x="1025013" y="494071"/>
                  </a:lnTo>
                  <a:lnTo>
                    <a:pt x="973393" y="508820"/>
                  </a:lnTo>
                  <a:lnTo>
                    <a:pt x="936522" y="494071"/>
                  </a:lnTo>
                  <a:lnTo>
                    <a:pt x="929148" y="427704"/>
                  </a:lnTo>
                  <a:lnTo>
                    <a:pt x="973393" y="361336"/>
                  </a:lnTo>
                  <a:lnTo>
                    <a:pt x="1054510" y="368710"/>
                  </a:lnTo>
                  <a:lnTo>
                    <a:pt x="1120877" y="376084"/>
                  </a:lnTo>
                  <a:lnTo>
                    <a:pt x="1165122" y="353962"/>
                  </a:lnTo>
                  <a:lnTo>
                    <a:pt x="1179871" y="309717"/>
                  </a:lnTo>
                  <a:lnTo>
                    <a:pt x="1165122" y="265471"/>
                  </a:lnTo>
                  <a:lnTo>
                    <a:pt x="1150374" y="243349"/>
                  </a:lnTo>
                  <a:lnTo>
                    <a:pt x="1128251" y="258097"/>
                  </a:lnTo>
                  <a:lnTo>
                    <a:pt x="1084006" y="280220"/>
                  </a:lnTo>
                  <a:lnTo>
                    <a:pt x="1039761" y="280220"/>
                  </a:lnTo>
                  <a:lnTo>
                    <a:pt x="1025013" y="250723"/>
                  </a:lnTo>
                  <a:lnTo>
                    <a:pt x="1002890" y="213852"/>
                  </a:lnTo>
                  <a:lnTo>
                    <a:pt x="988142" y="169607"/>
                  </a:lnTo>
                  <a:lnTo>
                    <a:pt x="973393" y="147484"/>
                  </a:lnTo>
                  <a:lnTo>
                    <a:pt x="929148" y="147484"/>
                  </a:lnTo>
                  <a:lnTo>
                    <a:pt x="921774" y="176981"/>
                  </a:lnTo>
                  <a:lnTo>
                    <a:pt x="914400" y="206478"/>
                  </a:lnTo>
                  <a:lnTo>
                    <a:pt x="862781" y="221226"/>
                  </a:lnTo>
                  <a:lnTo>
                    <a:pt x="862781" y="221226"/>
                  </a:lnTo>
                  <a:lnTo>
                    <a:pt x="892277" y="324465"/>
                  </a:lnTo>
                  <a:lnTo>
                    <a:pt x="877529" y="346587"/>
                  </a:lnTo>
                  <a:lnTo>
                    <a:pt x="877529" y="346587"/>
                  </a:lnTo>
                  <a:lnTo>
                    <a:pt x="818535" y="398207"/>
                  </a:lnTo>
                  <a:lnTo>
                    <a:pt x="796413" y="427704"/>
                  </a:lnTo>
                  <a:lnTo>
                    <a:pt x="796413" y="464575"/>
                  </a:lnTo>
                  <a:lnTo>
                    <a:pt x="796413" y="464575"/>
                  </a:lnTo>
                  <a:lnTo>
                    <a:pt x="848032" y="486697"/>
                  </a:lnTo>
                  <a:lnTo>
                    <a:pt x="848032" y="553065"/>
                  </a:lnTo>
                  <a:lnTo>
                    <a:pt x="848032" y="553065"/>
                  </a:lnTo>
                  <a:lnTo>
                    <a:pt x="707922" y="619433"/>
                  </a:lnTo>
                  <a:lnTo>
                    <a:pt x="663677" y="604684"/>
                  </a:lnTo>
                  <a:lnTo>
                    <a:pt x="597310" y="560439"/>
                  </a:lnTo>
                  <a:lnTo>
                    <a:pt x="575187" y="523568"/>
                  </a:lnTo>
                  <a:lnTo>
                    <a:pt x="575187" y="523568"/>
                  </a:lnTo>
                  <a:lnTo>
                    <a:pt x="604684" y="442452"/>
                  </a:lnTo>
                  <a:lnTo>
                    <a:pt x="567813" y="412955"/>
                  </a:lnTo>
                  <a:lnTo>
                    <a:pt x="538316" y="353962"/>
                  </a:lnTo>
                  <a:lnTo>
                    <a:pt x="494071" y="272846"/>
                  </a:lnTo>
                  <a:lnTo>
                    <a:pt x="442451" y="280220"/>
                  </a:lnTo>
                  <a:lnTo>
                    <a:pt x="390832" y="221226"/>
                  </a:lnTo>
                  <a:lnTo>
                    <a:pt x="361335" y="132736"/>
                  </a:lnTo>
                  <a:lnTo>
                    <a:pt x="339213" y="103239"/>
                  </a:lnTo>
                  <a:lnTo>
                    <a:pt x="309716" y="125362"/>
                  </a:lnTo>
                  <a:lnTo>
                    <a:pt x="309716" y="125362"/>
                  </a:lnTo>
                  <a:lnTo>
                    <a:pt x="294968" y="199104"/>
                  </a:lnTo>
                  <a:lnTo>
                    <a:pt x="287593" y="206478"/>
                  </a:lnTo>
                  <a:lnTo>
                    <a:pt x="258097" y="191729"/>
                  </a:lnTo>
                  <a:lnTo>
                    <a:pt x="250722" y="117987"/>
                  </a:lnTo>
                  <a:lnTo>
                    <a:pt x="206477" y="0"/>
                  </a:lnTo>
                  <a:lnTo>
                    <a:pt x="88490" y="110613"/>
                  </a:lnTo>
                  <a:lnTo>
                    <a:pt x="110613" y="199104"/>
                  </a:lnTo>
                  <a:close/>
                </a:path>
              </a:pathLst>
            </a:custGeom>
            <a:solidFill>
              <a:schemeClr val="bg1">
                <a:lumMod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29" name="任意多边形 73"/>
            <p:cNvSpPr/>
            <p:nvPr/>
          </p:nvSpPr>
          <p:spPr>
            <a:xfrm>
              <a:off x="947659" y="2102396"/>
              <a:ext cx="1644709" cy="1069488"/>
            </a:xfrm>
            <a:custGeom>
              <a:avLst/>
              <a:gdLst>
                <a:gd name="connsiteX0" fmla="*/ 162232 w 2846438"/>
                <a:gd name="connsiteY0" fmla="*/ 191730 h 1850923"/>
                <a:gd name="connsiteX1" fmla="*/ 103238 w 2846438"/>
                <a:gd name="connsiteY1" fmla="*/ 258097 h 1850923"/>
                <a:gd name="connsiteX2" fmla="*/ 103238 w 2846438"/>
                <a:gd name="connsiteY2" fmla="*/ 331839 h 1850923"/>
                <a:gd name="connsiteX3" fmla="*/ 125361 w 2846438"/>
                <a:gd name="connsiteY3" fmla="*/ 427704 h 1850923"/>
                <a:gd name="connsiteX4" fmla="*/ 132735 w 2846438"/>
                <a:gd name="connsiteY4" fmla="*/ 530942 h 1850923"/>
                <a:gd name="connsiteX5" fmla="*/ 125361 w 2846438"/>
                <a:gd name="connsiteY5" fmla="*/ 575188 h 1850923"/>
                <a:gd name="connsiteX6" fmla="*/ 58993 w 2846438"/>
                <a:gd name="connsiteY6" fmla="*/ 516194 h 1850923"/>
                <a:gd name="connsiteX7" fmla="*/ 14748 w 2846438"/>
                <a:gd name="connsiteY7" fmla="*/ 508820 h 1850923"/>
                <a:gd name="connsiteX8" fmla="*/ 14748 w 2846438"/>
                <a:gd name="connsiteY8" fmla="*/ 508820 h 1850923"/>
                <a:gd name="connsiteX9" fmla="*/ 29496 w 2846438"/>
                <a:gd name="connsiteY9" fmla="*/ 656304 h 1850923"/>
                <a:gd name="connsiteX10" fmla="*/ 14748 w 2846438"/>
                <a:gd name="connsiteY10" fmla="*/ 700549 h 1850923"/>
                <a:gd name="connsiteX11" fmla="*/ 14748 w 2846438"/>
                <a:gd name="connsiteY11" fmla="*/ 700549 h 1850923"/>
                <a:gd name="connsiteX12" fmla="*/ 0 w 2846438"/>
                <a:gd name="connsiteY12" fmla="*/ 752168 h 1850923"/>
                <a:gd name="connsiteX13" fmla="*/ 140109 w 2846438"/>
                <a:gd name="connsiteY13" fmla="*/ 796413 h 1850923"/>
                <a:gd name="connsiteX14" fmla="*/ 199103 w 2846438"/>
                <a:gd name="connsiteY14" fmla="*/ 929149 h 1850923"/>
                <a:gd name="connsiteX15" fmla="*/ 199103 w 2846438"/>
                <a:gd name="connsiteY15" fmla="*/ 973394 h 1850923"/>
                <a:gd name="connsiteX16" fmla="*/ 280219 w 2846438"/>
                <a:gd name="connsiteY16" fmla="*/ 1047136 h 1850923"/>
                <a:gd name="connsiteX17" fmla="*/ 398206 w 2846438"/>
                <a:gd name="connsiteY17" fmla="*/ 988142 h 1850923"/>
                <a:gd name="connsiteX18" fmla="*/ 486696 w 2846438"/>
                <a:gd name="connsiteY18" fmla="*/ 1106130 h 1850923"/>
                <a:gd name="connsiteX19" fmla="*/ 553064 w 2846438"/>
                <a:gd name="connsiteY19" fmla="*/ 1150375 h 1850923"/>
                <a:gd name="connsiteX20" fmla="*/ 575187 w 2846438"/>
                <a:gd name="connsiteY20" fmla="*/ 1216742 h 1850923"/>
                <a:gd name="connsiteX21" fmla="*/ 685800 w 2846438"/>
                <a:gd name="connsiteY21" fmla="*/ 1224117 h 1850923"/>
                <a:gd name="connsiteX22" fmla="*/ 722671 w 2846438"/>
                <a:gd name="connsiteY22" fmla="*/ 1334730 h 1850923"/>
                <a:gd name="connsiteX23" fmla="*/ 803787 w 2846438"/>
                <a:gd name="connsiteY23" fmla="*/ 1393723 h 1850923"/>
                <a:gd name="connsiteX24" fmla="*/ 877529 w 2846438"/>
                <a:gd name="connsiteY24" fmla="*/ 1430594 h 1850923"/>
                <a:gd name="connsiteX25" fmla="*/ 907026 w 2846438"/>
                <a:gd name="connsiteY25" fmla="*/ 1526459 h 1850923"/>
                <a:gd name="connsiteX26" fmla="*/ 1017638 w 2846438"/>
                <a:gd name="connsiteY26" fmla="*/ 1504336 h 1850923"/>
                <a:gd name="connsiteX27" fmla="*/ 1120877 w 2846438"/>
                <a:gd name="connsiteY27" fmla="*/ 1592826 h 1850923"/>
                <a:gd name="connsiteX28" fmla="*/ 1275735 w 2846438"/>
                <a:gd name="connsiteY28" fmla="*/ 1548581 h 1850923"/>
                <a:gd name="connsiteX29" fmla="*/ 1305232 w 2846438"/>
                <a:gd name="connsiteY29" fmla="*/ 1570704 h 1850923"/>
                <a:gd name="connsiteX30" fmla="*/ 1290484 w 2846438"/>
                <a:gd name="connsiteY30" fmla="*/ 1651820 h 1850923"/>
                <a:gd name="connsiteX31" fmla="*/ 1327355 w 2846438"/>
                <a:gd name="connsiteY31" fmla="*/ 1703439 h 1850923"/>
                <a:gd name="connsiteX32" fmla="*/ 1356851 w 2846438"/>
                <a:gd name="connsiteY32" fmla="*/ 1681317 h 1850923"/>
                <a:gd name="connsiteX33" fmla="*/ 1356851 w 2846438"/>
                <a:gd name="connsiteY33" fmla="*/ 1681317 h 1850923"/>
                <a:gd name="connsiteX34" fmla="*/ 1371600 w 2846438"/>
                <a:gd name="connsiteY34" fmla="*/ 1614949 h 1850923"/>
                <a:gd name="connsiteX35" fmla="*/ 1423219 w 2846438"/>
                <a:gd name="connsiteY35" fmla="*/ 1570704 h 1850923"/>
                <a:gd name="connsiteX36" fmla="*/ 1452716 w 2846438"/>
                <a:gd name="connsiteY36" fmla="*/ 1548581 h 1850923"/>
                <a:gd name="connsiteX37" fmla="*/ 1504335 w 2846438"/>
                <a:gd name="connsiteY37" fmla="*/ 1548581 h 1850923"/>
                <a:gd name="connsiteX38" fmla="*/ 1585451 w 2846438"/>
                <a:gd name="connsiteY38" fmla="*/ 1607575 h 1850923"/>
                <a:gd name="connsiteX39" fmla="*/ 1688690 w 2846438"/>
                <a:gd name="connsiteY39" fmla="*/ 1651820 h 1850923"/>
                <a:gd name="connsiteX40" fmla="*/ 1688690 w 2846438"/>
                <a:gd name="connsiteY40" fmla="*/ 1651820 h 1850923"/>
                <a:gd name="connsiteX41" fmla="*/ 1710813 w 2846438"/>
                <a:gd name="connsiteY41" fmla="*/ 1696065 h 1850923"/>
                <a:gd name="connsiteX42" fmla="*/ 1762432 w 2846438"/>
                <a:gd name="connsiteY42" fmla="*/ 1725562 h 1850923"/>
                <a:gd name="connsiteX43" fmla="*/ 1784555 w 2846438"/>
                <a:gd name="connsiteY43" fmla="*/ 1725562 h 1850923"/>
                <a:gd name="connsiteX44" fmla="*/ 1747684 w 2846438"/>
                <a:gd name="connsiteY44" fmla="*/ 1806678 h 1850923"/>
                <a:gd name="connsiteX45" fmla="*/ 1777180 w 2846438"/>
                <a:gd name="connsiteY45" fmla="*/ 1850923 h 1850923"/>
                <a:gd name="connsiteX46" fmla="*/ 1917290 w 2846438"/>
                <a:gd name="connsiteY46" fmla="*/ 1828800 h 1850923"/>
                <a:gd name="connsiteX47" fmla="*/ 2027903 w 2846438"/>
                <a:gd name="connsiteY47" fmla="*/ 1828800 h 1850923"/>
                <a:gd name="connsiteX48" fmla="*/ 2027903 w 2846438"/>
                <a:gd name="connsiteY48" fmla="*/ 1828800 h 1850923"/>
                <a:gd name="connsiteX49" fmla="*/ 2064774 w 2846438"/>
                <a:gd name="connsiteY49" fmla="*/ 1769807 h 1850923"/>
                <a:gd name="connsiteX50" fmla="*/ 2064774 w 2846438"/>
                <a:gd name="connsiteY50" fmla="*/ 1769807 h 1850923"/>
                <a:gd name="connsiteX51" fmla="*/ 2138516 w 2846438"/>
                <a:gd name="connsiteY51" fmla="*/ 1747684 h 1850923"/>
                <a:gd name="connsiteX52" fmla="*/ 2182761 w 2846438"/>
                <a:gd name="connsiteY52" fmla="*/ 1710813 h 1850923"/>
                <a:gd name="connsiteX53" fmla="*/ 2263877 w 2846438"/>
                <a:gd name="connsiteY53" fmla="*/ 1681317 h 1850923"/>
                <a:gd name="connsiteX54" fmla="*/ 2308122 w 2846438"/>
                <a:gd name="connsiteY54" fmla="*/ 1622323 h 1850923"/>
                <a:gd name="connsiteX55" fmla="*/ 2344993 w 2846438"/>
                <a:gd name="connsiteY55" fmla="*/ 1629697 h 1850923"/>
                <a:gd name="connsiteX56" fmla="*/ 2381864 w 2846438"/>
                <a:gd name="connsiteY56" fmla="*/ 1659194 h 1850923"/>
                <a:gd name="connsiteX57" fmla="*/ 2440858 w 2846438"/>
                <a:gd name="connsiteY57" fmla="*/ 1673942 h 1850923"/>
                <a:gd name="connsiteX58" fmla="*/ 2492477 w 2846438"/>
                <a:gd name="connsiteY58" fmla="*/ 1732936 h 1850923"/>
                <a:gd name="connsiteX59" fmla="*/ 2536722 w 2846438"/>
                <a:gd name="connsiteY59" fmla="*/ 1710813 h 1850923"/>
                <a:gd name="connsiteX60" fmla="*/ 2544096 w 2846438"/>
                <a:gd name="connsiteY60" fmla="*/ 1651820 h 1850923"/>
                <a:gd name="connsiteX61" fmla="*/ 2573593 w 2846438"/>
                <a:gd name="connsiteY61" fmla="*/ 1637071 h 1850923"/>
                <a:gd name="connsiteX62" fmla="*/ 2632587 w 2846438"/>
                <a:gd name="connsiteY62" fmla="*/ 1644446 h 1850923"/>
                <a:gd name="connsiteX63" fmla="*/ 2669458 w 2846438"/>
                <a:gd name="connsiteY63" fmla="*/ 1703439 h 1850923"/>
                <a:gd name="connsiteX64" fmla="*/ 2706329 w 2846438"/>
                <a:gd name="connsiteY64" fmla="*/ 1703439 h 1850923"/>
                <a:gd name="connsiteX65" fmla="*/ 2743200 w 2846438"/>
                <a:gd name="connsiteY65" fmla="*/ 1659194 h 1850923"/>
                <a:gd name="connsiteX66" fmla="*/ 2743200 w 2846438"/>
                <a:gd name="connsiteY66" fmla="*/ 1629697 h 1850923"/>
                <a:gd name="connsiteX67" fmla="*/ 2735826 w 2846438"/>
                <a:gd name="connsiteY67" fmla="*/ 1578078 h 1850923"/>
                <a:gd name="connsiteX68" fmla="*/ 2757948 w 2846438"/>
                <a:gd name="connsiteY68" fmla="*/ 1541207 h 1850923"/>
                <a:gd name="connsiteX69" fmla="*/ 2816942 w 2846438"/>
                <a:gd name="connsiteY69" fmla="*/ 1570704 h 1850923"/>
                <a:gd name="connsiteX70" fmla="*/ 2839064 w 2846438"/>
                <a:gd name="connsiteY70" fmla="*/ 1504336 h 1850923"/>
                <a:gd name="connsiteX71" fmla="*/ 2794819 w 2846438"/>
                <a:gd name="connsiteY71" fmla="*/ 1430594 h 1850923"/>
                <a:gd name="connsiteX72" fmla="*/ 2809567 w 2846438"/>
                <a:gd name="connsiteY72" fmla="*/ 1378975 h 1850923"/>
                <a:gd name="connsiteX73" fmla="*/ 2846438 w 2846438"/>
                <a:gd name="connsiteY73" fmla="*/ 1349478 h 1850923"/>
                <a:gd name="connsiteX74" fmla="*/ 2809567 w 2846438"/>
                <a:gd name="connsiteY74" fmla="*/ 1224117 h 1850923"/>
                <a:gd name="connsiteX75" fmla="*/ 2809567 w 2846438"/>
                <a:gd name="connsiteY75" fmla="*/ 1224117 h 1850923"/>
                <a:gd name="connsiteX76" fmla="*/ 2802193 w 2846438"/>
                <a:gd name="connsiteY76" fmla="*/ 1157749 h 1850923"/>
                <a:gd name="connsiteX77" fmla="*/ 2713703 w 2846438"/>
                <a:gd name="connsiteY77" fmla="*/ 1054510 h 1850923"/>
                <a:gd name="connsiteX78" fmla="*/ 2713703 w 2846438"/>
                <a:gd name="connsiteY78" fmla="*/ 1054510 h 1850923"/>
                <a:gd name="connsiteX79" fmla="*/ 2610464 w 2846438"/>
                <a:gd name="connsiteY79" fmla="*/ 958646 h 1850923"/>
                <a:gd name="connsiteX80" fmla="*/ 2514600 w 2846438"/>
                <a:gd name="connsiteY80" fmla="*/ 1106130 h 1850923"/>
                <a:gd name="connsiteX81" fmla="*/ 2455606 w 2846438"/>
                <a:gd name="connsiteY81" fmla="*/ 1061884 h 1850923"/>
                <a:gd name="connsiteX82" fmla="*/ 2433484 w 2846438"/>
                <a:gd name="connsiteY82" fmla="*/ 1054510 h 1850923"/>
                <a:gd name="connsiteX83" fmla="*/ 2389238 w 2846438"/>
                <a:gd name="connsiteY83" fmla="*/ 1098755 h 1850923"/>
                <a:gd name="connsiteX84" fmla="*/ 2359742 w 2846438"/>
                <a:gd name="connsiteY84" fmla="*/ 1061884 h 1850923"/>
                <a:gd name="connsiteX85" fmla="*/ 2322871 w 2846438"/>
                <a:gd name="connsiteY85" fmla="*/ 973394 h 1850923"/>
                <a:gd name="connsiteX86" fmla="*/ 2300748 w 2846438"/>
                <a:gd name="connsiteY86" fmla="*/ 921775 h 1850923"/>
                <a:gd name="connsiteX87" fmla="*/ 2249129 w 2846438"/>
                <a:gd name="connsiteY87" fmla="*/ 892278 h 1850923"/>
                <a:gd name="connsiteX88" fmla="*/ 2212258 w 2846438"/>
                <a:gd name="connsiteY88" fmla="*/ 877530 h 1850923"/>
                <a:gd name="connsiteX89" fmla="*/ 2057400 w 2846438"/>
                <a:gd name="connsiteY89" fmla="*/ 892278 h 1850923"/>
                <a:gd name="connsiteX90" fmla="*/ 1968909 w 2846438"/>
                <a:gd name="connsiteY90" fmla="*/ 855407 h 1850923"/>
                <a:gd name="connsiteX91" fmla="*/ 1924664 w 2846438"/>
                <a:gd name="connsiteY91" fmla="*/ 818536 h 1850923"/>
                <a:gd name="connsiteX92" fmla="*/ 1873045 w 2846438"/>
                <a:gd name="connsiteY92" fmla="*/ 818536 h 1850923"/>
                <a:gd name="connsiteX93" fmla="*/ 1806677 w 2846438"/>
                <a:gd name="connsiteY93" fmla="*/ 737420 h 1850923"/>
                <a:gd name="connsiteX94" fmla="*/ 1740309 w 2846438"/>
                <a:gd name="connsiteY94" fmla="*/ 730046 h 1850923"/>
                <a:gd name="connsiteX95" fmla="*/ 1673942 w 2846438"/>
                <a:gd name="connsiteY95" fmla="*/ 715297 h 1850923"/>
                <a:gd name="connsiteX96" fmla="*/ 1607574 w 2846438"/>
                <a:gd name="connsiteY96" fmla="*/ 582562 h 1850923"/>
                <a:gd name="connsiteX97" fmla="*/ 1592826 w 2846438"/>
                <a:gd name="connsiteY97" fmla="*/ 501446 h 1850923"/>
                <a:gd name="connsiteX98" fmla="*/ 1578077 w 2846438"/>
                <a:gd name="connsiteY98" fmla="*/ 420330 h 1850923"/>
                <a:gd name="connsiteX99" fmla="*/ 1600200 w 2846438"/>
                <a:gd name="connsiteY99" fmla="*/ 376084 h 1850923"/>
                <a:gd name="connsiteX100" fmla="*/ 1600200 w 2846438"/>
                <a:gd name="connsiteY100" fmla="*/ 376084 h 1850923"/>
                <a:gd name="connsiteX101" fmla="*/ 1637071 w 2846438"/>
                <a:gd name="connsiteY101" fmla="*/ 280220 h 1850923"/>
                <a:gd name="connsiteX102" fmla="*/ 1622322 w 2846438"/>
                <a:gd name="connsiteY102" fmla="*/ 184355 h 1850923"/>
                <a:gd name="connsiteX103" fmla="*/ 1548580 w 2846438"/>
                <a:gd name="connsiteY103" fmla="*/ 0 h 1850923"/>
                <a:gd name="connsiteX104" fmla="*/ 243348 w 2846438"/>
                <a:gd name="connsiteY104" fmla="*/ 0 h 1850923"/>
                <a:gd name="connsiteX105" fmla="*/ 162232 w 2846438"/>
                <a:gd name="connsiteY105" fmla="*/ 191730 h 1850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846438" h="1850923">
                  <a:moveTo>
                    <a:pt x="162232" y="191730"/>
                  </a:moveTo>
                  <a:lnTo>
                    <a:pt x="103238" y="258097"/>
                  </a:lnTo>
                  <a:lnTo>
                    <a:pt x="103238" y="331839"/>
                  </a:lnTo>
                  <a:lnTo>
                    <a:pt x="125361" y="427704"/>
                  </a:lnTo>
                  <a:lnTo>
                    <a:pt x="132735" y="530942"/>
                  </a:lnTo>
                  <a:lnTo>
                    <a:pt x="125361" y="575188"/>
                  </a:lnTo>
                  <a:lnTo>
                    <a:pt x="58993" y="516194"/>
                  </a:lnTo>
                  <a:lnTo>
                    <a:pt x="14748" y="508820"/>
                  </a:lnTo>
                  <a:lnTo>
                    <a:pt x="14748" y="508820"/>
                  </a:lnTo>
                  <a:lnTo>
                    <a:pt x="29496" y="656304"/>
                  </a:lnTo>
                  <a:lnTo>
                    <a:pt x="14748" y="700549"/>
                  </a:lnTo>
                  <a:lnTo>
                    <a:pt x="14748" y="700549"/>
                  </a:lnTo>
                  <a:lnTo>
                    <a:pt x="0" y="752168"/>
                  </a:lnTo>
                  <a:lnTo>
                    <a:pt x="140109" y="796413"/>
                  </a:lnTo>
                  <a:lnTo>
                    <a:pt x="199103" y="929149"/>
                  </a:lnTo>
                  <a:lnTo>
                    <a:pt x="199103" y="973394"/>
                  </a:lnTo>
                  <a:lnTo>
                    <a:pt x="280219" y="1047136"/>
                  </a:lnTo>
                  <a:lnTo>
                    <a:pt x="398206" y="988142"/>
                  </a:lnTo>
                  <a:lnTo>
                    <a:pt x="486696" y="1106130"/>
                  </a:lnTo>
                  <a:lnTo>
                    <a:pt x="553064" y="1150375"/>
                  </a:lnTo>
                  <a:lnTo>
                    <a:pt x="575187" y="1216742"/>
                  </a:lnTo>
                  <a:lnTo>
                    <a:pt x="685800" y="1224117"/>
                  </a:lnTo>
                  <a:lnTo>
                    <a:pt x="722671" y="1334730"/>
                  </a:lnTo>
                  <a:lnTo>
                    <a:pt x="803787" y="1393723"/>
                  </a:lnTo>
                  <a:lnTo>
                    <a:pt x="877529" y="1430594"/>
                  </a:lnTo>
                  <a:lnTo>
                    <a:pt x="907026" y="1526459"/>
                  </a:lnTo>
                  <a:lnTo>
                    <a:pt x="1017638" y="1504336"/>
                  </a:lnTo>
                  <a:lnTo>
                    <a:pt x="1120877" y="1592826"/>
                  </a:lnTo>
                  <a:lnTo>
                    <a:pt x="1275735" y="1548581"/>
                  </a:lnTo>
                  <a:lnTo>
                    <a:pt x="1305232" y="1570704"/>
                  </a:lnTo>
                  <a:lnTo>
                    <a:pt x="1290484" y="1651820"/>
                  </a:lnTo>
                  <a:lnTo>
                    <a:pt x="1327355" y="1703439"/>
                  </a:lnTo>
                  <a:lnTo>
                    <a:pt x="1356851" y="1681317"/>
                  </a:lnTo>
                  <a:lnTo>
                    <a:pt x="1356851" y="1681317"/>
                  </a:lnTo>
                  <a:lnTo>
                    <a:pt x="1371600" y="1614949"/>
                  </a:lnTo>
                  <a:lnTo>
                    <a:pt x="1423219" y="1570704"/>
                  </a:lnTo>
                  <a:lnTo>
                    <a:pt x="1452716" y="1548581"/>
                  </a:lnTo>
                  <a:lnTo>
                    <a:pt x="1504335" y="1548581"/>
                  </a:lnTo>
                  <a:lnTo>
                    <a:pt x="1585451" y="1607575"/>
                  </a:lnTo>
                  <a:lnTo>
                    <a:pt x="1688690" y="1651820"/>
                  </a:lnTo>
                  <a:lnTo>
                    <a:pt x="1688690" y="1651820"/>
                  </a:lnTo>
                  <a:lnTo>
                    <a:pt x="1710813" y="1696065"/>
                  </a:lnTo>
                  <a:lnTo>
                    <a:pt x="1762432" y="1725562"/>
                  </a:lnTo>
                  <a:lnTo>
                    <a:pt x="1784555" y="1725562"/>
                  </a:lnTo>
                  <a:lnTo>
                    <a:pt x="1747684" y="1806678"/>
                  </a:lnTo>
                  <a:lnTo>
                    <a:pt x="1777180" y="1850923"/>
                  </a:lnTo>
                  <a:lnTo>
                    <a:pt x="1917290" y="1828800"/>
                  </a:lnTo>
                  <a:lnTo>
                    <a:pt x="2027903" y="1828800"/>
                  </a:lnTo>
                  <a:lnTo>
                    <a:pt x="2027903" y="1828800"/>
                  </a:lnTo>
                  <a:lnTo>
                    <a:pt x="2064774" y="1769807"/>
                  </a:lnTo>
                  <a:lnTo>
                    <a:pt x="2064774" y="1769807"/>
                  </a:lnTo>
                  <a:lnTo>
                    <a:pt x="2138516" y="1747684"/>
                  </a:lnTo>
                  <a:lnTo>
                    <a:pt x="2182761" y="1710813"/>
                  </a:lnTo>
                  <a:lnTo>
                    <a:pt x="2263877" y="1681317"/>
                  </a:lnTo>
                  <a:lnTo>
                    <a:pt x="2308122" y="1622323"/>
                  </a:lnTo>
                  <a:lnTo>
                    <a:pt x="2344993" y="1629697"/>
                  </a:lnTo>
                  <a:lnTo>
                    <a:pt x="2381864" y="1659194"/>
                  </a:lnTo>
                  <a:lnTo>
                    <a:pt x="2440858" y="1673942"/>
                  </a:lnTo>
                  <a:lnTo>
                    <a:pt x="2492477" y="1732936"/>
                  </a:lnTo>
                  <a:lnTo>
                    <a:pt x="2536722" y="1710813"/>
                  </a:lnTo>
                  <a:lnTo>
                    <a:pt x="2544096" y="1651820"/>
                  </a:lnTo>
                  <a:lnTo>
                    <a:pt x="2573593" y="1637071"/>
                  </a:lnTo>
                  <a:lnTo>
                    <a:pt x="2632587" y="1644446"/>
                  </a:lnTo>
                  <a:lnTo>
                    <a:pt x="2669458" y="1703439"/>
                  </a:lnTo>
                  <a:lnTo>
                    <a:pt x="2706329" y="1703439"/>
                  </a:lnTo>
                  <a:lnTo>
                    <a:pt x="2743200" y="1659194"/>
                  </a:lnTo>
                  <a:lnTo>
                    <a:pt x="2743200" y="1629697"/>
                  </a:lnTo>
                  <a:lnTo>
                    <a:pt x="2735826" y="1578078"/>
                  </a:lnTo>
                  <a:lnTo>
                    <a:pt x="2757948" y="1541207"/>
                  </a:lnTo>
                  <a:lnTo>
                    <a:pt x="2816942" y="1570704"/>
                  </a:lnTo>
                  <a:lnTo>
                    <a:pt x="2839064" y="1504336"/>
                  </a:lnTo>
                  <a:lnTo>
                    <a:pt x="2794819" y="1430594"/>
                  </a:lnTo>
                  <a:lnTo>
                    <a:pt x="2809567" y="1378975"/>
                  </a:lnTo>
                  <a:lnTo>
                    <a:pt x="2846438" y="1349478"/>
                  </a:lnTo>
                  <a:lnTo>
                    <a:pt x="2809567" y="1224117"/>
                  </a:lnTo>
                  <a:lnTo>
                    <a:pt x="2809567" y="1224117"/>
                  </a:lnTo>
                  <a:lnTo>
                    <a:pt x="2802193" y="1157749"/>
                  </a:lnTo>
                  <a:lnTo>
                    <a:pt x="2713703" y="1054510"/>
                  </a:lnTo>
                  <a:lnTo>
                    <a:pt x="2713703" y="1054510"/>
                  </a:lnTo>
                  <a:lnTo>
                    <a:pt x="2610464" y="958646"/>
                  </a:lnTo>
                  <a:lnTo>
                    <a:pt x="2514600" y="1106130"/>
                  </a:lnTo>
                  <a:lnTo>
                    <a:pt x="2455606" y="1061884"/>
                  </a:lnTo>
                  <a:lnTo>
                    <a:pt x="2433484" y="1054510"/>
                  </a:lnTo>
                  <a:lnTo>
                    <a:pt x="2389238" y="1098755"/>
                  </a:lnTo>
                  <a:lnTo>
                    <a:pt x="2359742" y="1061884"/>
                  </a:lnTo>
                  <a:lnTo>
                    <a:pt x="2322871" y="973394"/>
                  </a:lnTo>
                  <a:lnTo>
                    <a:pt x="2300748" y="921775"/>
                  </a:lnTo>
                  <a:lnTo>
                    <a:pt x="2249129" y="892278"/>
                  </a:lnTo>
                  <a:lnTo>
                    <a:pt x="2212258" y="877530"/>
                  </a:lnTo>
                  <a:lnTo>
                    <a:pt x="2057400" y="892278"/>
                  </a:lnTo>
                  <a:lnTo>
                    <a:pt x="1968909" y="855407"/>
                  </a:lnTo>
                  <a:lnTo>
                    <a:pt x="1924664" y="818536"/>
                  </a:lnTo>
                  <a:lnTo>
                    <a:pt x="1873045" y="818536"/>
                  </a:lnTo>
                  <a:lnTo>
                    <a:pt x="1806677" y="737420"/>
                  </a:lnTo>
                  <a:lnTo>
                    <a:pt x="1740309" y="730046"/>
                  </a:lnTo>
                  <a:lnTo>
                    <a:pt x="1673942" y="715297"/>
                  </a:lnTo>
                  <a:lnTo>
                    <a:pt x="1607574" y="582562"/>
                  </a:lnTo>
                  <a:lnTo>
                    <a:pt x="1592826" y="501446"/>
                  </a:lnTo>
                  <a:lnTo>
                    <a:pt x="1578077" y="420330"/>
                  </a:lnTo>
                  <a:lnTo>
                    <a:pt x="1600200" y="376084"/>
                  </a:lnTo>
                  <a:lnTo>
                    <a:pt x="1600200" y="376084"/>
                  </a:lnTo>
                  <a:lnTo>
                    <a:pt x="1637071" y="280220"/>
                  </a:lnTo>
                  <a:lnTo>
                    <a:pt x="1622322" y="184355"/>
                  </a:lnTo>
                  <a:lnTo>
                    <a:pt x="1548580" y="0"/>
                  </a:lnTo>
                  <a:lnTo>
                    <a:pt x="243348" y="0"/>
                  </a:lnTo>
                  <a:lnTo>
                    <a:pt x="162232" y="191730"/>
                  </a:lnTo>
                  <a:close/>
                </a:path>
              </a:pathLst>
            </a:custGeom>
            <a:solidFill>
              <a:schemeClr val="bg1">
                <a:lumMod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30" name="任意多边形 74"/>
            <p:cNvSpPr/>
            <p:nvPr/>
          </p:nvSpPr>
          <p:spPr>
            <a:xfrm>
              <a:off x="781482" y="977517"/>
              <a:ext cx="1661754" cy="1286794"/>
            </a:xfrm>
            <a:custGeom>
              <a:avLst/>
              <a:gdLst>
                <a:gd name="connsiteX0" fmla="*/ 442452 w 2875936"/>
                <a:gd name="connsiteY0" fmla="*/ 2168013 h 2227007"/>
                <a:gd name="connsiteX1" fmla="*/ 361336 w 2875936"/>
                <a:gd name="connsiteY1" fmla="*/ 2094271 h 2227007"/>
                <a:gd name="connsiteX2" fmla="*/ 353961 w 2875936"/>
                <a:gd name="connsiteY2" fmla="*/ 2072149 h 2227007"/>
                <a:gd name="connsiteX3" fmla="*/ 353961 w 2875936"/>
                <a:gd name="connsiteY3" fmla="*/ 2020529 h 2227007"/>
                <a:gd name="connsiteX4" fmla="*/ 346587 w 2875936"/>
                <a:gd name="connsiteY4" fmla="*/ 1968910 h 2227007"/>
                <a:gd name="connsiteX5" fmla="*/ 346587 w 2875936"/>
                <a:gd name="connsiteY5" fmla="*/ 1939413 h 2227007"/>
                <a:gd name="connsiteX6" fmla="*/ 346587 w 2875936"/>
                <a:gd name="connsiteY6" fmla="*/ 1939413 h 2227007"/>
                <a:gd name="connsiteX7" fmla="*/ 258097 w 2875936"/>
                <a:gd name="connsiteY7" fmla="*/ 1909917 h 2227007"/>
                <a:gd name="connsiteX8" fmla="*/ 213852 w 2875936"/>
                <a:gd name="connsiteY8" fmla="*/ 1828800 h 2227007"/>
                <a:gd name="connsiteX9" fmla="*/ 154858 w 2875936"/>
                <a:gd name="connsiteY9" fmla="*/ 1836175 h 2227007"/>
                <a:gd name="connsiteX10" fmla="*/ 154858 w 2875936"/>
                <a:gd name="connsiteY10" fmla="*/ 1836175 h 2227007"/>
                <a:gd name="connsiteX11" fmla="*/ 154858 w 2875936"/>
                <a:gd name="connsiteY11" fmla="*/ 1755058 h 2227007"/>
                <a:gd name="connsiteX12" fmla="*/ 184355 w 2875936"/>
                <a:gd name="connsiteY12" fmla="*/ 1725562 h 2227007"/>
                <a:gd name="connsiteX13" fmla="*/ 184355 w 2875936"/>
                <a:gd name="connsiteY13" fmla="*/ 1725562 h 2227007"/>
                <a:gd name="connsiteX14" fmla="*/ 95865 w 2875936"/>
                <a:gd name="connsiteY14" fmla="*/ 1614949 h 2227007"/>
                <a:gd name="connsiteX15" fmla="*/ 44245 w 2875936"/>
                <a:gd name="connsiteY15" fmla="*/ 1578078 h 2227007"/>
                <a:gd name="connsiteX16" fmla="*/ 29497 w 2875936"/>
                <a:gd name="connsiteY16" fmla="*/ 1533833 h 2227007"/>
                <a:gd name="connsiteX17" fmla="*/ 29497 w 2875936"/>
                <a:gd name="connsiteY17" fmla="*/ 1533833 h 2227007"/>
                <a:gd name="connsiteX18" fmla="*/ 103239 w 2875936"/>
                <a:gd name="connsiteY18" fmla="*/ 1496962 h 2227007"/>
                <a:gd name="connsiteX19" fmla="*/ 117987 w 2875936"/>
                <a:gd name="connsiteY19" fmla="*/ 1474839 h 2227007"/>
                <a:gd name="connsiteX20" fmla="*/ 117987 w 2875936"/>
                <a:gd name="connsiteY20" fmla="*/ 1349478 h 2227007"/>
                <a:gd name="connsiteX21" fmla="*/ 117987 w 2875936"/>
                <a:gd name="connsiteY21" fmla="*/ 1327355 h 2227007"/>
                <a:gd name="connsiteX22" fmla="*/ 66368 w 2875936"/>
                <a:gd name="connsiteY22" fmla="*/ 1290484 h 2227007"/>
                <a:gd name="connsiteX23" fmla="*/ 66368 w 2875936"/>
                <a:gd name="connsiteY23" fmla="*/ 1290484 h 2227007"/>
                <a:gd name="connsiteX24" fmla="*/ 0 w 2875936"/>
                <a:gd name="connsiteY24" fmla="*/ 1290484 h 2227007"/>
                <a:gd name="connsiteX25" fmla="*/ 0 w 2875936"/>
                <a:gd name="connsiteY25" fmla="*/ 1290484 h 2227007"/>
                <a:gd name="connsiteX26" fmla="*/ 36871 w 2875936"/>
                <a:gd name="connsiteY26" fmla="*/ 1216742 h 2227007"/>
                <a:gd name="connsiteX27" fmla="*/ 36871 w 2875936"/>
                <a:gd name="connsiteY27" fmla="*/ 1216742 h 2227007"/>
                <a:gd name="connsiteX28" fmla="*/ 0 w 2875936"/>
                <a:gd name="connsiteY28" fmla="*/ 1157749 h 2227007"/>
                <a:gd name="connsiteX29" fmla="*/ 29497 w 2875936"/>
                <a:gd name="connsiteY29" fmla="*/ 1135626 h 2227007"/>
                <a:gd name="connsiteX30" fmla="*/ 29497 w 2875936"/>
                <a:gd name="connsiteY30" fmla="*/ 1135626 h 2227007"/>
                <a:gd name="connsiteX31" fmla="*/ 88490 w 2875936"/>
                <a:gd name="connsiteY31" fmla="*/ 1069258 h 2227007"/>
                <a:gd name="connsiteX32" fmla="*/ 191729 w 2875936"/>
                <a:gd name="connsiteY32" fmla="*/ 1047136 h 2227007"/>
                <a:gd name="connsiteX33" fmla="*/ 258097 w 2875936"/>
                <a:gd name="connsiteY33" fmla="*/ 1047136 h 2227007"/>
                <a:gd name="connsiteX34" fmla="*/ 324465 w 2875936"/>
                <a:gd name="connsiteY34" fmla="*/ 995517 h 2227007"/>
                <a:gd name="connsiteX35" fmla="*/ 331839 w 2875936"/>
                <a:gd name="connsiteY35" fmla="*/ 1076633 h 2227007"/>
                <a:gd name="connsiteX36" fmla="*/ 368710 w 2875936"/>
                <a:gd name="connsiteY36" fmla="*/ 1098755 h 2227007"/>
                <a:gd name="connsiteX37" fmla="*/ 412955 w 2875936"/>
                <a:gd name="connsiteY37" fmla="*/ 1091381 h 2227007"/>
                <a:gd name="connsiteX38" fmla="*/ 442452 w 2875936"/>
                <a:gd name="connsiteY38" fmla="*/ 1076633 h 2227007"/>
                <a:gd name="connsiteX39" fmla="*/ 442452 w 2875936"/>
                <a:gd name="connsiteY39" fmla="*/ 1076633 h 2227007"/>
                <a:gd name="connsiteX40" fmla="*/ 464574 w 2875936"/>
                <a:gd name="connsiteY40" fmla="*/ 1017639 h 2227007"/>
                <a:gd name="connsiteX41" fmla="*/ 538316 w 2875936"/>
                <a:gd name="connsiteY41" fmla="*/ 1032387 h 2227007"/>
                <a:gd name="connsiteX42" fmla="*/ 575187 w 2875936"/>
                <a:gd name="connsiteY42" fmla="*/ 1002891 h 2227007"/>
                <a:gd name="connsiteX43" fmla="*/ 575187 w 2875936"/>
                <a:gd name="connsiteY43" fmla="*/ 1002891 h 2227007"/>
                <a:gd name="connsiteX44" fmla="*/ 575187 w 2875936"/>
                <a:gd name="connsiteY44" fmla="*/ 1002891 h 2227007"/>
                <a:gd name="connsiteX45" fmla="*/ 619432 w 2875936"/>
                <a:gd name="connsiteY45" fmla="*/ 973394 h 2227007"/>
                <a:gd name="connsiteX46" fmla="*/ 656303 w 2875936"/>
                <a:gd name="connsiteY46" fmla="*/ 995517 h 2227007"/>
                <a:gd name="connsiteX47" fmla="*/ 663678 w 2875936"/>
                <a:gd name="connsiteY47" fmla="*/ 1010265 h 2227007"/>
                <a:gd name="connsiteX48" fmla="*/ 730045 w 2875936"/>
                <a:gd name="connsiteY48" fmla="*/ 995517 h 2227007"/>
                <a:gd name="connsiteX49" fmla="*/ 833284 w 2875936"/>
                <a:gd name="connsiteY49" fmla="*/ 988142 h 2227007"/>
                <a:gd name="connsiteX50" fmla="*/ 936523 w 2875936"/>
                <a:gd name="connsiteY50" fmla="*/ 892278 h 2227007"/>
                <a:gd name="connsiteX51" fmla="*/ 966020 w 2875936"/>
                <a:gd name="connsiteY51" fmla="*/ 833284 h 2227007"/>
                <a:gd name="connsiteX52" fmla="*/ 966020 w 2875936"/>
                <a:gd name="connsiteY52" fmla="*/ 833284 h 2227007"/>
                <a:gd name="connsiteX53" fmla="*/ 966020 w 2875936"/>
                <a:gd name="connsiteY53" fmla="*/ 774291 h 2227007"/>
                <a:gd name="connsiteX54" fmla="*/ 1047136 w 2875936"/>
                <a:gd name="connsiteY54" fmla="*/ 744794 h 2227007"/>
                <a:gd name="connsiteX55" fmla="*/ 1061884 w 2875936"/>
                <a:gd name="connsiteY55" fmla="*/ 656304 h 2227007"/>
                <a:gd name="connsiteX56" fmla="*/ 1061884 w 2875936"/>
                <a:gd name="connsiteY56" fmla="*/ 656304 h 2227007"/>
                <a:gd name="connsiteX57" fmla="*/ 1025013 w 2875936"/>
                <a:gd name="connsiteY57" fmla="*/ 589936 h 2227007"/>
                <a:gd name="connsiteX58" fmla="*/ 1061884 w 2875936"/>
                <a:gd name="connsiteY58" fmla="*/ 516194 h 2227007"/>
                <a:gd name="connsiteX59" fmla="*/ 1061884 w 2875936"/>
                <a:gd name="connsiteY59" fmla="*/ 516194 h 2227007"/>
                <a:gd name="connsiteX60" fmla="*/ 1017639 w 2875936"/>
                <a:gd name="connsiteY60" fmla="*/ 457200 h 2227007"/>
                <a:gd name="connsiteX61" fmla="*/ 1312607 w 2875936"/>
                <a:gd name="connsiteY61" fmla="*/ 508820 h 2227007"/>
                <a:gd name="connsiteX62" fmla="*/ 1349478 w 2875936"/>
                <a:gd name="connsiteY62" fmla="*/ 494071 h 2227007"/>
                <a:gd name="connsiteX63" fmla="*/ 1334729 w 2875936"/>
                <a:gd name="connsiteY63" fmla="*/ 427704 h 2227007"/>
                <a:gd name="connsiteX64" fmla="*/ 1334729 w 2875936"/>
                <a:gd name="connsiteY64" fmla="*/ 405581 h 2227007"/>
                <a:gd name="connsiteX65" fmla="*/ 1401097 w 2875936"/>
                <a:gd name="connsiteY65" fmla="*/ 353962 h 2227007"/>
                <a:gd name="connsiteX66" fmla="*/ 1460090 w 2875936"/>
                <a:gd name="connsiteY66" fmla="*/ 206478 h 2227007"/>
                <a:gd name="connsiteX67" fmla="*/ 1555955 w 2875936"/>
                <a:gd name="connsiteY67" fmla="*/ 250723 h 2227007"/>
                <a:gd name="connsiteX68" fmla="*/ 1629697 w 2875936"/>
                <a:gd name="connsiteY68" fmla="*/ 294968 h 2227007"/>
                <a:gd name="connsiteX69" fmla="*/ 1718187 w 2875936"/>
                <a:gd name="connsiteY69" fmla="*/ 294968 h 2227007"/>
                <a:gd name="connsiteX70" fmla="*/ 1718187 w 2875936"/>
                <a:gd name="connsiteY70" fmla="*/ 294968 h 2227007"/>
                <a:gd name="connsiteX71" fmla="*/ 1791929 w 2875936"/>
                <a:gd name="connsiteY71" fmla="*/ 250723 h 2227007"/>
                <a:gd name="connsiteX72" fmla="*/ 1791929 w 2875936"/>
                <a:gd name="connsiteY72" fmla="*/ 250723 h 2227007"/>
                <a:gd name="connsiteX73" fmla="*/ 1769807 w 2875936"/>
                <a:gd name="connsiteY73" fmla="*/ 154858 h 2227007"/>
                <a:gd name="connsiteX74" fmla="*/ 1769807 w 2875936"/>
                <a:gd name="connsiteY74" fmla="*/ 154858 h 2227007"/>
                <a:gd name="connsiteX75" fmla="*/ 1828800 w 2875936"/>
                <a:gd name="connsiteY75" fmla="*/ 88491 h 2227007"/>
                <a:gd name="connsiteX76" fmla="*/ 1902542 w 2875936"/>
                <a:gd name="connsiteY76" fmla="*/ 73742 h 2227007"/>
                <a:gd name="connsiteX77" fmla="*/ 1902542 w 2875936"/>
                <a:gd name="connsiteY77" fmla="*/ 73742 h 2227007"/>
                <a:gd name="connsiteX78" fmla="*/ 1976284 w 2875936"/>
                <a:gd name="connsiteY78" fmla="*/ 51620 h 2227007"/>
                <a:gd name="connsiteX79" fmla="*/ 1976284 w 2875936"/>
                <a:gd name="connsiteY79" fmla="*/ 7375 h 2227007"/>
                <a:gd name="connsiteX80" fmla="*/ 2027903 w 2875936"/>
                <a:gd name="connsiteY80" fmla="*/ 0 h 2227007"/>
                <a:gd name="connsiteX81" fmla="*/ 2072149 w 2875936"/>
                <a:gd name="connsiteY81" fmla="*/ 7375 h 2227007"/>
                <a:gd name="connsiteX82" fmla="*/ 2072149 w 2875936"/>
                <a:gd name="connsiteY82" fmla="*/ 7375 h 2227007"/>
                <a:gd name="connsiteX83" fmla="*/ 2086897 w 2875936"/>
                <a:gd name="connsiteY83" fmla="*/ 51620 h 2227007"/>
                <a:gd name="connsiteX84" fmla="*/ 2057400 w 2875936"/>
                <a:gd name="connsiteY84" fmla="*/ 66368 h 2227007"/>
                <a:gd name="connsiteX85" fmla="*/ 2138516 w 2875936"/>
                <a:gd name="connsiteY85" fmla="*/ 191729 h 2227007"/>
                <a:gd name="connsiteX86" fmla="*/ 2256503 w 2875936"/>
                <a:gd name="connsiteY86" fmla="*/ 206478 h 2227007"/>
                <a:gd name="connsiteX87" fmla="*/ 2293374 w 2875936"/>
                <a:gd name="connsiteY87" fmla="*/ 287594 h 2227007"/>
                <a:gd name="connsiteX88" fmla="*/ 2293374 w 2875936"/>
                <a:gd name="connsiteY88" fmla="*/ 339213 h 2227007"/>
                <a:gd name="connsiteX89" fmla="*/ 2352368 w 2875936"/>
                <a:gd name="connsiteY89" fmla="*/ 442452 h 2227007"/>
                <a:gd name="connsiteX90" fmla="*/ 2330245 w 2875936"/>
                <a:gd name="connsiteY90" fmla="*/ 545691 h 2227007"/>
                <a:gd name="connsiteX91" fmla="*/ 2330245 w 2875936"/>
                <a:gd name="connsiteY91" fmla="*/ 545691 h 2227007"/>
                <a:gd name="connsiteX92" fmla="*/ 2278626 w 2875936"/>
                <a:gd name="connsiteY92" fmla="*/ 545691 h 2227007"/>
                <a:gd name="connsiteX93" fmla="*/ 2278626 w 2875936"/>
                <a:gd name="connsiteY93" fmla="*/ 634181 h 2227007"/>
                <a:gd name="connsiteX94" fmla="*/ 2286000 w 2875936"/>
                <a:gd name="connsiteY94" fmla="*/ 715297 h 2227007"/>
                <a:gd name="connsiteX95" fmla="*/ 2367116 w 2875936"/>
                <a:gd name="connsiteY95" fmla="*/ 722671 h 2227007"/>
                <a:gd name="connsiteX96" fmla="*/ 2448232 w 2875936"/>
                <a:gd name="connsiteY96" fmla="*/ 752168 h 2227007"/>
                <a:gd name="connsiteX97" fmla="*/ 2551471 w 2875936"/>
                <a:gd name="connsiteY97" fmla="*/ 774291 h 2227007"/>
                <a:gd name="connsiteX98" fmla="*/ 2573594 w 2875936"/>
                <a:gd name="connsiteY98" fmla="*/ 752168 h 2227007"/>
                <a:gd name="connsiteX99" fmla="*/ 2691581 w 2875936"/>
                <a:gd name="connsiteY99" fmla="*/ 855407 h 2227007"/>
                <a:gd name="connsiteX100" fmla="*/ 2743200 w 2875936"/>
                <a:gd name="connsiteY100" fmla="*/ 907026 h 2227007"/>
                <a:gd name="connsiteX101" fmla="*/ 2743200 w 2875936"/>
                <a:gd name="connsiteY101" fmla="*/ 907026 h 2227007"/>
                <a:gd name="connsiteX102" fmla="*/ 2809568 w 2875936"/>
                <a:gd name="connsiteY102" fmla="*/ 899652 h 2227007"/>
                <a:gd name="connsiteX103" fmla="*/ 2794820 w 2875936"/>
                <a:gd name="connsiteY103" fmla="*/ 1010265 h 2227007"/>
                <a:gd name="connsiteX104" fmla="*/ 2868561 w 2875936"/>
                <a:gd name="connsiteY104" fmla="*/ 1069258 h 2227007"/>
                <a:gd name="connsiteX105" fmla="*/ 2853813 w 2875936"/>
                <a:gd name="connsiteY105" fmla="*/ 1120878 h 2227007"/>
                <a:gd name="connsiteX106" fmla="*/ 2875936 w 2875936"/>
                <a:gd name="connsiteY106" fmla="*/ 1165123 h 2227007"/>
                <a:gd name="connsiteX107" fmla="*/ 2839065 w 2875936"/>
                <a:gd name="connsiteY107" fmla="*/ 1201994 h 2227007"/>
                <a:gd name="connsiteX108" fmla="*/ 2839065 w 2875936"/>
                <a:gd name="connsiteY108" fmla="*/ 1201994 h 2227007"/>
                <a:gd name="connsiteX109" fmla="*/ 2831690 w 2875936"/>
                <a:gd name="connsiteY109" fmla="*/ 1290484 h 2227007"/>
                <a:gd name="connsiteX110" fmla="*/ 2861187 w 2875936"/>
                <a:gd name="connsiteY110" fmla="*/ 1312607 h 2227007"/>
                <a:gd name="connsiteX111" fmla="*/ 2765323 w 2875936"/>
                <a:gd name="connsiteY111" fmla="*/ 1334729 h 2227007"/>
                <a:gd name="connsiteX112" fmla="*/ 2669458 w 2875936"/>
                <a:gd name="connsiteY112" fmla="*/ 1334729 h 2227007"/>
                <a:gd name="connsiteX113" fmla="*/ 2669458 w 2875936"/>
                <a:gd name="connsiteY113" fmla="*/ 1334729 h 2227007"/>
                <a:gd name="connsiteX114" fmla="*/ 2617839 w 2875936"/>
                <a:gd name="connsiteY114" fmla="*/ 1401097 h 2227007"/>
                <a:gd name="connsiteX115" fmla="*/ 2580968 w 2875936"/>
                <a:gd name="connsiteY115" fmla="*/ 1430594 h 2227007"/>
                <a:gd name="connsiteX116" fmla="*/ 2551471 w 2875936"/>
                <a:gd name="connsiteY116" fmla="*/ 1474839 h 2227007"/>
                <a:gd name="connsiteX117" fmla="*/ 2551471 w 2875936"/>
                <a:gd name="connsiteY117" fmla="*/ 1474839 h 2227007"/>
                <a:gd name="connsiteX118" fmla="*/ 2551471 w 2875936"/>
                <a:gd name="connsiteY118" fmla="*/ 1474839 h 2227007"/>
                <a:gd name="connsiteX119" fmla="*/ 2426110 w 2875936"/>
                <a:gd name="connsiteY119" fmla="*/ 1541207 h 2227007"/>
                <a:gd name="connsiteX120" fmla="*/ 2403987 w 2875936"/>
                <a:gd name="connsiteY120" fmla="*/ 1592826 h 2227007"/>
                <a:gd name="connsiteX121" fmla="*/ 2396613 w 2875936"/>
                <a:gd name="connsiteY121" fmla="*/ 1637071 h 2227007"/>
                <a:gd name="connsiteX122" fmla="*/ 2396613 w 2875936"/>
                <a:gd name="connsiteY122" fmla="*/ 1637071 h 2227007"/>
                <a:gd name="connsiteX123" fmla="*/ 2411361 w 2875936"/>
                <a:gd name="connsiteY123" fmla="*/ 1725562 h 2227007"/>
                <a:gd name="connsiteX124" fmla="*/ 2330245 w 2875936"/>
                <a:gd name="connsiteY124" fmla="*/ 1732936 h 2227007"/>
                <a:gd name="connsiteX125" fmla="*/ 2330245 w 2875936"/>
                <a:gd name="connsiteY125" fmla="*/ 1732936 h 2227007"/>
                <a:gd name="connsiteX126" fmla="*/ 2256503 w 2875936"/>
                <a:gd name="connsiteY126" fmla="*/ 1777181 h 2227007"/>
                <a:gd name="connsiteX127" fmla="*/ 2050026 w 2875936"/>
                <a:gd name="connsiteY127" fmla="*/ 1784555 h 2227007"/>
                <a:gd name="connsiteX128" fmla="*/ 2035278 w 2875936"/>
                <a:gd name="connsiteY128" fmla="*/ 1814052 h 2227007"/>
                <a:gd name="connsiteX129" fmla="*/ 2050026 w 2875936"/>
                <a:gd name="connsiteY129" fmla="*/ 1850923 h 2227007"/>
                <a:gd name="connsiteX130" fmla="*/ 2050026 w 2875936"/>
                <a:gd name="connsiteY130" fmla="*/ 1850923 h 2227007"/>
                <a:gd name="connsiteX131" fmla="*/ 2079523 w 2875936"/>
                <a:gd name="connsiteY131" fmla="*/ 1932039 h 2227007"/>
                <a:gd name="connsiteX132" fmla="*/ 2145890 w 2875936"/>
                <a:gd name="connsiteY132" fmla="*/ 2005781 h 2227007"/>
                <a:gd name="connsiteX133" fmla="*/ 2145890 w 2875936"/>
                <a:gd name="connsiteY133" fmla="*/ 2020529 h 2227007"/>
                <a:gd name="connsiteX134" fmla="*/ 2145890 w 2875936"/>
                <a:gd name="connsiteY134" fmla="*/ 2050026 h 2227007"/>
                <a:gd name="connsiteX135" fmla="*/ 2145890 w 2875936"/>
                <a:gd name="connsiteY135" fmla="*/ 2050026 h 2227007"/>
                <a:gd name="connsiteX136" fmla="*/ 2079523 w 2875936"/>
                <a:gd name="connsiteY136" fmla="*/ 2109020 h 2227007"/>
                <a:gd name="connsiteX137" fmla="*/ 2079523 w 2875936"/>
                <a:gd name="connsiteY137" fmla="*/ 2109020 h 2227007"/>
                <a:gd name="connsiteX138" fmla="*/ 2109020 w 2875936"/>
                <a:gd name="connsiteY138" fmla="*/ 2160639 h 2227007"/>
                <a:gd name="connsiteX139" fmla="*/ 2109020 w 2875936"/>
                <a:gd name="connsiteY139" fmla="*/ 2160639 h 2227007"/>
                <a:gd name="connsiteX140" fmla="*/ 2086897 w 2875936"/>
                <a:gd name="connsiteY140" fmla="*/ 2212258 h 2227007"/>
                <a:gd name="connsiteX141" fmla="*/ 2042652 w 2875936"/>
                <a:gd name="connsiteY141" fmla="*/ 2227007 h 2227007"/>
                <a:gd name="connsiteX142" fmla="*/ 2042652 w 2875936"/>
                <a:gd name="connsiteY142" fmla="*/ 2227007 h 2227007"/>
                <a:gd name="connsiteX143" fmla="*/ 1991032 w 2875936"/>
                <a:gd name="connsiteY143" fmla="*/ 2175387 h 2227007"/>
                <a:gd name="connsiteX144" fmla="*/ 1991032 w 2875936"/>
                <a:gd name="connsiteY144" fmla="*/ 2175387 h 2227007"/>
                <a:gd name="connsiteX145" fmla="*/ 1902542 w 2875936"/>
                <a:gd name="connsiteY145" fmla="*/ 2204884 h 2227007"/>
                <a:gd name="connsiteX146" fmla="*/ 1902542 w 2875936"/>
                <a:gd name="connsiteY146" fmla="*/ 2204884 h 2227007"/>
                <a:gd name="connsiteX147" fmla="*/ 1902542 w 2875936"/>
                <a:gd name="connsiteY147" fmla="*/ 2204884 h 2227007"/>
                <a:gd name="connsiteX148" fmla="*/ 1836174 w 2875936"/>
                <a:gd name="connsiteY148" fmla="*/ 2131142 h 2227007"/>
                <a:gd name="connsiteX149" fmla="*/ 1799303 w 2875936"/>
                <a:gd name="connsiteY149" fmla="*/ 2101646 h 2227007"/>
                <a:gd name="connsiteX150" fmla="*/ 1762432 w 2875936"/>
                <a:gd name="connsiteY150" fmla="*/ 2064775 h 2227007"/>
                <a:gd name="connsiteX151" fmla="*/ 1703439 w 2875936"/>
                <a:gd name="connsiteY151" fmla="*/ 2072149 h 2227007"/>
                <a:gd name="connsiteX152" fmla="*/ 1607574 w 2875936"/>
                <a:gd name="connsiteY152" fmla="*/ 2086897 h 2227007"/>
                <a:gd name="connsiteX153" fmla="*/ 1555955 w 2875936"/>
                <a:gd name="connsiteY153" fmla="*/ 2064775 h 2227007"/>
                <a:gd name="connsiteX154" fmla="*/ 1555955 w 2875936"/>
                <a:gd name="connsiteY154" fmla="*/ 2064775 h 2227007"/>
                <a:gd name="connsiteX155" fmla="*/ 1519084 w 2875936"/>
                <a:gd name="connsiteY155" fmla="*/ 2057400 h 2227007"/>
                <a:gd name="connsiteX156" fmla="*/ 1430594 w 2875936"/>
                <a:gd name="connsiteY156" fmla="*/ 2116394 h 2227007"/>
                <a:gd name="connsiteX157" fmla="*/ 1408471 w 2875936"/>
                <a:gd name="connsiteY157" fmla="*/ 2153265 h 2227007"/>
                <a:gd name="connsiteX158" fmla="*/ 1327355 w 2875936"/>
                <a:gd name="connsiteY158" fmla="*/ 2131142 h 2227007"/>
                <a:gd name="connsiteX159" fmla="*/ 1327355 w 2875936"/>
                <a:gd name="connsiteY159" fmla="*/ 2131142 h 2227007"/>
                <a:gd name="connsiteX160" fmla="*/ 1260987 w 2875936"/>
                <a:gd name="connsiteY160" fmla="*/ 2123768 h 2227007"/>
                <a:gd name="connsiteX161" fmla="*/ 1150374 w 2875936"/>
                <a:gd name="connsiteY161" fmla="*/ 2182762 h 2227007"/>
                <a:gd name="connsiteX162" fmla="*/ 1076632 w 2875936"/>
                <a:gd name="connsiteY162" fmla="*/ 2168013 h 2227007"/>
                <a:gd name="connsiteX163" fmla="*/ 1002890 w 2875936"/>
                <a:gd name="connsiteY163" fmla="*/ 2131142 h 2227007"/>
                <a:gd name="connsiteX164" fmla="*/ 1002890 w 2875936"/>
                <a:gd name="connsiteY164" fmla="*/ 2101646 h 2227007"/>
                <a:gd name="connsiteX165" fmla="*/ 1010265 w 2875936"/>
                <a:gd name="connsiteY165" fmla="*/ 2057400 h 2227007"/>
                <a:gd name="connsiteX166" fmla="*/ 973394 w 2875936"/>
                <a:gd name="connsiteY166" fmla="*/ 2050026 h 2227007"/>
                <a:gd name="connsiteX167" fmla="*/ 936523 w 2875936"/>
                <a:gd name="connsiteY167" fmla="*/ 2072149 h 2227007"/>
                <a:gd name="connsiteX168" fmla="*/ 936523 w 2875936"/>
                <a:gd name="connsiteY168" fmla="*/ 2072149 h 2227007"/>
                <a:gd name="connsiteX169" fmla="*/ 840658 w 2875936"/>
                <a:gd name="connsiteY169" fmla="*/ 2131142 h 2227007"/>
                <a:gd name="connsiteX170" fmla="*/ 796413 w 2875936"/>
                <a:gd name="connsiteY170" fmla="*/ 2131142 h 2227007"/>
                <a:gd name="connsiteX171" fmla="*/ 774290 w 2875936"/>
                <a:gd name="connsiteY171" fmla="*/ 2064775 h 2227007"/>
                <a:gd name="connsiteX172" fmla="*/ 774290 w 2875936"/>
                <a:gd name="connsiteY172" fmla="*/ 2064775 h 2227007"/>
                <a:gd name="connsiteX173" fmla="*/ 685800 w 2875936"/>
                <a:gd name="connsiteY173" fmla="*/ 2042652 h 2227007"/>
                <a:gd name="connsiteX174" fmla="*/ 612058 w 2875936"/>
                <a:gd name="connsiteY174" fmla="*/ 2072149 h 2227007"/>
                <a:gd name="connsiteX175" fmla="*/ 612058 w 2875936"/>
                <a:gd name="connsiteY175" fmla="*/ 2072149 h 2227007"/>
                <a:gd name="connsiteX176" fmla="*/ 582561 w 2875936"/>
                <a:gd name="connsiteY176" fmla="*/ 2153265 h 2227007"/>
                <a:gd name="connsiteX0" fmla="*/ 442452 w 2875936"/>
                <a:gd name="connsiteY0" fmla="*/ 2168013 h 2227007"/>
                <a:gd name="connsiteX1" fmla="*/ 361336 w 2875936"/>
                <a:gd name="connsiteY1" fmla="*/ 2094271 h 2227007"/>
                <a:gd name="connsiteX2" fmla="*/ 353961 w 2875936"/>
                <a:gd name="connsiteY2" fmla="*/ 2072149 h 2227007"/>
                <a:gd name="connsiteX3" fmla="*/ 353961 w 2875936"/>
                <a:gd name="connsiteY3" fmla="*/ 2020529 h 2227007"/>
                <a:gd name="connsiteX4" fmla="*/ 346587 w 2875936"/>
                <a:gd name="connsiteY4" fmla="*/ 1968910 h 2227007"/>
                <a:gd name="connsiteX5" fmla="*/ 346587 w 2875936"/>
                <a:gd name="connsiteY5" fmla="*/ 1939413 h 2227007"/>
                <a:gd name="connsiteX6" fmla="*/ 346587 w 2875936"/>
                <a:gd name="connsiteY6" fmla="*/ 1939413 h 2227007"/>
                <a:gd name="connsiteX7" fmla="*/ 258097 w 2875936"/>
                <a:gd name="connsiteY7" fmla="*/ 1909917 h 2227007"/>
                <a:gd name="connsiteX8" fmla="*/ 213852 w 2875936"/>
                <a:gd name="connsiteY8" fmla="*/ 1828800 h 2227007"/>
                <a:gd name="connsiteX9" fmla="*/ 154858 w 2875936"/>
                <a:gd name="connsiteY9" fmla="*/ 1836175 h 2227007"/>
                <a:gd name="connsiteX10" fmla="*/ 154858 w 2875936"/>
                <a:gd name="connsiteY10" fmla="*/ 1836175 h 2227007"/>
                <a:gd name="connsiteX11" fmla="*/ 154858 w 2875936"/>
                <a:gd name="connsiteY11" fmla="*/ 1755058 h 2227007"/>
                <a:gd name="connsiteX12" fmla="*/ 184355 w 2875936"/>
                <a:gd name="connsiteY12" fmla="*/ 1725562 h 2227007"/>
                <a:gd name="connsiteX13" fmla="*/ 184355 w 2875936"/>
                <a:gd name="connsiteY13" fmla="*/ 1725562 h 2227007"/>
                <a:gd name="connsiteX14" fmla="*/ 95865 w 2875936"/>
                <a:gd name="connsiteY14" fmla="*/ 1614949 h 2227007"/>
                <a:gd name="connsiteX15" fmla="*/ 44245 w 2875936"/>
                <a:gd name="connsiteY15" fmla="*/ 1578078 h 2227007"/>
                <a:gd name="connsiteX16" fmla="*/ 29497 w 2875936"/>
                <a:gd name="connsiteY16" fmla="*/ 1533833 h 2227007"/>
                <a:gd name="connsiteX17" fmla="*/ 29497 w 2875936"/>
                <a:gd name="connsiteY17" fmla="*/ 1533833 h 2227007"/>
                <a:gd name="connsiteX18" fmla="*/ 103239 w 2875936"/>
                <a:gd name="connsiteY18" fmla="*/ 1496962 h 2227007"/>
                <a:gd name="connsiteX19" fmla="*/ 117987 w 2875936"/>
                <a:gd name="connsiteY19" fmla="*/ 1474839 h 2227007"/>
                <a:gd name="connsiteX20" fmla="*/ 117987 w 2875936"/>
                <a:gd name="connsiteY20" fmla="*/ 1349478 h 2227007"/>
                <a:gd name="connsiteX21" fmla="*/ 117987 w 2875936"/>
                <a:gd name="connsiteY21" fmla="*/ 1327355 h 2227007"/>
                <a:gd name="connsiteX22" fmla="*/ 66368 w 2875936"/>
                <a:gd name="connsiteY22" fmla="*/ 1290484 h 2227007"/>
                <a:gd name="connsiteX23" fmla="*/ 66368 w 2875936"/>
                <a:gd name="connsiteY23" fmla="*/ 1290484 h 2227007"/>
                <a:gd name="connsiteX24" fmla="*/ 0 w 2875936"/>
                <a:gd name="connsiteY24" fmla="*/ 1290484 h 2227007"/>
                <a:gd name="connsiteX25" fmla="*/ 0 w 2875936"/>
                <a:gd name="connsiteY25" fmla="*/ 1290484 h 2227007"/>
                <a:gd name="connsiteX26" fmla="*/ 36871 w 2875936"/>
                <a:gd name="connsiteY26" fmla="*/ 1216742 h 2227007"/>
                <a:gd name="connsiteX27" fmla="*/ 36871 w 2875936"/>
                <a:gd name="connsiteY27" fmla="*/ 1216742 h 2227007"/>
                <a:gd name="connsiteX28" fmla="*/ 0 w 2875936"/>
                <a:gd name="connsiteY28" fmla="*/ 1157749 h 2227007"/>
                <a:gd name="connsiteX29" fmla="*/ 29497 w 2875936"/>
                <a:gd name="connsiteY29" fmla="*/ 1135626 h 2227007"/>
                <a:gd name="connsiteX30" fmla="*/ 29497 w 2875936"/>
                <a:gd name="connsiteY30" fmla="*/ 1135626 h 2227007"/>
                <a:gd name="connsiteX31" fmla="*/ 88490 w 2875936"/>
                <a:gd name="connsiteY31" fmla="*/ 1069258 h 2227007"/>
                <a:gd name="connsiteX32" fmla="*/ 191729 w 2875936"/>
                <a:gd name="connsiteY32" fmla="*/ 1047136 h 2227007"/>
                <a:gd name="connsiteX33" fmla="*/ 258097 w 2875936"/>
                <a:gd name="connsiteY33" fmla="*/ 1047136 h 2227007"/>
                <a:gd name="connsiteX34" fmla="*/ 324465 w 2875936"/>
                <a:gd name="connsiteY34" fmla="*/ 995517 h 2227007"/>
                <a:gd name="connsiteX35" fmla="*/ 331839 w 2875936"/>
                <a:gd name="connsiteY35" fmla="*/ 1076633 h 2227007"/>
                <a:gd name="connsiteX36" fmla="*/ 368710 w 2875936"/>
                <a:gd name="connsiteY36" fmla="*/ 1098755 h 2227007"/>
                <a:gd name="connsiteX37" fmla="*/ 412955 w 2875936"/>
                <a:gd name="connsiteY37" fmla="*/ 1091381 h 2227007"/>
                <a:gd name="connsiteX38" fmla="*/ 442452 w 2875936"/>
                <a:gd name="connsiteY38" fmla="*/ 1076633 h 2227007"/>
                <a:gd name="connsiteX39" fmla="*/ 442452 w 2875936"/>
                <a:gd name="connsiteY39" fmla="*/ 1076633 h 2227007"/>
                <a:gd name="connsiteX40" fmla="*/ 464574 w 2875936"/>
                <a:gd name="connsiteY40" fmla="*/ 1017639 h 2227007"/>
                <a:gd name="connsiteX41" fmla="*/ 538316 w 2875936"/>
                <a:gd name="connsiteY41" fmla="*/ 1032387 h 2227007"/>
                <a:gd name="connsiteX42" fmla="*/ 575187 w 2875936"/>
                <a:gd name="connsiteY42" fmla="*/ 1002891 h 2227007"/>
                <a:gd name="connsiteX43" fmla="*/ 575187 w 2875936"/>
                <a:gd name="connsiteY43" fmla="*/ 1002891 h 2227007"/>
                <a:gd name="connsiteX44" fmla="*/ 575187 w 2875936"/>
                <a:gd name="connsiteY44" fmla="*/ 1002891 h 2227007"/>
                <a:gd name="connsiteX45" fmla="*/ 619432 w 2875936"/>
                <a:gd name="connsiteY45" fmla="*/ 973394 h 2227007"/>
                <a:gd name="connsiteX46" fmla="*/ 656303 w 2875936"/>
                <a:gd name="connsiteY46" fmla="*/ 995517 h 2227007"/>
                <a:gd name="connsiteX47" fmla="*/ 663678 w 2875936"/>
                <a:gd name="connsiteY47" fmla="*/ 1010265 h 2227007"/>
                <a:gd name="connsiteX48" fmla="*/ 730045 w 2875936"/>
                <a:gd name="connsiteY48" fmla="*/ 995517 h 2227007"/>
                <a:gd name="connsiteX49" fmla="*/ 833284 w 2875936"/>
                <a:gd name="connsiteY49" fmla="*/ 988142 h 2227007"/>
                <a:gd name="connsiteX50" fmla="*/ 936523 w 2875936"/>
                <a:gd name="connsiteY50" fmla="*/ 892278 h 2227007"/>
                <a:gd name="connsiteX51" fmla="*/ 966020 w 2875936"/>
                <a:gd name="connsiteY51" fmla="*/ 833284 h 2227007"/>
                <a:gd name="connsiteX52" fmla="*/ 966020 w 2875936"/>
                <a:gd name="connsiteY52" fmla="*/ 833284 h 2227007"/>
                <a:gd name="connsiteX53" fmla="*/ 966020 w 2875936"/>
                <a:gd name="connsiteY53" fmla="*/ 774291 h 2227007"/>
                <a:gd name="connsiteX54" fmla="*/ 1047136 w 2875936"/>
                <a:gd name="connsiteY54" fmla="*/ 744794 h 2227007"/>
                <a:gd name="connsiteX55" fmla="*/ 1061884 w 2875936"/>
                <a:gd name="connsiteY55" fmla="*/ 656304 h 2227007"/>
                <a:gd name="connsiteX56" fmla="*/ 1061884 w 2875936"/>
                <a:gd name="connsiteY56" fmla="*/ 656304 h 2227007"/>
                <a:gd name="connsiteX57" fmla="*/ 1025013 w 2875936"/>
                <a:gd name="connsiteY57" fmla="*/ 589936 h 2227007"/>
                <a:gd name="connsiteX58" fmla="*/ 1061884 w 2875936"/>
                <a:gd name="connsiteY58" fmla="*/ 516194 h 2227007"/>
                <a:gd name="connsiteX59" fmla="*/ 1061884 w 2875936"/>
                <a:gd name="connsiteY59" fmla="*/ 516194 h 2227007"/>
                <a:gd name="connsiteX60" fmla="*/ 1017639 w 2875936"/>
                <a:gd name="connsiteY60" fmla="*/ 457200 h 2227007"/>
                <a:gd name="connsiteX61" fmla="*/ 1312607 w 2875936"/>
                <a:gd name="connsiteY61" fmla="*/ 508820 h 2227007"/>
                <a:gd name="connsiteX62" fmla="*/ 1349478 w 2875936"/>
                <a:gd name="connsiteY62" fmla="*/ 494071 h 2227007"/>
                <a:gd name="connsiteX63" fmla="*/ 1334729 w 2875936"/>
                <a:gd name="connsiteY63" fmla="*/ 427704 h 2227007"/>
                <a:gd name="connsiteX64" fmla="*/ 1334729 w 2875936"/>
                <a:gd name="connsiteY64" fmla="*/ 405581 h 2227007"/>
                <a:gd name="connsiteX65" fmla="*/ 1401097 w 2875936"/>
                <a:gd name="connsiteY65" fmla="*/ 353962 h 2227007"/>
                <a:gd name="connsiteX66" fmla="*/ 1460090 w 2875936"/>
                <a:gd name="connsiteY66" fmla="*/ 206478 h 2227007"/>
                <a:gd name="connsiteX67" fmla="*/ 1555955 w 2875936"/>
                <a:gd name="connsiteY67" fmla="*/ 250723 h 2227007"/>
                <a:gd name="connsiteX68" fmla="*/ 1629697 w 2875936"/>
                <a:gd name="connsiteY68" fmla="*/ 294968 h 2227007"/>
                <a:gd name="connsiteX69" fmla="*/ 1718187 w 2875936"/>
                <a:gd name="connsiteY69" fmla="*/ 294968 h 2227007"/>
                <a:gd name="connsiteX70" fmla="*/ 1718187 w 2875936"/>
                <a:gd name="connsiteY70" fmla="*/ 294968 h 2227007"/>
                <a:gd name="connsiteX71" fmla="*/ 1791929 w 2875936"/>
                <a:gd name="connsiteY71" fmla="*/ 250723 h 2227007"/>
                <a:gd name="connsiteX72" fmla="*/ 1791929 w 2875936"/>
                <a:gd name="connsiteY72" fmla="*/ 250723 h 2227007"/>
                <a:gd name="connsiteX73" fmla="*/ 1769807 w 2875936"/>
                <a:gd name="connsiteY73" fmla="*/ 154858 h 2227007"/>
                <a:gd name="connsiteX74" fmla="*/ 1769807 w 2875936"/>
                <a:gd name="connsiteY74" fmla="*/ 154858 h 2227007"/>
                <a:gd name="connsiteX75" fmla="*/ 1828800 w 2875936"/>
                <a:gd name="connsiteY75" fmla="*/ 88491 h 2227007"/>
                <a:gd name="connsiteX76" fmla="*/ 1902542 w 2875936"/>
                <a:gd name="connsiteY76" fmla="*/ 73742 h 2227007"/>
                <a:gd name="connsiteX77" fmla="*/ 1902542 w 2875936"/>
                <a:gd name="connsiteY77" fmla="*/ 73742 h 2227007"/>
                <a:gd name="connsiteX78" fmla="*/ 1976284 w 2875936"/>
                <a:gd name="connsiteY78" fmla="*/ 51620 h 2227007"/>
                <a:gd name="connsiteX79" fmla="*/ 1976284 w 2875936"/>
                <a:gd name="connsiteY79" fmla="*/ 7375 h 2227007"/>
                <a:gd name="connsiteX80" fmla="*/ 2027903 w 2875936"/>
                <a:gd name="connsiteY80" fmla="*/ 0 h 2227007"/>
                <a:gd name="connsiteX81" fmla="*/ 2072149 w 2875936"/>
                <a:gd name="connsiteY81" fmla="*/ 7375 h 2227007"/>
                <a:gd name="connsiteX82" fmla="*/ 2072149 w 2875936"/>
                <a:gd name="connsiteY82" fmla="*/ 7375 h 2227007"/>
                <a:gd name="connsiteX83" fmla="*/ 2086897 w 2875936"/>
                <a:gd name="connsiteY83" fmla="*/ 51620 h 2227007"/>
                <a:gd name="connsiteX84" fmla="*/ 2057400 w 2875936"/>
                <a:gd name="connsiteY84" fmla="*/ 66368 h 2227007"/>
                <a:gd name="connsiteX85" fmla="*/ 2138516 w 2875936"/>
                <a:gd name="connsiteY85" fmla="*/ 191729 h 2227007"/>
                <a:gd name="connsiteX86" fmla="*/ 2256503 w 2875936"/>
                <a:gd name="connsiteY86" fmla="*/ 206478 h 2227007"/>
                <a:gd name="connsiteX87" fmla="*/ 2293374 w 2875936"/>
                <a:gd name="connsiteY87" fmla="*/ 287594 h 2227007"/>
                <a:gd name="connsiteX88" fmla="*/ 2293374 w 2875936"/>
                <a:gd name="connsiteY88" fmla="*/ 339213 h 2227007"/>
                <a:gd name="connsiteX89" fmla="*/ 2352368 w 2875936"/>
                <a:gd name="connsiteY89" fmla="*/ 442452 h 2227007"/>
                <a:gd name="connsiteX90" fmla="*/ 2330245 w 2875936"/>
                <a:gd name="connsiteY90" fmla="*/ 545691 h 2227007"/>
                <a:gd name="connsiteX91" fmla="*/ 2330245 w 2875936"/>
                <a:gd name="connsiteY91" fmla="*/ 545691 h 2227007"/>
                <a:gd name="connsiteX92" fmla="*/ 2278626 w 2875936"/>
                <a:gd name="connsiteY92" fmla="*/ 545691 h 2227007"/>
                <a:gd name="connsiteX93" fmla="*/ 2278626 w 2875936"/>
                <a:gd name="connsiteY93" fmla="*/ 634181 h 2227007"/>
                <a:gd name="connsiteX94" fmla="*/ 2286000 w 2875936"/>
                <a:gd name="connsiteY94" fmla="*/ 715297 h 2227007"/>
                <a:gd name="connsiteX95" fmla="*/ 2367116 w 2875936"/>
                <a:gd name="connsiteY95" fmla="*/ 722671 h 2227007"/>
                <a:gd name="connsiteX96" fmla="*/ 2448232 w 2875936"/>
                <a:gd name="connsiteY96" fmla="*/ 752168 h 2227007"/>
                <a:gd name="connsiteX97" fmla="*/ 2551471 w 2875936"/>
                <a:gd name="connsiteY97" fmla="*/ 774291 h 2227007"/>
                <a:gd name="connsiteX98" fmla="*/ 2573594 w 2875936"/>
                <a:gd name="connsiteY98" fmla="*/ 752168 h 2227007"/>
                <a:gd name="connsiteX99" fmla="*/ 2691581 w 2875936"/>
                <a:gd name="connsiteY99" fmla="*/ 855407 h 2227007"/>
                <a:gd name="connsiteX100" fmla="*/ 2743200 w 2875936"/>
                <a:gd name="connsiteY100" fmla="*/ 907026 h 2227007"/>
                <a:gd name="connsiteX101" fmla="*/ 2743200 w 2875936"/>
                <a:gd name="connsiteY101" fmla="*/ 907026 h 2227007"/>
                <a:gd name="connsiteX102" fmla="*/ 2809568 w 2875936"/>
                <a:gd name="connsiteY102" fmla="*/ 899652 h 2227007"/>
                <a:gd name="connsiteX103" fmla="*/ 2794820 w 2875936"/>
                <a:gd name="connsiteY103" fmla="*/ 1010265 h 2227007"/>
                <a:gd name="connsiteX104" fmla="*/ 2868561 w 2875936"/>
                <a:gd name="connsiteY104" fmla="*/ 1069258 h 2227007"/>
                <a:gd name="connsiteX105" fmla="*/ 2853813 w 2875936"/>
                <a:gd name="connsiteY105" fmla="*/ 1120878 h 2227007"/>
                <a:gd name="connsiteX106" fmla="*/ 2875936 w 2875936"/>
                <a:gd name="connsiteY106" fmla="*/ 1165123 h 2227007"/>
                <a:gd name="connsiteX107" fmla="*/ 2839065 w 2875936"/>
                <a:gd name="connsiteY107" fmla="*/ 1201994 h 2227007"/>
                <a:gd name="connsiteX108" fmla="*/ 2839065 w 2875936"/>
                <a:gd name="connsiteY108" fmla="*/ 1201994 h 2227007"/>
                <a:gd name="connsiteX109" fmla="*/ 2831690 w 2875936"/>
                <a:gd name="connsiteY109" fmla="*/ 1290484 h 2227007"/>
                <a:gd name="connsiteX110" fmla="*/ 2861187 w 2875936"/>
                <a:gd name="connsiteY110" fmla="*/ 1312607 h 2227007"/>
                <a:gd name="connsiteX111" fmla="*/ 2765323 w 2875936"/>
                <a:gd name="connsiteY111" fmla="*/ 1334729 h 2227007"/>
                <a:gd name="connsiteX112" fmla="*/ 2669458 w 2875936"/>
                <a:gd name="connsiteY112" fmla="*/ 1334729 h 2227007"/>
                <a:gd name="connsiteX113" fmla="*/ 2669458 w 2875936"/>
                <a:gd name="connsiteY113" fmla="*/ 1334729 h 2227007"/>
                <a:gd name="connsiteX114" fmla="*/ 2617839 w 2875936"/>
                <a:gd name="connsiteY114" fmla="*/ 1401097 h 2227007"/>
                <a:gd name="connsiteX115" fmla="*/ 2580968 w 2875936"/>
                <a:gd name="connsiteY115" fmla="*/ 1430594 h 2227007"/>
                <a:gd name="connsiteX116" fmla="*/ 2551471 w 2875936"/>
                <a:gd name="connsiteY116" fmla="*/ 1474839 h 2227007"/>
                <a:gd name="connsiteX117" fmla="*/ 2551471 w 2875936"/>
                <a:gd name="connsiteY117" fmla="*/ 1474839 h 2227007"/>
                <a:gd name="connsiteX118" fmla="*/ 2551471 w 2875936"/>
                <a:gd name="connsiteY118" fmla="*/ 1474839 h 2227007"/>
                <a:gd name="connsiteX119" fmla="*/ 2426110 w 2875936"/>
                <a:gd name="connsiteY119" fmla="*/ 1541207 h 2227007"/>
                <a:gd name="connsiteX120" fmla="*/ 2403987 w 2875936"/>
                <a:gd name="connsiteY120" fmla="*/ 1592826 h 2227007"/>
                <a:gd name="connsiteX121" fmla="*/ 2396613 w 2875936"/>
                <a:gd name="connsiteY121" fmla="*/ 1637071 h 2227007"/>
                <a:gd name="connsiteX122" fmla="*/ 2396613 w 2875936"/>
                <a:gd name="connsiteY122" fmla="*/ 1637071 h 2227007"/>
                <a:gd name="connsiteX123" fmla="*/ 2411361 w 2875936"/>
                <a:gd name="connsiteY123" fmla="*/ 1725562 h 2227007"/>
                <a:gd name="connsiteX124" fmla="*/ 2330245 w 2875936"/>
                <a:gd name="connsiteY124" fmla="*/ 1732936 h 2227007"/>
                <a:gd name="connsiteX125" fmla="*/ 2330245 w 2875936"/>
                <a:gd name="connsiteY125" fmla="*/ 1732936 h 2227007"/>
                <a:gd name="connsiteX126" fmla="*/ 2256503 w 2875936"/>
                <a:gd name="connsiteY126" fmla="*/ 1777181 h 2227007"/>
                <a:gd name="connsiteX127" fmla="*/ 2050026 w 2875936"/>
                <a:gd name="connsiteY127" fmla="*/ 1784555 h 2227007"/>
                <a:gd name="connsiteX128" fmla="*/ 2035278 w 2875936"/>
                <a:gd name="connsiteY128" fmla="*/ 1814052 h 2227007"/>
                <a:gd name="connsiteX129" fmla="*/ 2050026 w 2875936"/>
                <a:gd name="connsiteY129" fmla="*/ 1850923 h 2227007"/>
                <a:gd name="connsiteX130" fmla="*/ 2050026 w 2875936"/>
                <a:gd name="connsiteY130" fmla="*/ 1850923 h 2227007"/>
                <a:gd name="connsiteX131" fmla="*/ 2079523 w 2875936"/>
                <a:gd name="connsiteY131" fmla="*/ 1932039 h 2227007"/>
                <a:gd name="connsiteX132" fmla="*/ 2145890 w 2875936"/>
                <a:gd name="connsiteY132" fmla="*/ 2005781 h 2227007"/>
                <a:gd name="connsiteX133" fmla="*/ 2145890 w 2875936"/>
                <a:gd name="connsiteY133" fmla="*/ 2020529 h 2227007"/>
                <a:gd name="connsiteX134" fmla="*/ 2145890 w 2875936"/>
                <a:gd name="connsiteY134" fmla="*/ 2050026 h 2227007"/>
                <a:gd name="connsiteX135" fmla="*/ 2145890 w 2875936"/>
                <a:gd name="connsiteY135" fmla="*/ 2050026 h 2227007"/>
                <a:gd name="connsiteX136" fmla="*/ 2079523 w 2875936"/>
                <a:gd name="connsiteY136" fmla="*/ 2109020 h 2227007"/>
                <a:gd name="connsiteX137" fmla="*/ 2079523 w 2875936"/>
                <a:gd name="connsiteY137" fmla="*/ 2109020 h 2227007"/>
                <a:gd name="connsiteX138" fmla="*/ 2109020 w 2875936"/>
                <a:gd name="connsiteY138" fmla="*/ 2160639 h 2227007"/>
                <a:gd name="connsiteX139" fmla="*/ 2109020 w 2875936"/>
                <a:gd name="connsiteY139" fmla="*/ 2160639 h 2227007"/>
                <a:gd name="connsiteX140" fmla="*/ 2086897 w 2875936"/>
                <a:gd name="connsiteY140" fmla="*/ 2212258 h 2227007"/>
                <a:gd name="connsiteX141" fmla="*/ 2042652 w 2875936"/>
                <a:gd name="connsiteY141" fmla="*/ 2227007 h 2227007"/>
                <a:gd name="connsiteX142" fmla="*/ 2042652 w 2875936"/>
                <a:gd name="connsiteY142" fmla="*/ 2227007 h 2227007"/>
                <a:gd name="connsiteX143" fmla="*/ 1991032 w 2875936"/>
                <a:gd name="connsiteY143" fmla="*/ 2175387 h 2227007"/>
                <a:gd name="connsiteX144" fmla="*/ 1991032 w 2875936"/>
                <a:gd name="connsiteY144" fmla="*/ 2175387 h 2227007"/>
                <a:gd name="connsiteX145" fmla="*/ 1902542 w 2875936"/>
                <a:gd name="connsiteY145" fmla="*/ 2204884 h 2227007"/>
                <a:gd name="connsiteX146" fmla="*/ 1902542 w 2875936"/>
                <a:gd name="connsiteY146" fmla="*/ 2204884 h 2227007"/>
                <a:gd name="connsiteX147" fmla="*/ 1902542 w 2875936"/>
                <a:gd name="connsiteY147" fmla="*/ 2204884 h 2227007"/>
                <a:gd name="connsiteX148" fmla="*/ 1836174 w 2875936"/>
                <a:gd name="connsiteY148" fmla="*/ 2131142 h 2227007"/>
                <a:gd name="connsiteX149" fmla="*/ 1799303 w 2875936"/>
                <a:gd name="connsiteY149" fmla="*/ 2101646 h 2227007"/>
                <a:gd name="connsiteX150" fmla="*/ 1762432 w 2875936"/>
                <a:gd name="connsiteY150" fmla="*/ 2064775 h 2227007"/>
                <a:gd name="connsiteX151" fmla="*/ 1703439 w 2875936"/>
                <a:gd name="connsiteY151" fmla="*/ 2072149 h 2227007"/>
                <a:gd name="connsiteX152" fmla="*/ 1607574 w 2875936"/>
                <a:gd name="connsiteY152" fmla="*/ 2086897 h 2227007"/>
                <a:gd name="connsiteX153" fmla="*/ 1555955 w 2875936"/>
                <a:gd name="connsiteY153" fmla="*/ 2064775 h 2227007"/>
                <a:gd name="connsiteX154" fmla="*/ 1555955 w 2875936"/>
                <a:gd name="connsiteY154" fmla="*/ 2064775 h 2227007"/>
                <a:gd name="connsiteX155" fmla="*/ 1519084 w 2875936"/>
                <a:gd name="connsiteY155" fmla="*/ 2057400 h 2227007"/>
                <a:gd name="connsiteX156" fmla="*/ 1430594 w 2875936"/>
                <a:gd name="connsiteY156" fmla="*/ 2116394 h 2227007"/>
                <a:gd name="connsiteX157" fmla="*/ 1408471 w 2875936"/>
                <a:gd name="connsiteY157" fmla="*/ 2153265 h 2227007"/>
                <a:gd name="connsiteX158" fmla="*/ 1327355 w 2875936"/>
                <a:gd name="connsiteY158" fmla="*/ 2131142 h 2227007"/>
                <a:gd name="connsiteX159" fmla="*/ 1327355 w 2875936"/>
                <a:gd name="connsiteY159" fmla="*/ 2131142 h 2227007"/>
                <a:gd name="connsiteX160" fmla="*/ 1260987 w 2875936"/>
                <a:gd name="connsiteY160" fmla="*/ 2123768 h 2227007"/>
                <a:gd name="connsiteX161" fmla="*/ 1150374 w 2875936"/>
                <a:gd name="connsiteY161" fmla="*/ 2182762 h 2227007"/>
                <a:gd name="connsiteX162" fmla="*/ 1076632 w 2875936"/>
                <a:gd name="connsiteY162" fmla="*/ 2168013 h 2227007"/>
                <a:gd name="connsiteX163" fmla="*/ 1002890 w 2875936"/>
                <a:gd name="connsiteY163" fmla="*/ 2131142 h 2227007"/>
                <a:gd name="connsiteX164" fmla="*/ 1002890 w 2875936"/>
                <a:gd name="connsiteY164" fmla="*/ 2101646 h 2227007"/>
                <a:gd name="connsiteX165" fmla="*/ 1010265 w 2875936"/>
                <a:gd name="connsiteY165" fmla="*/ 2057400 h 2227007"/>
                <a:gd name="connsiteX166" fmla="*/ 973394 w 2875936"/>
                <a:gd name="connsiteY166" fmla="*/ 2050026 h 2227007"/>
                <a:gd name="connsiteX167" fmla="*/ 936523 w 2875936"/>
                <a:gd name="connsiteY167" fmla="*/ 2072149 h 2227007"/>
                <a:gd name="connsiteX168" fmla="*/ 936523 w 2875936"/>
                <a:gd name="connsiteY168" fmla="*/ 2072149 h 2227007"/>
                <a:gd name="connsiteX169" fmla="*/ 840658 w 2875936"/>
                <a:gd name="connsiteY169" fmla="*/ 2131142 h 2227007"/>
                <a:gd name="connsiteX170" fmla="*/ 796413 w 2875936"/>
                <a:gd name="connsiteY170" fmla="*/ 2131142 h 2227007"/>
                <a:gd name="connsiteX171" fmla="*/ 774290 w 2875936"/>
                <a:gd name="connsiteY171" fmla="*/ 2064775 h 2227007"/>
                <a:gd name="connsiteX172" fmla="*/ 774290 w 2875936"/>
                <a:gd name="connsiteY172" fmla="*/ 2064775 h 2227007"/>
                <a:gd name="connsiteX173" fmla="*/ 685800 w 2875936"/>
                <a:gd name="connsiteY173" fmla="*/ 2042652 h 2227007"/>
                <a:gd name="connsiteX174" fmla="*/ 612058 w 2875936"/>
                <a:gd name="connsiteY174" fmla="*/ 2072149 h 2227007"/>
                <a:gd name="connsiteX175" fmla="*/ 612058 w 2875936"/>
                <a:gd name="connsiteY175" fmla="*/ 2072149 h 2227007"/>
                <a:gd name="connsiteX176" fmla="*/ 435078 w 2875936"/>
                <a:gd name="connsiteY176" fmla="*/ 2168013 h 2227007"/>
                <a:gd name="connsiteX0" fmla="*/ 442452 w 2875936"/>
                <a:gd name="connsiteY0" fmla="*/ 2168013 h 2227007"/>
                <a:gd name="connsiteX1" fmla="*/ 361336 w 2875936"/>
                <a:gd name="connsiteY1" fmla="*/ 2094271 h 2227007"/>
                <a:gd name="connsiteX2" fmla="*/ 353961 w 2875936"/>
                <a:gd name="connsiteY2" fmla="*/ 2072149 h 2227007"/>
                <a:gd name="connsiteX3" fmla="*/ 353961 w 2875936"/>
                <a:gd name="connsiteY3" fmla="*/ 2020529 h 2227007"/>
                <a:gd name="connsiteX4" fmla="*/ 346587 w 2875936"/>
                <a:gd name="connsiteY4" fmla="*/ 1968910 h 2227007"/>
                <a:gd name="connsiteX5" fmla="*/ 346587 w 2875936"/>
                <a:gd name="connsiteY5" fmla="*/ 1939413 h 2227007"/>
                <a:gd name="connsiteX6" fmla="*/ 346587 w 2875936"/>
                <a:gd name="connsiteY6" fmla="*/ 1939413 h 2227007"/>
                <a:gd name="connsiteX7" fmla="*/ 258097 w 2875936"/>
                <a:gd name="connsiteY7" fmla="*/ 1909917 h 2227007"/>
                <a:gd name="connsiteX8" fmla="*/ 213852 w 2875936"/>
                <a:gd name="connsiteY8" fmla="*/ 1828800 h 2227007"/>
                <a:gd name="connsiteX9" fmla="*/ 154858 w 2875936"/>
                <a:gd name="connsiteY9" fmla="*/ 1836175 h 2227007"/>
                <a:gd name="connsiteX10" fmla="*/ 154858 w 2875936"/>
                <a:gd name="connsiteY10" fmla="*/ 1836175 h 2227007"/>
                <a:gd name="connsiteX11" fmla="*/ 154858 w 2875936"/>
                <a:gd name="connsiteY11" fmla="*/ 1755058 h 2227007"/>
                <a:gd name="connsiteX12" fmla="*/ 184355 w 2875936"/>
                <a:gd name="connsiteY12" fmla="*/ 1725562 h 2227007"/>
                <a:gd name="connsiteX13" fmla="*/ 184355 w 2875936"/>
                <a:gd name="connsiteY13" fmla="*/ 1725562 h 2227007"/>
                <a:gd name="connsiteX14" fmla="*/ 95865 w 2875936"/>
                <a:gd name="connsiteY14" fmla="*/ 1614949 h 2227007"/>
                <a:gd name="connsiteX15" fmla="*/ 44245 w 2875936"/>
                <a:gd name="connsiteY15" fmla="*/ 1578078 h 2227007"/>
                <a:gd name="connsiteX16" fmla="*/ 29497 w 2875936"/>
                <a:gd name="connsiteY16" fmla="*/ 1533833 h 2227007"/>
                <a:gd name="connsiteX17" fmla="*/ 29497 w 2875936"/>
                <a:gd name="connsiteY17" fmla="*/ 1533833 h 2227007"/>
                <a:gd name="connsiteX18" fmla="*/ 103239 w 2875936"/>
                <a:gd name="connsiteY18" fmla="*/ 1496962 h 2227007"/>
                <a:gd name="connsiteX19" fmla="*/ 117987 w 2875936"/>
                <a:gd name="connsiteY19" fmla="*/ 1474839 h 2227007"/>
                <a:gd name="connsiteX20" fmla="*/ 117987 w 2875936"/>
                <a:gd name="connsiteY20" fmla="*/ 1349478 h 2227007"/>
                <a:gd name="connsiteX21" fmla="*/ 117987 w 2875936"/>
                <a:gd name="connsiteY21" fmla="*/ 1327355 h 2227007"/>
                <a:gd name="connsiteX22" fmla="*/ 66368 w 2875936"/>
                <a:gd name="connsiteY22" fmla="*/ 1290484 h 2227007"/>
                <a:gd name="connsiteX23" fmla="*/ 66368 w 2875936"/>
                <a:gd name="connsiteY23" fmla="*/ 1290484 h 2227007"/>
                <a:gd name="connsiteX24" fmla="*/ 0 w 2875936"/>
                <a:gd name="connsiteY24" fmla="*/ 1290484 h 2227007"/>
                <a:gd name="connsiteX25" fmla="*/ 0 w 2875936"/>
                <a:gd name="connsiteY25" fmla="*/ 1290484 h 2227007"/>
                <a:gd name="connsiteX26" fmla="*/ 36871 w 2875936"/>
                <a:gd name="connsiteY26" fmla="*/ 1216742 h 2227007"/>
                <a:gd name="connsiteX27" fmla="*/ 36871 w 2875936"/>
                <a:gd name="connsiteY27" fmla="*/ 1216742 h 2227007"/>
                <a:gd name="connsiteX28" fmla="*/ 0 w 2875936"/>
                <a:gd name="connsiteY28" fmla="*/ 1157749 h 2227007"/>
                <a:gd name="connsiteX29" fmla="*/ 29497 w 2875936"/>
                <a:gd name="connsiteY29" fmla="*/ 1135626 h 2227007"/>
                <a:gd name="connsiteX30" fmla="*/ 29497 w 2875936"/>
                <a:gd name="connsiteY30" fmla="*/ 1135626 h 2227007"/>
                <a:gd name="connsiteX31" fmla="*/ 88490 w 2875936"/>
                <a:gd name="connsiteY31" fmla="*/ 1069258 h 2227007"/>
                <a:gd name="connsiteX32" fmla="*/ 191729 w 2875936"/>
                <a:gd name="connsiteY32" fmla="*/ 1047136 h 2227007"/>
                <a:gd name="connsiteX33" fmla="*/ 258097 w 2875936"/>
                <a:gd name="connsiteY33" fmla="*/ 1047136 h 2227007"/>
                <a:gd name="connsiteX34" fmla="*/ 324465 w 2875936"/>
                <a:gd name="connsiteY34" fmla="*/ 995517 h 2227007"/>
                <a:gd name="connsiteX35" fmla="*/ 331839 w 2875936"/>
                <a:gd name="connsiteY35" fmla="*/ 1076633 h 2227007"/>
                <a:gd name="connsiteX36" fmla="*/ 368710 w 2875936"/>
                <a:gd name="connsiteY36" fmla="*/ 1098755 h 2227007"/>
                <a:gd name="connsiteX37" fmla="*/ 412955 w 2875936"/>
                <a:gd name="connsiteY37" fmla="*/ 1091381 h 2227007"/>
                <a:gd name="connsiteX38" fmla="*/ 442452 w 2875936"/>
                <a:gd name="connsiteY38" fmla="*/ 1076633 h 2227007"/>
                <a:gd name="connsiteX39" fmla="*/ 442452 w 2875936"/>
                <a:gd name="connsiteY39" fmla="*/ 1076633 h 2227007"/>
                <a:gd name="connsiteX40" fmla="*/ 464574 w 2875936"/>
                <a:gd name="connsiteY40" fmla="*/ 1017639 h 2227007"/>
                <a:gd name="connsiteX41" fmla="*/ 538316 w 2875936"/>
                <a:gd name="connsiteY41" fmla="*/ 1032387 h 2227007"/>
                <a:gd name="connsiteX42" fmla="*/ 575187 w 2875936"/>
                <a:gd name="connsiteY42" fmla="*/ 1002891 h 2227007"/>
                <a:gd name="connsiteX43" fmla="*/ 575187 w 2875936"/>
                <a:gd name="connsiteY43" fmla="*/ 1002891 h 2227007"/>
                <a:gd name="connsiteX44" fmla="*/ 575187 w 2875936"/>
                <a:gd name="connsiteY44" fmla="*/ 1002891 h 2227007"/>
                <a:gd name="connsiteX45" fmla="*/ 619432 w 2875936"/>
                <a:gd name="connsiteY45" fmla="*/ 973394 h 2227007"/>
                <a:gd name="connsiteX46" fmla="*/ 656303 w 2875936"/>
                <a:gd name="connsiteY46" fmla="*/ 995517 h 2227007"/>
                <a:gd name="connsiteX47" fmla="*/ 663678 w 2875936"/>
                <a:gd name="connsiteY47" fmla="*/ 1010265 h 2227007"/>
                <a:gd name="connsiteX48" fmla="*/ 730045 w 2875936"/>
                <a:gd name="connsiteY48" fmla="*/ 995517 h 2227007"/>
                <a:gd name="connsiteX49" fmla="*/ 833284 w 2875936"/>
                <a:gd name="connsiteY49" fmla="*/ 988142 h 2227007"/>
                <a:gd name="connsiteX50" fmla="*/ 936523 w 2875936"/>
                <a:gd name="connsiteY50" fmla="*/ 892278 h 2227007"/>
                <a:gd name="connsiteX51" fmla="*/ 966020 w 2875936"/>
                <a:gd name="connsiteY51" fmla="*/ 833284 h 2227007"/>
                <a:gd name="connsiteX52" fmla="*/ 966020 w 2875936"/>
                <a:gd name="connsiteY52" fmla="*/ 833284 h 2227007"/>
                <a:gd name="connsiteX53" fmla="*/ 966020 w 2875936"/>
                <a:gd name="connsiteY53" fmla="*/ 774291 h 2227007"/>
                <a:gd name="connsiteX54" fmla="*/ 1047136 w 2875936"/>
                <a:gd name="connsiteY54" fmla="*/ 744794 h 2227007"/>
                <a:gd name="connsiteX55" fmla="*/ 1061884 w 2875936"/>
                <a:gd name="connsiteY55" fmla="*/ 656304 h 2227007"/>
                <a:gd name="connsiteX56" fmla="*/ 1061884 w 2875936"/>
                <a:gd name="connsiteY56" fmla="*/ 656304 h 2227007"/>
                <a:gd name="connsiteX57" fmla="*/ 1025013 w 2875936"/>
                <a:gd name="connsiteY57" fmla="*/ 589936 h 2227007"/>
                <a:gd name="connsiteX58" fmla="*/ 1061884 w 2875936"/>
                <a:gd name="connsiteY58" fmla="*/ 516194 h 2227007"/>
                <a:gd name="connsiteX59" fmla="*/ 1061884 w 2875936"/>
                <a:gd name="connsiteY59" fmla="*/ 516194 h 2227007"/>
                <a:gd name="connsiteX60" fmla="*/ 1017639 w 2875936"/>
                <a:gd name="connsiteY60" fmla="*/ 457200 h 2227007"/>
                <a:gd name="connsiteX61" fmla="*/ 1312607 w 2875936"/>
                <a:gd name="connsiteY61" fmla="*/ 508820 h 2227007"/>
                <a:gd name="connsiteX62" fmla="*/ 1349478 w 2875936"/>
                <a:gd name="connsiteY62" fmla="*/ 494071 h 2227007"/>
                <a:gd name="connsiteX63" fmla="*/ 1334729 w 2875936"/>
                <a:gd name="connsiteY63" fmla="*/ 427704 h 2227007"/>
                <a:gd name="connsiteX64" fmla="*/ 1334729 w 2875936"/>
                <a:gd name="connsiteY64" fmla="*/ 405581 h 2227007"/>
                <a:gd name="connsiteX65" fmla="*/ 1401097 w 2875936"/>
                <a:gd name="connsiteY65" fmla="*/ 353962 h 2227007"/>
                <a:gd name="connsiteX66" fmla="*/ 1460090 w 2875936"/>
                <a:gd name="connsiteY66" fmla="*/ 206478 h 2227007"/>
                <a:gd name="connsiteX67" fmla="*/ 1555955 w 2875936"/>
                <a:gd name="connsiteY67" fmla="*/ 250723 h 2227007"/>
                <a:gd name="connsiteX68" fmla="*/ 1629697 w 2875936"/>
                <a:gd name="connsiteY68" fmla="*/ 294968 h 2227007"/>
                <a:gd name="connsiteX69" fmla="*/ 1718187 w 2875936"/>
                <a:gd name="connsiteY69" fmla="*/ 294968 h 2227007"/>
                <a:gd name="connsiteX70" fmla="*/ 1718187 w 2875936"/>
                <a:gd name="connsiteY70" fmla="*/ 294968 h 2227007"/>
                <a:gd name="connsiteX71" fmla="*/ 1791929 w 2875936"/>
                <a:gd name="connsiteY71" fmla="*/ 250723 h 2227007"/>
                <a:gd name="connsiteX72" fmla="*/ 1791929 w 2875936"/>
                <a:gd name="connsiteY72" fmla="*/ 250723 h 2227007"/>
                <a:gd name="connsiteX73" fmla="*/ 1769807 w 2875936"/>
                <a:gd name="connsiteY73" fmla="*/ 154858 h 2227007"/>
                <a:gd name="connsiteX74" fmla="*/ 1769807 w 2875936"/>
                <a:gd name="connsiteY74" fmla="*/ 154858 h 2227007"/>
                <a:gd name="connsiteX75" fmla="*/ 1828800 w 2875936"/>
                <a:gd name="connsiteY75" fmla="*/ 88491 h 2227007"/>
                <a:gd name="connsiteX76" fmla="*/ 1902542 w 2875936"/>
                <a:gd name="connsiteY76" fmla="*/ 73742 h 2227007"/>
                <a:gd name="connsiteX77" fmla="*/ 1902542 w 2875936"/>
                <a:gd name="connsiteY77" fmla="*/ 73742 h 2227007"/>
                <a:gd name="connsiteX78" fmla="*/ 1976284 w 2875936"/>
                <a:gd name="connsiteY78" fmla="*/ 51620 h 2227007"/>
                <a:gd name="connsiteX79" fmla="*/ 1976284 w 2875936"/>
                <a:gd name="connsiteY79" fmla="*/ 7375 h 2227007"/>
                <a:gd name="connsiteX80" fmla="*/ 2027903 w 2875936"/>
                <a:gd name="connsiteY80" fmla="*/ 0 h 2227007"/>
                <a:gd name="connsiteX81" fmla="*/ 2072149 w 2875936"/>
                <a:gd name="connsiteY81" fmla="*/ 7375 h 2227007"/>
                <a:gd name="connsiteX82" fmla="*/ 2072149 w 2875936"/>
                <a:gd name="connsiteY82" fmla="*/ 7375 h 2227007"/>
                <a:gd name="connsiteX83" fmla="*/ 2086897 w 2875936"/>
                <a:gd name="connsiteY83" fmla="*/ 51620 h 2227007"/>
                <a:gd name="connsiteX84" fmla="*/ 2057400 w 2875936"/>
                <a:gd name="connsiteY84" fmla="*/ 66368 h 2227007"/>
                <a:gd name="connsiteX85" fmla="*/ 2138516 w 2875936"/>
                <a:gd name="connsiteY85" fmla="*/ 191729 h 2227007"/>
                <a:gd name="connsiteX86" fmla="*/ 2256503 w 2875936"/>
                <a:gd name="connsiteY86" fmla="*/ 206478 h 2227007"/>
                <a:gd name="connsiteX87" fmla="*/ 2293374 w 2875936"/>
                <a:gd name="connsiteY87" fmla="*/ 287594 h 2227007"/>
                <a:gd name="connsiteX88" fmla="*/ 2293374 w 2875936"/>
                <a:gd name="connsiteY88" fmla="*/ 339213 h 2227007"/>
                <a:gd name="connsiteX89" fmla="*/ 2352368 w 2875936"/>
                <a:gd name="connsiteY89" fmla="*/ 442452 h 2227007"/>
                <a:gd name="connsiteX90" fmla="*/ 2330245 w 2875936"/>
                <a:gd name="connsiteY90" fmla="*/ 545691 h 2227007"/>
                <a:gd name="connsiteX91" fmla="*/ 2330245 w 2875936"/>
                <a:gd name="connsiteY91" fmla="*/ 545691 h 2227007"/>
                <a:gd name="connsiteX92" fmla="*/ 2278626 w 2875936"/>
                <a:gd name="connsiteY92" fmla="*/ 545691 h 2227007"/>
                <a:gd name="connsiteX93" fmla="*/ 2278626 w 2875936"/>
                <a:gd name="connsiteY93" fmla="*/ 634181 h 2227007"/>
                <a:gd name="connsiteX94" fmla="*/ 2286000 w 2875936"/>
                <a:gd name="connsiteY94" fmla="*/ 715297 h 2227007"/>
                <a:gd name="connsiteX95" fmla="*/ 2367116 w 2875936"/>
                <a:gd name="connsiteY95" fmla="*/ 722671 h 2227007"/>
                <a:gd name="connsiteX96" fmla="*/ 2448232 w 2875936"/>
                <a:gd name="connsiteY96" fmla="*/ 752168 h 2227007"/>
                <a:gd name="connsiteX97" fmla="*/ 2551471 w 2875936"/>
                <a:gd name="connsiteY97" fmla="*/ 774291 h 2227007"/>
                <a:gd name="connsiteX98" fmla="*/ 2573594 w 2875936"/>
                <a:gd name="connsiteY98" fmla="*/ 752168 h 2227007"/>
                <a:gd name="connsiteX99" fmla="*/ 2691581 w 2875936"/>
                <a:gd name="connsiteY99" fmla="*/ 855407 h 2227007"/>
                <a:gd name="connsiteX100" fmla="*/ 2743200 w 2875936"/>
                <a:gd name="connsiteY100" fmla="*/ 907026 h 2227007"/>
                <a:gd name="connsiteX101" fmla="*/ 2743200 w 2875936"/>
                <a:gd name="connsiteY101" fmla="*/ 907026 h 2227007"/>
                <a:gd name="connsiteX102" fmla="*/ 2809568 w 2875936"/>
                <a:gd name="connsiteY102" fmla="*/ 899652 h 2227007"/>
                <a:gd name="connsiteX103" fmla="*/ 2794820 w 2875936"/>
                <a:gd name="connsiteY103" fmla="*/ 1010265 h 2227007"/>
                <a:gd name="connsiteX104" fmla="*/ 2868561 w 2875936"/>
                <a:gd name="connsiteY104" fmla="*/ 1069258 h 2227007"/>
                <a:gd name="connsiteX105" fmla="*/ 2853813 w 2875936"/>
                <a:gd name="connsiteY105" fmla="*/ 1120878 h 2227007"/>
                <a:gd name="connsiteX106" fmla="*/ 2875936 w 2875936"/>
                <a:gd name="connsiteY106" fmla="*/ 1165123 h 2227007"/>
                <a:gd name="connsiteX107" fmla="*/ 2839065 w 2875936"/>
                <a:gd name="connsiteY107" fmla="*/ 1201994 h 2227007"/>
                <a:gd name="connsiteX108" fmla="*/ 2839065 w 2875936"/>
                <a:gd name="connsiteY108" fmla="*/ 1201994 h 2227007"/>
                <a:gd name="connsiteX109" fmla="*/ 2831690 w 2875936"/>
                <a:gd name="connsiteY109" fmla="*/ 1290484 h 2227007"/>
                <a:gd name="connsiteX110" fmla="*/ 2861187 w 2875936"/>
                <a:gd name="connsiteY110" fmla="*/ 1312607 h 2227007"/>
                <a:gd name="connsiteX111" fmla="*/ 2765323 w 2875936"/>
                <a:gd name="connsiteY111" fmla="*/ 1334729 h 2227007"/>
                <a:gd name="connsiteX112" fmla="*/ 2669458 w 2875936"/>
                <a:gd name="connsiteY112" fmla="*/ 1334729 h 2227007"/>
                <a:gd name="connsiteX113" fmla="*/ 2669458 w 2875936"/>
                <a:gd name="connsiteY113" fmla="*/ 1334729 h 2227007"/>
                <a:gd name="connsiteX114" fmla="*/ 2617839 w 2875936"/>
                <a:gd name="connsiteY114" fmla="*/ 1401097 h 2227007"/>
                <a:gd name="connsiteX115" fmla="*/ 2580968 w 2875936"/>
                <a:gd name="connsiteY115" fmla="*/ 1430594 h 2227007"/>
                <a:gd name="connsiteX116" fmla="*/ 2551471 w 2875936"/>
                <a:gd name="connsiteY116" fmla="*/ 1474839 h 2227007"/>
                <a:gd name="connsiteX117" fmla="*/ 2551471 w 2875936"/>
                <a:gd name="connsiteY117" fmla="*/ 1474839 h 2227007"/>
                <a:gd name="connsiteX118" fmla="*/ 2551471 w 2875936"/>
                <a:gd name="connsiteY118" fmla="*/ 1474839 h 2227007"/>
                <a:gd name="connsiteX119" fmla="*/ 2426110 w 2875936"/>
                <a:gd name="connsiteY119" fmla="*/ 1541207 h 2227007"/>
                <a:gd name="connsiteX120" fmla="*/ 2403987 w 2875936"/>
                <a:gd name="connsiteY120" fmla="*/ 1592826 h 2227007"/>
                <a:gd name="connsiteX121" fmla="*/ 2396613 w 2875936"/>
                <a:gd name="connsiteY121" fmla="*/ 1637071 h 2227007"/>
                <a:gd name="connsiteX122" fmla="*/ 2396613 w 2875936"/>
                <a:gd name="connsiteY122" fmla="*/ 1637071 h 2227007"/>
                <a:gd name="connsiteX123" fmla="*/ 2411361 w 2875936"/>
                <a:gd name="connsiteY123" fmla="*/ 1725562 h 2227007"/>
                <a:gd name="connsiteX124" fmla="*/ 2330245 w 2875936"/>
                <a:gd name="connsiteY124" fmla="*/ 1732936 h 2227007"/>
                <a:gd name="connsiteX125" fmla="*/ 2330245 w 2875936"/>
                <a:gd name="connsiteY125" fmla="*/ 1732936 h 2227007"/>
                <a:gd name="connsiteX126" fmla="*/ 2256503 w 2875936"/>
                <a:gd name="connsiteY126" fmla="*/ 1777181 h 2227007"/>
                <a:gd name="connsiteX127" fmla="*/ 2050026 w 2875936"/>
                <a:gd name="connsiteY127" fmla="*/ 1784555 h 2227007"/>
                <a:gd name="connsiteX128" fmla="*/ 2035278 w 2875936"/>
                <a:gd name="connsiteY128" fmla="*/ 1814052 h 2227007"/>
                <a:gd name="connsiteX129" fmla="*/ 2050026 w 2875936"/>
                <a:gd name="connsiteY129" fmla="*/ 1850923 h 2227007"/>
                <a:gd name="connsiteX130" fmla="*/ 2050026 w 2875936"/>
                <a:gd name="connsiteY130" fmla="*/ 1850923 h 2227007"/>
                <a:gd name="connsiteX131" fmla="*/ 2079523 w 2875936"/>
                <a:gd name="connsiteY131" fmla="*/ 1932039 h 2227007"/>
                <a:gd name="connsiteX132" fmla="*/ 2145890 w 2875936"/>
                <a:gd name="connsiteY132" fmla="*/ 2005781 h 2227007"/>
                <a:gd name="connsiteX133" fmla="*/ 2145890 w 2875936"/>
                <a:gd name="connsiteY133" fmla="*/ 2020529 h 2227007"/>
                <a:gd name="connsiteX134" fmla="*/ 2145890 w 2875936"/>
                <a:gd name="connsiteY134" fmla="*/ 2050026 h 2227007"/>
                <a:gd name="connsiteX135" fmla="*/ 2145890 w 2875936"/>
                <a:gd name="connsiteY135" fmla="*/ 2050026 h 2227007"/>
                <a:gd name="connsiteX136" fmla="*/ 2079523 w 2875936"/>
                <a:gd name="connsiteY136" fmla="*/ 2109020 h 2227007"/>
                <a:gd name="connsiteX137" fmla="*/ 2079523 w 2875936"/>
                <a:gd name="connsiteY137" fmla="*/ 2109020 h 2227007"/>
                <a:gd name="connsiteX138" fmla="*/ 2109020 w 2875936"/>
                <a:gd name="connsiteY138" fmla="*/ 2160639 h 2227007"/>
                <a:gd name="connsiteX139" fmla="*/ 2109020 w 2875936"/>
                <a:gd name="connsiteY139" fmla="*/ 2160639 h 2227007"/>
                <a:gd name="connsiteX140" fmla="*/ 2086897 w 2875936"/>
                <a:gd name="connsiteY140" fmla="*/ 2212258 h 2227007"/>
                <a:gd name="connsiteX141" fmla="*/ 2042652 w 2875936"/>
                <a:gd name="connsiteY141" fmla="*/ 2227007 h 2227007"/>
                <a:gd name="connsiteX142" fmla="*/ 2042652 w 2875936"/>
                <a:gd name="connsiteY142" fmla="*/ 2227007 h 2227007"/>
                <a:gd name="connsiteX143" fmla="*/ 1991032 w 2875936"/>
                <a:gd name="connsiteY143" fmla="*/ 2175387 h 2227007"/>
                <a:gd name="connsiteX144" fmla="*/ 1991032 w 2875936"/>
                <a:gd name="connsiteY144" fmla="*/ 2175387 h 2227007"/>
                <a:gd name="connsiteX145" fmla="*/ 1902542 w 2875936"/>
                <a:gd name="connsiteY145" fmla="*/ 2204884 h 2227007"/>
                <a:gd name="connsiteX146" fmla="*/ 1902542 w 2875936"/>
                <a:gd name="connsiteY146" fmla="*/ 2204884 h 2227007"/>
                <a:gd name="connsiteX147" fmla="*/ 1902542 w 2875936"/>
                <a:gd name="connsiteY147" fmla="*/ 2204884 h 2227007"/>
                <a:gd name="connsiteX148" fmla="*/ 1836174 w 2875936"/>
                <a:gd name="connsiteY148" fmla="*/ 2131142 h 2227007"/>
                <a:gd name="connsiteX149" fmla="*/ 1799303 w 2875936"/>
                <a:gd name="connsiteY149" fmla="*/ 2101646 h 2227007"/>
                <a:gd name="connsiteX150" fmla="*/ 1762432 w 2875936"/>
                <a:gd name="connsiteY150" fmla="*/ 2064775 h 2227007"/>
                <a:gd name="connsiteX151" fmla="*/ 1703439 w 2875936"/>
                <a:gd name="connsiteY151" fmla="*/ 2072149 h 2227007"/>
                <a:gd name="connsiteX152" fmla="*/ 1607574 w 2875936"/>
                <a:gd name="connsiteY152" fmla="*/ 2086897 h 2227007"/>
                <a:gd name="connsiteX153" fmla="*/ 1555955 w 2875936"/>
                <a:gd name="connsiteY153" fmla="*/ 2064775 h 2227007"/>
                <a:gd name="connsiteX154" fmla="*/ 1555955 w 2875936"/>
                <a:gd name="connsiteY154" fmla="*/ 2064775 h 2227007"/>
                <a:gd name="connsiteX155" fmla="*/ 1519084 w 2875936"/>
                <a:gd name="connsiteY155" fmla="*/ 2057400 h 2227007"/>
                <a:gd name="connsiteX156" fmla="*/ 1430594 w 2875936"/>
                <a:gd name="connsiteY156" fmla="*/ 2116394 h 2227007"/>
                <a:gd name="connsiteX157" fmla="*/ 1408471 w 2875936"/>
                <a:gd name="connsiteY157" fmla="*/ 2153265 h 2227007"/>
                <a:gd name="connsiteX158" fmla="*/ 1327355 w 2875936"/>
                <a:gd name="connsiteY158" fmla="*/ 2131142 h 2227007"/>
                <a:gd name="connsiteX159" fmla="*/ 1327355 w 2875936"/>
                <a:gd name="connsiteY159" fmla="*/ 2131142 h 2227007"/>
                <a:gd name="connsiteX160" fmla="*/ 1260987 w 2875936"/>
                <a:gd name="connsiteY160" fmla="*/ 2123768 h 2227007"/>
                <a:gd name="connsiteX161" fmla="*/ 1150374 w 2875936"/>
                <a:gd name="connsiteY161" fmla="*/ 2182762 h 2227007"/>
                <a:gd name="connsiteX162" fmla="*/ 1076632 w 2875936"/>
                <a:gd name="connsiteY162" fmla="*/ 2168013 h 2227007"/>
                <a:gd name="connsiteX163" fmla="*/ 1002890 w 2875936"/>
                <a:gd name="connsiteY163" fmla="*/ 2131142 h 2227007"/>
                <a:gd name="connsiteX164" fmla="*/ 1002890 w 2875936"/>
                <a:gd name="connsiteY164" fmla="*/ 2101646 h 2227007"/>
                <a:gd name="connsiteX165" fmla="*/ 1010265 w 2875936"/>
                <a:gd name="connsiteY165" fmla="*/ 2057400 h 2227007"/>
                <a:gd name="connsiteX166" fmla="*/ 973394 w 2875936"/>
                <a:gd name="connsiteY166" fmla="*/ 2050026 h 2227007"/>
                <a:gd name="connsiteX167" fmla="*/ 936523 w 2875936"/>
                <a:gd name="connsiteY167" fmla="*/ 2072149 h 2227007"/>
                <a:gd name="connsiteX168" fmla="*/ 936523 w 2875936"/>
                <a:gd name="connsiteY168" fmla="*/ 2072149 h 2227007"/>
                <a:gd name="connsiteX169" fmla="*/ 840658 w 2875936"/>
                <a:gd name="connsiteY169" fmla="*/ 2131142 h 2227007"/>
                <a:gd name="connsiteX170" fmla="*/ 796413 w 2875936"/>
                <a:gd name="connsiteY170" fmla="*/ 2131142 h 2227007"/>
                <a:gd name="connsiteX171" fmla="*/ 774290 w 2875936"/>
                <a:gd name="connsiteY171" fmla="*/ 2064775 h 2227007"/>
                <a:gd name="connsiteX172" fmla="*/ 774290 w 2875936"/>
                <a:gd name="connsiteY172" fmla="*/ 2064775 h 2227007"/>
                <a:gd name="connsiteX173" fmla="*/ 685800 w 2875936"/>
                <a:gd name="connsiteY173" fmla="*/ 2042652 h 2227007"/>
                <a:gd name="connsiteX174" fmla="*/ 612058 w 2875936"/>
                <a:gd name="connsiteY174" fmla="*/ 2072149 h 2227007"/>
                <a:gd name="connsiteX175" fmla="*/ 612058 w 2875936"/>
                <a:gd name="connsiteY175" fmla="*/ 2072149 h 2227007"/>
                <a:gd name="connsiteX176" fmla="*/ 435078 w 2875936"/>
                <a:gd name="connsiteY176" fmla="*/ 2168013 h 2227007"/>
                <a:gd name="connsiteX0" fmla="*/ 442452 w 2875936"/>
                <a:gd name="connsiteY0" fmla="*/ 2168013 h 2227007"/>
                <a:gd name="connsiteX1" fmla="*/ 361336 w 2875936"/>
                <a:gd name="connsiteY1" fmla="*/ 2094271 h 2227007"/>
                <a:gd name="connsiteX2" fmla="*/ 353961 w 2875936"/>
                <a:gd name="connsiteY2" fmla="*/ 2072149 h 2227007"/>
                <a:gd name="connsiteX3" fmla="*/ 353961 w 2875936"/>
                <a:gd name="connsiteY3" fmla="*/ 2020529 h 2227007"/>
                <a:gd name="connsiteX4" fmla="*/ 346587 w 2875936"/>
                <a:gd name="connsiteY4" fmla="*/ 1968910 h 2227007"/>
                <a:gd name="connsiteX5" fmla="*/ 346587 w 2875936"/>
                <a:gd name="connsiteY5" fmla="*/ 1939413 h 2227007"/>
                <a:gd name="connsiteX6" fmla="*/ 346587 w 2875936"/>
                <a:gd name="connsiteY6" fmla="*/ 1939413 h 2227007"/>
                <a:gd name="connsiteX7" fmla="*/ 258097 w 2875936"/>
                <a:gd name="connsiteY7" fmla="*/ 1909917 h 2227007"/>
                <a:gd name="connsiteX8" fmla="*/ 213852 w 2875936"/>
                <a:gd name="connsiteY8" fmla="*/ 1828800 h 2227007"/>
                <a:gd name="connsiteX9" fmla="*/ 154858 w 2875936"/>
                <a:gd name="connsiteY9" fmla="*/ 1836175 h 2227007"/>
                <a:gd name="connsiteX10" fmla="*/ 154858 w 2875936"/>
                <a:gd name="connsiteY10" fmla="*/ 1836175 h 2227007"/>
                <a:gd name="connsiteX11" fmla="*/ 154858 w 2875936"/>
                <a:gd name="connsiteY11" fmla="*/ 1755058 h 2227007"/>
                <a:gd name="connsiteX12" fmla="*/ 184355 w 2875936"/>
                <a:gd name="connsiteY12" fmla="*/ 1725562 h 2227007"/>
                <a:gd name="connsiteX13" fmla="*/ 184355 w 2875936"/>
                <a:gd name="connsiteY13" fmla="*/ 1725562 h 2227007"/>
                <a:gd name="connsiteX14" fmla="*/ 95865 w 2875936"/>
                <a:gd name="connsiteY14" fmla="*/ 1614949 h 2227007"/>
                <a:gd name="connsiteX15" fmla="*/ 44245 w 2875936"/>
                <a:gd name="connsiteY15" fmla="*/ 1578078 h 2227007"/>
                <a:gd name="connsiteX16" fmla="*/ 29497 w 2875936"/>
                <a:gd name="connsiteY16" fmla="*/ 1533833 h 2227007"/>
                <a:gd name="connsiteX17" fmla="*/ 29497 w 2875936"/>
                <a:gd name="connsiteY17" fmla="*/ 1533833 h 2227007"/>
                <a:gd name="connsiteX18" fmla="*/ 103239 w 2875936"/>
                <a:gd name="connsiteY18" fmla="*/ 1496962 h 2227007"/>
                <a:gd name="connsiteX19" fmla="*/ 117987 w 2875936"/>
                <a:gd name="connsiteY19" fmla="*/ 1474839 h 2227007"/>
                <a:gd name="connsiteX20" fmla="*/ 117987 w 2875936"/>
                <a:gd name="connsiteY20" fmla="*/ 1349478 h 2227007"/>
                <a:gd name="connsiteX21" fmla="*/ 117987 w 2875936"/>
                <a:gd name="connsiteY21" fmla="*/ 1327355 h 2227007"/>
                <a:gd name="connsiteX22" fmla="*/ 66368 w 2875936"/>
                <a:gd name="connsiteY22" fmla="*/ 1290484 h 2227007"/>
                <a:gd name="connsiteX23" fmla="*/ 66368 w 2875936"/>
                <a:gd name="connsiteY23" fmla="*/ 1290484 h 2227007"/>
                <a:gd name="connsiteX24" fmla="*/ 0 w 2875936"/>
                <a:gd name="connsiteY24" fmla="*/ 1290484 h 2227007"/>
                <a:gd name="connsiteX25" fmla="*/ 0 w 2875936"/>
                <a:gd name="connsiteY25" fmla="*/ 1290484 h 2227007"/>
                <a:gd name="connsiteX26" fmla="*/ 36871 w 2875936"/>
                <a:gd name="connsiteY26" fmla="*/ 1216742 h 2227007"/>
                <a:gd name="connsiteX27" fmla="*/ 36871 w 2875936"/>
                <a:gd name="connsiteY27" fmla="*/ 1216742 h 2227007"/>
                <a:gd name="connsiteX28" fmla="*/ 0 w 2875936"/>
                <a:gd name="connsiteY28" fmla="*/ 1157749 h 2227007"/>
                <a:gd name="connsiteX29" fmla="*/ 29497 w 2875936"/>
                <a:gd name="connsiteY29" fmla="*/ 1135626 h 2227007"/>
                <a:gd name="connsiteX30" fmla="*/ 29497 w 2875936"/>
                <a:gd name="connsiteY30" fmla="*/ 1135626 h 2227007"/>
                <a:gd name="connsiteX31" fmla="*/ 88490 w 2875936"/>
                <a:gd name="connsiteY31" fmla="*/ 1069258 h 2227007"/>
                <a:gd name="connsiteX32" fmla="*/ 191729 w 2875936"/>
                <a:gd name="connsiteY32" fmla="*/ 1047136 h 2227007"/>
                <a:gd name="connsiteX33" fmla="*/ 258097 w 2875936"/>
                <a:gd name="connsiteY33" fmla="*/ 1047136 h 2227007"/>
                <a:gd name="connsiteX34" fmla="*/ 324465 w 2875936"/>
                <a:gd name="connsiteY34" fmla="*/ 995517 h 2227007"/>
                <a:gd name="connsiteX35" fmla="*/ 331839 w 2875936"/>
                <a:gd name="connsiteY35" fmla="*/ 1076633 h 2227007"/>
                <a:gd name="connsiteX36" fmla="*/ 368710 w 2875936"/>
                <a:gd name="connsiteY36" fmla="*/ 1098755 h 2227007"/>
                <a:gd name="connsiteX37" fmla="*/ 412955 w 2875936"/>
                <a:gd name="connsiteY37" fmla="*/ 1091381 h 2227007"/>
                <a:gd name="connsiteX38" fmla="*/ 442452 w 2875936"/>
                <a:gd name="connsiteY38" fmla="*/ 1076633 h 2227007"/>
                <a:gd name="connsiteX39" fmla="*/ 442452 w 2875936"/>
                <a:gd name="connsiteY39" fmla="*/ 1076633 h 2227007"/>
                <a:gd name="connsiteX40" fmla="*/ 464574 w 2875936"/>
                <a:gd name="connsiteY40" fmla="*/ 1017639 h 2227007"/>
                <a:gd name="connsiteX41" fmla="*/ 538316 w 2875936"/>
                <a:gd name="connsiteY41" fmla="*/ 1032387 h 2227007"/>
                <a:gd name="connsiteX42" fmla="*/ 575187 w 2875936"/>
                <a:gd name="connsiteY42" fmla="*/ 1002891 h 2227007"/>
                <a:gd name="connsiteX43" fmla="*/ 575187 w 2875936"/>
                <a:gd name="connsiteY43" fmla="*/ 1002891 h 2227007"/>
                <a:gd name="connsiteX44" fmla="*/ 575187 w 2875936"/>
                <a:gd name="connsiteY44" fmla="*/ 1002891 h 2227007"/>
                <a:gd name="connsiteX45" fmla="*/ 619432 w 2875936"/>
                <a:gd name="connsiteY45" fmla="*/ 973394 h 2227007"/>
                <a:gd name="connsiteX46" fmla="*/ 656303 w 2875936"/>
                <a:gd name="connsiteY46" fmla="*/ 995517 h 2227007"/>
                <a:gd name="connsiteX47" fmla="*/ 663678 w 2875936"/>
                <a:gd name="connsiteY47" fmla="*/ 1010265 h 2227007"/>
                <a:gd name="connsiteX48" fmla="*/ 730045 w 2875936"/>
                <a:gd name="connsiteY48" fmla="*/ 995517 h 2227007"/>
                <a:gd name="connsiteX49" fmla="*/ 833284 w 2875936"/>
                <a:gd name="connsiteY49" fmla="*/ 988142 h 2227007"/>
                <a:gd name="connsiteX50" fmla="*/ 936523 w 2875936"/>
                <a:gd name="connsiteY50" fmla="*/ 892278 h 2227007"/>
                <a:gd name="connsiteX51" fmla="*/ 966020 w 2875936"/>
                <a:gd name="connsiteY51" fmla="*/ 833284 h 2227007"/>
                <a:gd name="connsiteX52" fmla="*/ 966020 w 2875936"/>
                <a:gd name="connsiteY52" fmla="*/ 833284 h 2227007"/>
                <a:gd name="connsiteX53" fmla="*/ 966020 w 2875936"/>
                <a:gd name="connsiteY53" fmla="*/ 774291 h 2227007"/>
                <a:gd name="connsiteX54" fmla="*/ 1047136 w 2875936"/>
                <a:gd name="connsiteY54" fmla="*/ 744794 h 2227007"/>
                <a:gd name="connsiteX55" fmla="*/ 1061884 w 2875936"/>
                <a:gd name="connsiteY55" fmla="*/ 656304 h 2227007"/>
                <a:gd name="connsiteX56" fmla="*/ 1061884 w 2875936"/>
                <a:gd name="connsiteY56" fmla="*/ 656304 h 2227007"/>
                <a:gd name="connsiteX57" fmla="*/ 1025013 w 2875936"/>
                <a:gd name="connsiteY57" fmla="*/ 589936 h 2227007"/>
                <a:gd name="connsiteX58" fmla="*/ 1061884 w 2875936"/>
                <a:gd name="connsiteY58" fmla="*/ 516194 h 2227007"/>
                <a:gd name="connsiteX59" fmla="*/ 1061884 w 2875936"/>
                <a:gd name="connsiteY59" fmla="*/ 516194 h 2227007"/>
                <a:gd name="connsiteX60" fmla="*/ 1017639 w 2875936"/>
                <a:gd name="connsiteY60" fmla="*/ 457200 h 2227007"/>
                <a:gd name="connsiteX61" fmla="*/ 1312607 w 2875936"/>
                <a:gd name="connsiteY61" fmla="*/ 508820 h 2227007"/>
                <a:gd name="connsiteX62" fmla="*/ 1349478 w 2875936"/>
                <a:gd name="connsiteY62" fmla="*/ 494071 h 2227007"/>
                <a:gd name="connsiteX63" fmla="*/ 1334729 w 2875936"/>
                <a:gd name="connsiteY63" fmla="*/ 427704 h 2227007"/>
                <a:gd name="connsiteX64" fmla="*/ 1334729 w 2875936"/>
                <a:gd name="connsiteY64" fmla="*/ 405581 h 2227007"/>
                <a:gd name="connsiteX65" fmla="*/ 1401097 w 2875936"/>
                <a:gd name="connsiteY65" fmla="*/ 353962 h 2227007"/>
                <a:gd name="connsiteX66" fmla="*/ 1460090 w 2875936"/>
                <a:gd name="connsiteY66" fmla="*/ 206478 h 2227007"/>
                <a:gd name="connsiteX67" fmla="*/ 1555955 w 2875936"/>
                <a:gd name="connsiteY67" fmla="*/ 250723 h 2227007"/>
                <a:gd name="connsiteX68" fmla="*/ 1629697 w 2875936"/>
                <a:gd name="connsiteY68" fmla="*/ 294968 h 2227007"/>
                <a:gd name="connsiteX69" fmla="*/ 1718187 w 2875936"/>
                <a:gd name="connsiteY69" fmla="*/ 294968 h 2227007"/>
                <a:gd name="connsiteX70" fmla="*/ 1718187 w 2875936"/>
                <a:gd name="connsiteY70" fmla="*/ 294968 h 2227007"/>
                <a:gd name="connsiteX71" fmla="*/ 1791929 w 2875936"/>
                <a:gd name="connsiteY71" fmla="*/ 250723 h 2227007"/>
                <a:gd name="connsiteX72" fmla="*/ 1791929 w 2875936"/>
                <a:gd name="connsiteY72" fmla="*/ 250723 h 2227007"/>
                <a:gd name="connsiteX73" fmla="*/ 1769807 w 2875936"/>
                <a:gd name="connsiteY73" fmla="*/ 154858 h 2227007"/>
                <a:gd name="connsiteX74" fmla="*/ 1769807 w 2875936"/>
                <a:gd name="connsiteY74" fmla="*/ 154858 h 2227007"/>
                <a:gd name="connsiteX75" fmla="*/ 1828800 w 2875936"/>
                <a:gd name="connsiteY75" fmla="*/ 88491 h 2227007"/>
                <a:gd name="connsiteX76" fmla="*/ 1902542 w 2875936"/>
                <a:gd name="connsiteY76" fmla="*/ 73742 h 2227007"/>
                <a:gd name="connsiteX77" fmla="*/ 1902542 w 2875936"/>
                <a:gd name="connsiteY77" fmla="*/ 73742 h 2227007"/>
                <a:gd name="connsiteX78" fmla="*/ 1976284 w 2875936"/>
                <a:gd name="connsiteY78" fmla="*/ 51620 h 2227007"/>
                <a:gd name="connsiteX79" fmla="*/ 1976284 w 2875936"/>
                <a:gd name="connsiteY79" fmla="*/ 7375 h 2227007"/>
                <a:gd name="connsiteX80" fmla="*/ 2027903 w 2875936"/>
                <a:gd name="connsiteY80" fmla="*/ 0 h 2227007"/>
                <a:gd name="connsiteX81" fmla="*/ 2072149 w 2875936"/>
                <a:gd name="connsiteY81" fmla="*/ 7375 h 2227007"/>
                <a:gd name="connsiteX82" fmla="*/ 2072149 w 2875936"/>
                <a:gd name="connsiteY82" fmla="*/ 7375 h 2227007"/>
                <a:gd name="connsiteX83" fmla="*/ 2086897 w 2875936"/>
                <a:gd name="connsiteY83" fmla="*/ 51620 h 2227007"/>
                <a:gd name="connsiteX84" fmla="*/ 2057400 w 2875936"/>
                <a:gd name="connsiteY84" fmla="*/ 66368 h 2227007"/>
                <a:gd name="connsiteX85" fmla="*/ 2138516 w 2875936"/>
                <a:gd name="connsiteY85" fmla="*/ 191729 h 2227007"/>
                <a:gd name="connsiteX86" fmla="*/ 2256503 w 2875936"/>
                <a:gd name="connsiteY86" fmla="*/ 206478 h 2227007"/>
                <a:gd name="connsiteX87" fmla="*/ 2293374 w 2875936"/>
                <a:gd name="connsiteY87" fmla="*/ 287594 h 2227007"/>
                <a:gd name="connsiteX88" fmla="*/ 2293374 w 2875936"/>
                <a:gd name="connsiteY88" fmla="*/ 339213 h 2227007"/>
                <a:gd name="connsiteX89" fmla="*/ 2352368 w 2875936"/>
                <a:gd name="connsiteY89" fmla="*/ 442452 h 2227007"/>
                <a:gd name="connsiteX90" fmla="*/ 2330245 w 2875936"/>
                <a:gd name="connsiteY90" fmla="*/ 545691 h 2227007"/>
                <a:gd name="connsiteX91" fmla="*/ 2330245 w 2875936"/>
                <a:gd name="connsiteY91" fmla="*/ 545691 h 2227007"/>
                <a:gd name="connsiteX92" fmla="*/ 2278626 w 2875936"/>
                <a:gd name="connsiteY92" fmla="*/ 545691 h 2227007"/>
                <a:gd name="connsiteX93" fmla="*/ 2278626 w 2875936"/>
                <a:gd name="connsiteY93" fmla="*/ 634181 h 2227007"/>
                <a:gd name="connsiteX94" fmla="*/ 2286000 w 2875936"/>
                <a:gd name="connsiteY94" fmla="*/ 715297 h 2227007"/>
                <a:gd name="connsiteX95" fmla="*/ 2367116 w 2875936"/>
                <a:gd name="connsiteY95" fmla="*/ 722671 h 2227007"/>
                <a:gd name="connsiteX96" fmla="*/ 2448232 w 2875936"/>
                <a:gd name="connsiteY96" fmla="*/ 752168 h 2227007"/>
                <a:gd name="connsiteX97" fmla="*/ 2551471 w 2875936"/>
                <a:gd name="connsiteY97" fmla="*/ 774291 h 2227007"/>
                <a:gd name="connsiteX98" fmla="*/ 2573594 w 2875936"/>
                <a:gd name="connsiteY98" fmla="*/ 752168 h 2227007"/>
                <a:gd name="connsiteX99" fmla="*/ 2691581 w 2875936"/>
                <a:gd name="connsiteY99" fmla="*/ 855407 h 2227007"/>
                <a:gd name="connsiteX100" fmla="*/ 2743200 w 2875936"/>
                <a:gd name="connsiteY100" fmla="*/ 907026 h 2227007"/>
                <a:gd name="connsiteX101" fmla="*/ 2743200 w 2875936"/>
                <a:gd name="connsiteY101" fmla="*/ 907026 h 2227007"/>
                <a:gd name="connsiteX102" fmla="*/ 2809568 w 2875936"/>
                <a:gd name="connsiteY102" fmla="*/ 899652 h 2227007"/>
                <a:gd name="connsiteX103" fmla="*/ 2794820 w 2875936"/>
                <a:gd name="connsiteY103" fmla="*/ 1010265 h 2227007"/>
                <a:gd name="connsiteX104" fmla="*/ 2868561 w 2875936"/>
                <a:gd name="connsiteY104" fmla="*/ 1069258 h 2227007"/>
                <a:gd name="connsiteX105" fmla="*/ 2853813 w 2875936"/>
                <a:gd name="connsiteY105" fmla="*/ 1120878 h 2227007"/>
                <a:gd name="connsiteX106" fmla="*/ 2875936 w 2875936"/>
                <a:gd name="connsiteY106" fmla="*/ 1165123 h 2227007"/>
                <a:gd name="connsiteX107" fmla="*/ 2839065 w 2875936"/>
                <a:gd name="connsiteY107" fmla="*/ 1201994 h 2227007"/>
                <a:gd name="connsiteX108" fmla="*/ 2839065 w 2875936"/>
                <a:gd name="connsiteY108" fmla="*/ 1201994 h 2227007"/>
                <a:gd name="connsiteX109" fmla="*/ 2831690 w 2875936"/>
                <a:gd name="connsiteY109" fmla="*/ 1290484 h 2227007"/>
                <a:gd name="connsiteX110" fmla="*/ 2861187 w 2875936"/>
                <a:gd name="connsiteY110" fmla="*/ 1312607 h 2227007"/>
                <a:gd name="connsiteX111" fmla="*/ 2765323 w 2875936"/>
                <a:gd name="connsiteY111" fmla="*/ 1334729 h 2227007"/>
                <a:gd name="connsiteX112" fmla="*/ 2669458 w 2875936"/>
                <a:gd name="connsiteY112" fmla="*/ 1334729 h 2227007"/>
                <a:gd name="connsiteX113" fmla="*/ 2669458 w 2875936"/>
                <a:gd name="connsiteY113" fmla="*/ 1334729 h 2227007"/>
                <a:gd name="connsiteX114" fmla="*/ 2617839 w 2875936"/>
                <a:gd name="connsiteY114" fmla="*/ 1401097 h 2227007"/>
                <a:gd name="connsiteX115" fmla="*/ 2580968 w 2875936"/>
                <a:gd name="connsiteY115" fmla="*/ 1430594 h 2227007"/>
                <a:gd name="connsiteX116" fmla="*/ 2551471 w 2875936"/>
                <a:gd name="connsiteY116" fmla="*/ 1474839 h 2227007"/>
                <a:gd name="connsiteX117" fmla="*/ 2551471 w 2875936"/>
                <a:gd name="connsiteY117" fmla="*/ 1474839 h 2227007"/>
                <a:gd name="connsiteX118" fmla="*/ 2551471 w 2875936"/>
                <a:gd name="connsiteY118" fmla="*/ 1474839 h 2227007"/>
                <a:gd name="connsiteX119" fmla="*/ 2426110 w 2875936"/>
                <a:gd name="connsiteY119" fmla="*/ 1541207 h 2227007"/>
                <a:gd name="connsiteX120" fmla="*/ 2403987 w 2875936"/>
                <a:gd name="connsiteY120" fmla="*/ 1592826 h 2227007"/>
                <a:gd name="connsiteX121" fmla="*/ 2396613 w 2875936"/>
                <a:gd name="connsiteY121" fmla="*/ 1637071 h 2227007"/>
                <a:gd name="connsiteX122" fmla="*/ 2396613 w 2875936"/>
                <a:gd name="connsiteY122" fmla="*/ 1637071 h 2227007"/>
                <a:gd name="connsiteX123" fmla="*/ 2411361 w 2875936"/>
                <a:gd name="connsiteY123" fmla="*/ 1725562 h 2227007"/>
                <a:gd name="connsiteX124" fmla="*/ 2330245 w 2875936"/>
                <a:gd name="connsiteY124" fmla="*/ 1732936 h 2227007"/>
                <a:gd name="connsiteX125" fmla="*/ 2330245 w 2875936"/>
                <a:gd name="connsiteY125" fmla="*/ 1732936 h 2227007"/>
                <a:gd name="connsiteX126" fmla="*/ 2256503 w 2875936"/>
                <a:gd name="connsiteY126" fmla="*/ 1777181 h 2227007"/>
                <a:gd name="connsiteX127" fmla="*/ 2050026 w 2875936"/>
                <a:gd name="connsiteY127" fmla="*/ 1784555 h 2227007"/>
                <a:gd name="connsiteX128" fmla="*/ 2035278 w 2875936"/>
                <a:gd name="connsiteY128" fmla="*/ 1814052 h 2227007"/>
                <a:gd name="connsiteX129" fmla="*/ 2050026 w 2875936"/>
                <a:gd name="connsiteY129" fmla="*/ 1850923 h 2227007"/>
                <a:gd name="connsiteX130" fmla="*/ 2050026 w 2875936"/>
                <a:gd name="connsiteY130" fmla="*/ 1850923 h 2227007"/>
                <a:gd name="connsiteX131" fmla="*/ 2079523 w 2875936"/>
                <a:gd name="connsiteY131" fmla="*/ 1932039 h 2227007"/>
                <a:gd name="connsiteX132" fmla="*/ 2145890 w 2875936"/>
                <a:gd name="connsiteY132" fmla="*/ 2005781 h 2227007"/>
                <a:gd name="connsiteX133" fmla="*/ 2145890 w 2875936"/>
                <a:gd name="connsiteY133" fmla="*/ 2020529 h 2227007"/>
                <a:gd name="connsiteX134" fmla="*/ 2145890 w 2875936"/>
                <a:gd name="connsiteY134" fmla="*/ 2050026 h 2227007"/>
                <a:gd name="connsiteX135" fmla="*/ 2145890 w 2875936"/>
                <a:gd name="connsiteY135" fmla="*/ 2050026 h 2227007"/>
                <a:gd name="connsiteX136" fmla="*/ 2079523 w 2875936"/>
                <a:gd name="connsiteY136" fmla="*/ 2109020 h 2227007"/>
                <a:gd name="connsiteX137" fmla="*/ 2079523 w 2875936"/>
                <a:gd name="connsiteY137" fmla="*/ 2109020 h 2227007"/>
                <a:gd name="connsiteX138" fmla="*/ 2109020 w 2875936"/>
                <a:gd name="connsiteY138" fmla="*/ 2160639 h 2227007"/>
                <a:gd name="connsiteX139" fmla="*/ 2109020 w 2875936"/>
                <a:gd name="connsiteY139" fmla="*/ 2160639 h 2227007"/>
                <a:gd name="connsiteX140" fmla="*/ 2086897 w 2875936"/>
                <a:gd name="connsiteY140" fmla="*/ 2212258 h 2227007"/>
                <a:gd name="connsiteX141" fmla="*/ 2042652 w 2875936"/>
                <a:gd name="connsiteY141" fmla="*/ 2227007 h 2227007"/>
                <a:gd name="connsiteX142" fmla="*/ 2042652 w 2875936"/>
                <a:gd name="connsiteY142" fmla="*/ 2227007 h 2227007"/>
                <a:gd name="connsiteX143" fmla="*/ 1991032 w 2875936"/>
                <a:gd name="connsiteY143" fmla="*/ 2175387 h 2227007"/>
                <a:gd name="connsiteX144" fmla="*/ 1991032 w 2875936"/>
                <a:gd name="connsiteY144" fmla="*/ 2175387 h 2227007"/>
                <a:gd name="connsiteX145" fmla="*/ 1902542 w 2875936"/>
                <a:gd name="connsiteY145" fmla="*/ 2204884 h 2227007"/>
                <a:gd name="connsiteX146" fmla="*/ 1902542 w 2875936"/>
                <a:gd name="connsiteY146" fmla="*/ 2204884 h 2227007"/>
                <a:gd name="connsiteX147" fmla="*/ 1902542 w 2875936"/>
                <a:gd name="connsiteY147" fmla="*/ 2204884 h 2227007"/>
                <a:gd name="connsiteX148" fmla="*/ 1836174 w 2875936"/>
                <a:gd name="connsiteY148" fmla="*/ 2131142 h 2227007"/>
                <a:gd name="connsiteX149" fmla="*/ 1799303 w 2875936"/>
                <a:gd name="connsiteY149" fmla="*/ 2101646 h 2227007"/>
                <a:gd name="connsiteX150" fmla="*/ 1762432 w 2875936"/>
                <a:gd name="connsiteY150" fmla="*/ 2064775 h 2227007"/>
                <a:gd name="connsiteX151" fmla="*/ 1703439 w 2875936"/>
                <a:gd name="connsiteY151" fmla="*/ 2072149 h 2227007"/>
                <a:gd name="connsiteX152" fmla="*/ 1607574 w 2875936"/>
                <a:gd name="connsiteY152" fmla="*/ 2086897 h 2227007"/>
                <a:gd name="connsiteX153" fmla="*/ 1555955 w 2875936"/>
                <a:gd name="connsiteY153" fmla="*/ 2064775 h 2227007"/>
                <a:gd name="connsiteX154" fmla="*/ 1555955 w 2875936"/>
                <a:gd name="connsiteY154" fmla="*/ 2064775 h 2227007"/>
                <a:gd name="connsiteX155" fmla="*/ 1519084 w 2875936"/>
                <a:gd name="connsiteY155" fmla="*/ 2057400 h 2227007"/>
                <a:gd name="connsiteX156" fmla="*/ 1430594 w 2875936"/>
                <a:gd name="connsiteY156" fmla="*/ 2116394 h 2227007"/>
                <a:gd name="connsiteX157" fmla="*/ 1408471 w 2875936"/>
                <a:gd name="connsiteY157" fmla="*/ 2153265 h 2227007"/>
                <a:gd name="connsiteX158" fmla="*/ 1327355 w 2875936"/>
                <a:gd name="connsiteY158" fmla="*/ 2131142 h 2227007"/>
                <a:gd name="connsiteX159" fmla="*/ 1327355 w 2875936"/>
                <a:gd name="connsiteY159" fmla="*/ 2131142 h 2227007"/>
                <a:gd name="connsiteX160" fmla="*/ 1260987 w 2875936"/>
                <a:gd name="connsiteY160" fmla="*/ 2123768 h 2227007"/>
                <a:gd name="connsiteX161" fmla="*/ 1150374 w 2875936"/>
                <a:gd name="connsiteY161" fmla="*/ 2182762 h 2227007"/>
                <a:gd name="connsiteX162" fmla="*/ 1076632 w 2875936"/>
                <a:gd name="connsiteY162" fmla="*/ 2168013 h 2227007"/>
                <a:gd name="connsiteX163" fmla="*/ 1002890 w 2875936"/>
                <a:gd name="connsiteY163" fmla="*/ 2131142 h 2227007"/>
                <a:gd name="connsiteX164" fmla="*/ 1002890 w 2875936"/>
                <a:gd name="connsiteY164" fmla="*/ 2101646 h 2227007"/>
                <a:gd name="connsiteX165" fmla="*/ 1010265 w 2875936"/>
                <a:gd name="connsiteY165" fmla="*/ 2057400 h 2227007"/>
                <a:gd name="connsiteX166" fmla="*/ 973394 w 2875936"/>
                <a:gd name="connsiteY166" fmla="*/ 2050026 h 2227007"/>
                <a:gd name="connsiteX167" fmla="*/ 936523 w 2875936"/>
                <a:gd name="connsiteY167" fmla="*/ 2072149 h 2227007"/>
                <a:gd name="connsiteX168" fmla="*/ 936523 w 2875936"/>
                <a:gd name="connsiteY168" fmla="*/ 2072149 h 2227007"/>
                <a:gd name="connsiteX169" fmla="*/ 840658 w 2875936"/>
                <a:gd name="connsiteY169" fmla="*/ 2131142 h 2227007"/>
                <a:gd name="connsiteX170" fmla="*/ 796413 w 2875936"/>
                <a:gd name="connsiteY170" fmla="*/ 2131142 h 2227007"/>
                <a:gd name="connsiteX171" fmla="*/ 774290 w 2875936"/>
                <a:gd name="connsiteY171" fmla="*/ 2064775 h 2227007"/>
                <a:gd name="connsiteX172" fmla="*/ 774290 w 2875936"/>
                <a:gd name="connsiteY172" fmla="*/ 2064775 h 2227007"/>
                <a:gd name="connsiteX173" fmla="*/ 685800 w 2875936"/>
                <a:gd name="connsiteY173" fmla="*/ 2042652 h 2227007"/>
                <a:gd name="connsiteX174" fmla="*/ 612058 w 2875936"/>
                <a:gd name="connsiteY174" fmla="*/ 2072149 h 2227007"/>
                <a:gd name="connsiteX175" fmla="*/ 612058 w 2875936"/>
                <a:gd name="connsiteY175" fmla="*/ 2072149 h 2227007"/>
                <a:gd name="connsiteX176" fmla="*/ 575187 w 2875936"/>
                <a:gd name="connsiteY176" fmla="*/ 2168013 h 2227007"/>
                <a:gd name="connsiteX177" fmla="*/ 435078 w 2875936"/>
                <a:gd name="connsiteY177" fmla="*/ 2168013 h 222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2875936" h="2227007">
                  <a:moveTo>
                    <a:pt x="442452" y="2168013"/>
                  </a:moveTo>
                  <a:lnTo>
                    <a:pt x="361336" y="2094271"/>
                  </a:lnTo>
                  <a:lnTo>
                    <a:pt x="353961" y="2072149"/>
                  </a:lnTo>
                  <a:lnTo>
                    <a:pt x="353961" y="2020529"/>
                  </a:lnTo>
                  <a:lnTo>
                    <a:pt x="346587" y="1968910"/>
                  </a:lnTo>
                  <a:lnTo>
                    <a:pt x="346587" y="1939413"/>
                  </a:lnTo>
                  <a:lnTo>
                    <a:pt x="346587" y="1939413"/>
                  </a:lnTo>
                  <a:lnTo>
                    <a:pt x="258097" y="1909917"/>
                  </a:lnTo>
                  <a:lnTo>
                    <a:pt x="213852" y="1828800"/>
                  </a:lnTo>
                  <a:lnTo>
                    <a:pt x="154858" y="1836175"/>
                  </a:lnTo>
                  <a:lnTo>
                    <a:pt x="154858" y="1836175"/>
                  </a:lnTo>
                  <a:lnTo>
                    <a:pt x="154858" y="1755058"/>
                  </a:lnTo>
                  <a:lnTo>
                    <a:pt x="184355" y="1725562"/>
                  </a:lnTo>
                  <a:lnTo>
                    <a:pt x="184355" y="1725562"/>
                  </a:lnTo>
                  <a:lnTo>
                    <a:pt x="95865" y="1614949"/>
                  </a:lnTo>
                  <a:lnTo>
                    <a:pt x="44245" y="1578078"/>
                  </a:lnTo>
                  <a:lnTo>
                    <a:pt x="29497" y="1533833"/>
                  </a:lnTo>
                  <a:lnTo>
                    <a:pt x="29497" y="1533833"/>
                  </a:lnTo>
                  <a:lnTo>
                    <a:pt x="103239" y="1496962"/>
                  </a:lnTo>
                  <a:lnTo>
                    <a:pt x="117987" y="1474839"/>
                  </a:lnTo>
                  <a:lnTo>
                    <a:pt x="117987" y="1349478"/>
                  </a:lnTo>
                  <a:lnTo>
                    <a:pt x="117987" y="1327355"/>
                  </a:lnTo>
                  <a:lnTo>
                    <a:pt x="66368" y="1290484"/>
                  </a:lnTo>
                  <a:lnTo>
                    <a:pt x="66368" y="1290484"/>
                  </a:lnTo>
                  <a:lnTo>
                    <a:pt x="0" y="1290484"/>
                  </a:lnTo>
                  <a:lnTo>
                    <a:pt x="0" y="1290484"/>
                  </a:lnTo>
                  <a:lnTo>
                    <a:pt x="36871" y="1216742"/>
                  </a:lnTo>
                  <a:lnTo>
                    <a:pt x="36871" y="1216742"/>
                  </a:lnTo>
                  <a:lnTo>
                    <a:pt x="0" y="1157749"/>
                  </a:lnTo>
                  <a:lnTo>
                    <a:pt x="29497" y="1135626"/>
                  </a:lnTo>
                  <a:lnTo>
                    <a:pt x="29497" y="1135626"/>
                  </a:lnTo>
                  <a:lnTo>
                    <a:pt x="88490" y="1069258"/>
                  </a:lnTo>
                  <a:lnTo>
                    <a:pt x="191729" y="1047136"/>
                  </a:lnTo>
                  <a:lnTo>
                    <a:pt x="258097" y="1047136"/>
                  </a:lnTo>
                  <a:lnTo>
                    <a:pt x="324465" y="995517"/>
                  </a:lnTo>
                  <a:lnTo>
                    <a:pt x="331839" y="1076633"/>
                  </a:lnTo>
                  <a:lnTo>
                    <a:pt x="368710" y="1098755"/>
                  </a:lnTo>
                  <a:lnTo>
                    <a:pt x="412955" y="1091381"/>
                  </a:lnTo>
                  <a:lnTo>
                    <a:pt x="442452" y="1076633"/>
                  </a:lnTo>
                  <a:lnTo>
                    <a:pt x="442452" y="1076633"/>
                  </a:lnTo>
                  <a:lnTo>
                    <a:pt x="464574" y="1017639"/>
                  </a:lnTo>
                  <a:lnTo>
                    <a:pt x="538316" y="1032387"/>
                  </a:lnTo>
                  <a:lnTo>
                    <a:pt x="575187" y="1002891"/>
                  </a:lnTo>
                  <a:lnTo>
                    <a:pt x="575187" y="1002891"/>
                  </a:lnTo>
                  <a:lnTo>
                    <a:pt x="575187" y="1002891"/>
                  </a:lnTo>
                  <a:lnTo>
                    <a:pt x="619432" y="973394"/>
                  </a:lnTo>
                  <a:lnTo>
                    <a:pt x="656303" y="995517"/>
                  </a:lnTo>
                  <a:lnTo>
                    <a:pt x="663678" y="1010265"/>
                  </a:lnTo>
                  <a:lnTo>
                    <a:pt x="730045" y="995517"/>
                  </a:lnTo>
                  <a:lnTo>
                    <a:pt x="833284" y="988142"/>
                  </a:lnTo>
                  <a:lnTo>
                    <a:pt x="936523" y="892278"/>
                  </a:lnTo>
                  <a:lnTo>
                    <a:pt x="966020" y="833284"/>
                  </a:lnTo>
                  <a:lnTo>
                    <a:pt x="966020" y="833284"/>
                  </a:lnTo>
                  <a:lnTo>
                    <a:pt x="966020" y="774291"/>
                  </a:lnTo>
                  <a:lnTo>
                    <a:pt x="1047136" y="744794"/>
                  </a:lnTo>
                  <a:lnTo>
                    <a:pt x="1061884" y="656304"/>
                  </a:lnTo>
                  <a:lnTo>
                    <a:pt x="1061884" y="656304"/>
                  </a:lnTo>
                  <a:lnTo>
                    <a:pt x="1025013" y="589936"/>
                  </a:lnTo>
                  <a:lnTo>
                    <a:pt x="1061884" y="516194"/>
                  </a:lnTo>
                  <a:lnTo>
                    <a:pt x="1061884" y="516194"/>
                  </a:lnTo>
                  <a:lnTo>
                    <a:pt x="1017639" y="457200"/>
                  </a:lnTo>
                  <a:lnTo>
                    <a:pt x="1312607" y="508820"/>
                  </a:lnTo>
                  <a:lnTo>
                    <a:pt x="1349478" y="494071"/>
                  </a:lnTo>
                  <a:lnTo>
                    <a:pt x="1334729" y="427704"/>
                  </a:lnTo>
                  <a:lnTo>
                    <a:pt x="1334729" y="405581"/>
                  </a:lnTo>
                  <a:lnTo>
                    <a:pt x="1401097" y="353962"/>
                  </a:lnTo>
                  <a:lnTo>
                    <a:pt x="1460090" y="206478"/>
                  </a:lnTo>
                  <a:lnTo>
                    <a:pt x="1555955" y="250723"/>
                  </a:lnTo>
                  <a:lnTo>
                    <a:pt x="1629697" y="294968"/>
                  </a:lnTo>
                  <a:lnTo>
                    <a:pt x="1718187" y="294968"/>
                  </a:lnTo>
                  <a:lnTo>
                    <a:pt x="1718187" y="294968"/>
                  </a:lnTo>
                  <a:lnTo>
                    <a:pt x="1791929" y="250723"/>
                  </a:lnTo>
                  <a:lnTo>
                    <a:pt x="1791929" y="250723"/>
                  </a:lnTo>
                  <a:lnTo>
                    <a:pt x="1769807" y="154858"/>
                  </a:lnTo>
                  <a:lnTo>
                    <a:pt x="1769807" y="154858"/>
                  </a:lnTo>
                  <a:lnTo>
                    <a:pt x="1828800" y="88491"/>
                  </a:lnTo>
                  <a:lnTo>
                    <a:pt x="1902542" y="73742"/>
                  </a:lnTo>
                  <a:lnTo>
                    <a:pt x="1902542" y="73742"/>
                  </a:lnTo>
                  <a:lnTo>
                    <a:pt x="1976284" y="51620"/>
                  </a:lnTo>
                  <a:lnTo>
                    <a:pt x="1976284" y="7375"/>
                  </a:lnTo>
                  <a:lnTo>
                    <a:pt x="2027903" y="0"/>
                  </a:lnTo>
                  <a:lnTo>
                    <a:pt x="2072149" y="7375"/>
                  </a:lnTo>
                  <a:lnTo>
                    <a:pt x="2072149" y="7375"/>
                  </a:lnTo>
                  <a:lnTo>
                    <a:pt x="2086897" y="51620"/>
                  </a:lnTo>
                  <a:lnTo>
                    <a:pt x="2057400" y="66368"/>
                  </a:lnTo>
                  <a:lnTo>
                    <a:pt x="2138516" y="191729"/>
                  </a:lnTo>
                  <a:lnTo>
                    <a:pt x="2256503" y="206478"/>
                  </a:lnTo>
                  <a:lnTo>
                    <a:pt x="2293374" y="287594"/>
                  </a:lnTo>
                  <a:lnTo>
                    <a:pt x="2293374" y="339213"/>
                  </a:lnTo>
                  <a:lnTo>
                    <a:pt x="2352368" y="442452"/>
                  </a:lnTo>
                  <a:lnTo>
                    <a:pt x="2330245" y="545691"/>
                  </a:lnTo>
                  <a:lnTo>
                    <a:pt x="2330245" y="545691"/>
                  </a:lnTo>
                  <a:lnTo>
                    <a:pt x="2278626" y="545691"/>
                  </a:lnTo>
                  <a:lnTo>
                    <a:pt x="2278626" y="634181"/>
                  </a:lnTo>
                  <a:lnTo>
                    <a:pt x="2286000" y="715297"/>
                  </a:lnTo>
                  <a:lnTo>
                    <a:pt x="2367116" y="722671"/>
                  </a:lnTo>
                  <a:lnTo>
                    <a:pt x="2448232" y="752168"/>
                  </a:lnTo>
                  <a:lnTo>
                    <a:pt x="2551471" y="774291"/>
                  </a:lnTo>
                  <a:lnTo>
                    <a:pt x="2573594" y="752168"/>
                  </a:lnTo>
                  <a:lnTo>
                    <a:pt x="2691581" y="855407"/>
                  </a:lnTo>
                  <a:lnTo>
                    <a:pt x="2743200" y="907026"/>
                  </a:lnTo>
                  <a:lnTo>
                    <a:pt x="2743200" y="907026"/>
                  </a:lnTo>
                  <a:lnTo>
                    <a:pt x="2809568" y="899652"/>
                  </a:lnTo>
                  <a:lnTo>
                    <a:pt x="2794820" y="1010265"/>
                  </a:lnTo>
                  <a:lnTo>
                    <a:pt x="2868561" y="1069258"/>
                  </a:lnTo>
                  <a:lnTo>
                    <a:pt x="2853813" y="1120878"/>
                  </a:lnTo>
                  <a:lnTo>
                    <a:pt x="2875936" y="1165123"/>
                  </a:lnTo>
                  <a:lnTo>
                    <a:pt x="2839065" y="1201994"/>
                  </a:lnTo>
                  <a:lnTo>
                    <a:pt x="2839065" y="1201994"/>
                  </a:lnTo>
                  <a:lnTo>
                    <a:pt x="2831690" y="1290484"/>
                  </a:lnTo>
                  <a:lnTo>
                    <a:pt x="2861187" y="1312607"/>
                  </a:lnTo>
                  <a:lnTo>
                    <a:pt x="2765323" y="1334729"/>
                  </a:lnTo>
                  <a:lnTo>
                    <a:pt x="2669458" y="1334729"/>
                  </a:lnTo>
                  <a:lnTo>
                    <a:pt x="2669458" y="1334729"/>
                  </a:lnTo>
                  <a:lnTo>
                    <a:pt x="2617839" y="1401097"/>
                  </a:lnTo>
                  <a:lnTo>
                    <a:pt x="2580968" y="1430594"/>
                  </a:lnTo>
                  <a:lnTo>
                    <a:pt x="2551471" y="1474839"/>
                  </a:lnTo>
                  <a:lnTo>
                    <a:pt x="2551471" y="1474839"/>
                  </a:lnTo>
                  <a:lnTo>
                    <a:pt x="2551471" y="1474839"/>
                  </a:lnTo>
                  <a:lnTo>
                    <a:pt x="2426110" y="1541207"/>
                  </a:lnTo>
                  <a:lnTo>
                    <a:pt x="2403987" y="1592826"/>
                  </a:lnTo>
                  <a:lnTo>
                    <a:pt x="2396613" y="1637071"/>
                  </a:lnTo>
                  <a:lnTo>
                    <a:pt x="2396613" y="1637071"/>
                  </a:lnTo>
                  <a:lnTo>
                    <a:pt x="2411361" y="1725562"/>
                  </a:lnTo>
                  <a:lnTo>
                    <a:pt x="2330245" y="1732936"/>
                  </a:lnTo>
                  <a:lnTo>
                    <a:pt x="2330245" y="1732936"/>
                  </a:lnTo>
                  <a:lnTo>
                    <a:pt x="2256503" y="1777181"/>
                  </a:lnTo>
                  <a:lnTo>
                    <a:pt x="2050026" y="1784555"/>
                  </a:lnTo>
                  <a:lnTo>
                    <a:pt x="2035278" y="1814052"/>
                  </a:lnTo>
                  <a:lnTo>
                    <a:pt x="2050026" y="1850923"/>
                  </a:lnTo>
                  <a:lnTo>
                    <a:pt x="2050026" y="1850923"/>
                  </a:lnTo>
                  <a:lnTo>
                    <a:pt x="2079523" y="1932039"/>
                  </a:lnTo>
                  <a:lnTo>
                    <a:pt x="2145890" y="2005781"/>
                  </a:lnTo>
                  <a:lnTo>
                    <a:pt x="2145890" y="2020529"/>
                  </a:lnTo>
                  <a:lnTo>
                    <a:pt x="2145890" y="2050026"/>
                  </a:lnTo>
                  <a:lnTo>
                    <a:pt x="2145890" y="2050026"/>
                  </a:lnTo>
                  <a:lnTo>
                    <a:pt x="2079523" y="2109020"/>
                  </a:lnTo>
                  <a:lnTo>
                    <a:pt x="2079523" y="2109020"/>
                  </a:lnTo>
                  <a:lnTo>
                    <a:pt x="2109020" y="2160639"/>
                  </a:lnTo>
                  <a:lnTo>
                    <a:pt x="2109020" y="2160639"/>
                  </a:lnTo>
                  <a:lnTo>
                    <a:pt x="2086897" y="2212258"/>
                  </a:lnTo>
                  <a:lnTo>
                    <a:pt x="2042652" y="2227007"/>
                  </a:lnTo>
                  <a:lnTo>
                    <a:pt x="2042652" y="2227007"/>
                  </a:lnTo>
                  <a:lnTo>
                    <a:pt x="1991032" y="2175387"/>
                  </a:lnTo>
                  <a:lnTo>
                    <a:pt x="1991032" y="2175387"/>
                  </a:lnTo>
                  <a:lnTo>
                    <a:pt x="1902542" y="2204884"/>
                  </a:lnTo>
                  <a:lnTo>
                    <a:pt x="1902542" y="2204884"/>
                  </a:lnTo>
                  <a:lnTo>
                    <a:pt x="1902542" y="2204884"/>
                  </a:lnTo>
                  <a:lnTo>
                    <a:pt x="1836174" y="2131142"/>
                  </a:lnTo>
                  <a:lnTo>
                    <a:pt x="1799303" y="2101646"/>
                  </a:lnTo>
                  <a:lnTo>
                    <a:pt x="1762432" y="2064775"/>
                  </a:lnTo>
                  <a:lnTo>
                    <a:pt x="1703439" y="2072149"/>
                  </a:lnTo>
                  <a:lnTo>
                    <a:pt x="1607574" y="2086897"/>
                  </a:lnTo>
                  <a:lnTo>
                    <a:pt x="1555955" y="2064775"/>
                  </a:lnTo>
                  <a:lnTo>
                    <a:pt x="1555955" y="2064775"/>
                  </a:lnTo>
                  <a:lnTo>
                    <a:pt x="1519084" y="2057400"/>
                  </a:lnTo>
                  <a:lnTo>
                    <a:pt x="1430594" y="2116394"/>
                  </a:lnTo>
                  <a:lnTo>
                    <a:pt x="1408471" y="2153265"/>
                  </a:lnTo>
                  <a:lnTo>
                    <a:pt x="1327355" y="2131142"/>
                  </a:lnTo>
                  <a:lnTo>
                    <a:pt x="1327355" y="2131142"/>
                  </a:lnTo>
                  <a:lnTo>
                    <a:pt x="1260987" y="2123768"/>
                  </a:lnTo>
                  <a:lnTo>
                    <a:pt x="1150374" y="2182762"/>
                  </a:lnTo>
                  <a:lnTo>
                    <a:pt x="1076632" y="2168013"/>
                  </a:lnTo>
                  <a:lnTo>
                    <a:pt x="1002890" y="2131142"/>
                  </a:lnTo>
                  <a:lnTo>
                    <a:pt x="1002890" y="2101646"/>
                  </a:lnTo>
                  <a:lnTo>
                    <a:pt x="1010265" y="2057400"/>
                  </a:lnTo>
                  <a:lnTo>
                    <a:pt x="973394" y="2050026"/>
                  </a:lnTo>
                  <a:lnTo>
                    <a:pt x="936523" y="2072149"/>
                  </a:lnTo>
                  <a:lnTo>
                    <a:pt x="936523" y="2072149"/>
                  </a:lnTo>
                  <a:lnTo>
                    <a:pt x="840658" y="2131142"/>
                  </a:lnTo>
                  <a:lnTo>
                    <a:pt x="796413" y="2131142"/>
                  </a:lnTo>
                  <a:lnTo>
                    <a:pt x="774290" y="2064775"/>
                  </a:lnTo>
                  <a:lnTo>
                    <a:pt x="774290" y="2064775"/>
                  </a:lnTo>
                  <a:lnTo>
                    <a:pt x="685800" y="2042652"/>
                  </a:lnTo>
                  <a:lnTo>
                    <a:pt x="612058" y="2072149"/>
                  </a:lnTo>
                  <a:lnTo>
                    <a:pt x="612058" y="2072149"/>
                  </a:lnTo>
                  <a:cubicBezTo>
                    <a:pt x="605913" y="2088126"/>
                    <a:pt x="604684" y="2152036"/>
                    <a:pt x="575187" y="2168013"/>
                  </a:cubicBezTo>
                  <a:cubicBezTo>
                    <a:pt x="545690" y="2183990"/>
                    <a:pt x="454742" y="2160639"/>
                    <a:pt x="435078" y="2168013"/>
                  </a:cubicBezTo>
                </a:path>
              </a:pathLst>
            </a:custGeom>
            <a:solidFill>
              <a:schemeClr val="bg1">
                <a:lumMod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31" name="任意多边形 75"/>
            <p:cNvSpPr/>
            <p:nvPr/>
          </p:nvSpPr>
          <p:spPr>
            <a:xfrm>
              <a:off x="3392787" y="3874935"/>
              <a:ext cx="203024" cy="176117"/>
            </a:xfrm>
            <a:custGeom>
              <a:avLst/>
              <a:gdLst>
                <a:gd name="connsiteX0" fmla="*/ 131234 w 351367"/>
                <a:gd name="connsiteY0" fmla="*/ 304800 h 304800"/>
                <a:gd name="connsiteX1" fmla="*/ 76200 w 351367"/>
                <a:gd name="connsiteY1" fmla="*/ 275167 h 304800"/>
                <a:gd name="connsiteX2" fmla="*/ 38100 w 351367"/>
                <a:gd name="connsiteY2" fmla="*/ 275167 h 304800"/>
                <a:gd name="connsiteX3" fmla="*/ 4234 w 351367"/>
                <a:gd name="connsiteY3" fmla="*/ 258233 h 304800"/>
                <a:gd name="connsiteX4" fmla="*/ 4234 w 351367"/>
                <a:gd name="connsiteY4" fmla="*/ 258233 h 304800"/>
                <a:gd name="connsiteX5" fmla="*/ 8467 w 351367"/>
                <a:gd name="connsiteY5" fmla="*/ 211667 h 304800"/>
                <a:gd name="connsiteX6" fmla="*/ 8467 w 351367"/>
                <a:gd name="connsiteY6" fmla="*/ 211667 h 304800"/>
                <a:gd name="connsiteX7" fmla="*/ 0 w 351367"/>
                <a:gd name="connsiteY7" fmla="*/ 139700 h 304800"/>
                <a:gd name="connsiteX8" fmla="*/ 8467 w 351367"/>
                <a:gd name="connsiteY8" fmla="*/ 118533 h 304800"/>
                <a:gd name="connsiteX9" fmla="*/ 8467 w 351367"/>
                <a:gd name="connsiteY9" fmla="*/ 118533 h 304800"/>
                <a:gd name="connsiteX10" fmla="*/ 63500 w 351367"/>
                <a:gd name="connsiteY10" fmla="*/ 105833 h 304800"/>
                <a:gd name="connsiteX11" fmla="*/ 67734 w 351367"/>
                <a:gd name="connsiteY11" fmla="*/ 88900 h 304800"/>
                <a:gd name="connsiteX12" fmla="*/ 59267 w 351367"/>
                <a:gd name="connsiteY12" fmla="*/ 59267 h 304800"/>
                <a:gd name="connsiteX13" fmla="*/ 59267 w 351367"/>
                <a:gd name="connsiteY13" fmla="*/ 59267 h 304800"/>
                <a:gd name="connsiteX14" fmla="*/ 93134 w 351367"/>
                <a:gd name="connsiteY14" fmla="*/ 38100 h 304800"/>
                <a:gd name="connsiteX15" fmla="*/ 122767 w 351367"/>
                <a:gd name="connsiteY15" fmla="*/ 50800 h 304800"/>
                <a:gd name="connsiteX16" fmla="*/ 156634 w 351367"/>
                <a:gd name="connsiteY16" fmla="*/ 38100 h 304800"/>
                <a:gd name="connsiteX17" fmla="*/ 182034 w 351367"/>
                <a:gd name="connsiteY17" fmla="*/ 12700 h 304800"/>
                <a:gd name="connsiteX18" fmla="*/ 182034 w 351367"/>
                <a:gd name="connsiteY18" fmla="*/ 0 h 304800"/>
                <a:gd name="connsiteX19" fmla="*/ 237067 w 351367"/>
                <a:gd name="connsiteY19" fmla="*/ 4233 h 304800"/>
                <a:gd name="connsiteX20" fmla="*/ 292100 w 351367"/>
                <a:gd name="connsiteY20" fmla="*/ 4233 h 304800"/>
                <a:gd name="connsiteX21" fmla="*/ 292100 w 351367"/>
                <a:gd name="connsiteY21" fmla="*/ 4233 h 304800"/>
                <a:gd name="connsiteX22" fmla="*/ 351367 w 351367"/>
                <a:gd name="connsiteY22" fmla="*/ 16933 h 304800"/>
                <a:gd name="connsiteX23" fmla="*/ 351367 w 351367"/>
                <a:gd name="connsiteY23" fmla="*/ 16933 h 304800"/>
                <a:gd name="connsiteX24" fmla="*/ 351367 w 351367"/>
                <a:gd name="connsiteY24" fmla="*/ 84667 h 304800"/>
                <a:gd name="connsiteX25" fmla="*/ 325967 w 351367"/>
                <a:gd name="connsiteY25" fmla="*/ 93133 h 304800"/>
                <a:gd name="connsiteX26" fmla="*/ 300567 w 351367"/>
                <a:gd name="connsiteY26" fmla="*/ 118533 h 304800"/>
                <a:gd name="connsiteX27" fmla="*/ 283634 w 351367"/>
                <a:gd name="connsiteY27" fmla="*/ 169333 h 304800"/>
                <a:gd name="connsiteX28" fmla="*/ 287867 w 351367"/>
                <a:gd name="connsiteY28" fmla="*/ 215900 h 304800"/>
                <a:gd name="connsiteX29" fmla="*/ 287867 w 351367"/>
                <a:gd name="connsiteY29" fmla="*/ 215900 h 304800"/>
                <a:gd name="connsiteX30" fmla="*/ 245534 w 351367"/>
                <a:gd name="connsiteY30" fmla="*/ 220133 h 304800"/>
                <a:gd name="connsiteX31" fmla="*/ 207434 w 351367"/>
                <a:gd name="connsiteY31" fmla="*/ 237067 h 304800"/>
                <a:gd name="connsiteX32" fmla="*/ 131234 w 351367"/>
                <a:gd name="connsiteY32"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1367" h="304800">
                  <a:moveTo>
                    <a:pt x="131234" y="304800"/>
                  </a:moveTo>
                  <a:lnTo>
                    <a:pt x="76200" y="275167"/>
                  </a:lnTo>
                  <a:lnTo>
                    <a:pt x="38100" y="275167"/>
                  </a:lnTo>
                  <a:lnTo>
                    <a:pt x="4234" y="258233"/>
                  </a:lnTo>
                  <a:lnTo>
                    <a:pt x="4234" y="258233"/>
                  </a:lnTo>
                  <a:lnTo>
                    <a:pt x="8467" y="211667"/>
                  </a:lnTo>
                  <a:lnTo>
                    <a:pt x="8467" y="211667"/>
                  </a:lnTo>
                  <a:lnTo>
                    <a:pt x="0" y="139700"/>
                  </a:lnTo>
                  <a:lnTo>
                    <a:pt x="8467" y="118533"/>
                  </a:lnTo>
                  <a:lnTo>
                    <a:pt x="8467" y="118533"/>
                  </a:lnTo>
                  <a:lnTo>
                    <a:pt x="63500" y="105833"/>
                  </a:lnTo>
                  <a:lnTo>
                    <a:pt x="67734" y="88900"/>
                  </a:lnTo>
                  <a:lnTo>
                    <a:pt x="59267" y="59267"/>
                  </a:lnTo>
                  <a:lnTo>
                    <a:pt x="59267" y="59267"/>
                  </a:lnTo>
                  <a:lnTo>
                    <a:pt x="93134" y="38100"/>
                  </a:lnTo>
                  <a:lnTo>
                    <a:pt x="122767" y="50800"/>
                  </a:lnTo>
                  <a:lnTo>
                    <a:pt x="156634" y="38100"/>
                  </a:lnTo>
                  <a:lnTo>
                    <a:pt x="182034" y="12700"/>
                  </a:lnTo>
                  <a:lnTo>
                    <a:pt x="182034" y="0"/>
                  </a:lnTo>
                  <a:lnTo>
                    <a:pt x="237067" y="4233"/>
                  </a:lnTo>
                  <a:lnTo>
                    <a:pt x="292100" y="4233"/>
                  </a:lnTo>
                  <a:lnTo>
                    <a:pt x="292100" y="4233"/>
                  </a:lnTo>
                  <a:lnTo>
                    <a:pt x="351367" y="16933"/>
                  </a:lnTo>
                  <a:lnTo>
                    <a:pt x="351367" y="16933"/>
                  </a:lnTo>
                  <a:lnTo>
                    <a:pt x="351367" y="84667"/>
                  </a:lnTo>
                  <a:lnTo>
                    <a:pt x="325967" y="93133"/>
                  </a:lnTo>
                  <a:lnTo>
                    <a:pt x="300567" y="118533"/>
                  </a:lnTo>
                  <a:lnTo>
                    <a:pt x="283634" y="169333"/>
                  </a:lnTo>
                  <a:lnTo>
                    <a:pt x="287867" y="215900"/>
                  </a:lnTo>
                  <a:lnTo>
                    <a:pt x="287867" y="215900"/>
                  </a:lnTo>
                  <a:lnTo>
                    <a:pt x="245534" y="220133"/>
                  </a:lnTo>
                  <a:lnTo>
                    <a:pt x="207434" y="237067"/>
                  </a:lnTo>
                  <a:lnTo>
                    <a:pt x="131234" y="304800"/>
                  </a:lnTo>
                  <a:close/>
                </a:path>
              </a:pathLst>
            </a:custGeom>
            <a:solidFill>
              <a:schemeClr val="tx1">
                <a:lumMod val="50000"/>
                <a:lumOff val="50000"/>
              </a:schemeClr>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32" name="任意多边形 76"/>
            <p:cNvSpPr/>
            <p:nvPr/>
          </p:nvSpPr>
          <p:spPr>
            <a:xfrm>
              <a:off x="4129056" y="2781538"/>
              <a:ext cx="344897" cy="327774"/>
            </a:xfrm>
            <a:custGeom>
              <a:avLst/>
              <a:gdLst>
                <a:gd name="connsiteX0" fmla="*/ 67733 w 596900"/>
                <a:gd name="connsiteY0" fmla="*/ 397933 h 567267"/>
                <a:gd name="connsiteX1" fmla="*/ 148166 w 596900"/>
                <a:gd name="connsiteY1" fmla="*/ 406400 h 567267"/>
                <a:gd name="connsiteX2" fmla="*/ 148166 w 596900"/>
                <a:gd name="connsiteY2" fmla="*/ 406400 h 567267"/>
                <a:gd name="connsiteX3" fmla="*/ 177800 w 596900"/>
                <a:gd name="connsiteY3" fmla="*/ 444500 h 567267"/>
                <a:gd name="connsiteX4" fmla="*/ 190500 w 596900"/>
                <a:gd name="connsiteY4" fmla="*/ 486833 h 567267"/>
                <a:gd name="connsiteX5" fmla="*/ 190500 w 596900"/>
                <a:gd name="connsiteY5" fmla="*/ 516467 h 567267"/>
                <a:gd name="connsiteX6" fmla="*/ 211666 w 596900"/>
                <a:gd name="connsiteY6" fmla="*/ 537633 h 567267"/>
                <a:gd name="connsiteX7" fmla="*/ 266700 w 596900"/>
                <a:gd name="connsiteY7" fmla="*/ 567267 h 567267"/>
                <a:gd name="connsiteX8" fmla="*/ 304800 w 596900"/>
                <a:gd name="connsiteY8" fmla="*/ 563033 h 567267"/>
                <a:gd name="connsiteX9" fmla="*/ 304800 w 596900"/>
                <a:gd name="connsiteY9" fmla="*/ 563033 h 567267"/>
                <a:gd name="connsiteX10" fmla="*/ 359833 w 596900"/>
                <a:gd name="connsiteY10" fmla="*/ 533400 h 567267"/>
                <a:gd name="connsiteX11" fmla="*/ 402166 w 596900"/>
                <a:gd name="connsiteY11" fmla="*/ 529167 h 567267"/>
                <a:gd name="connsiteX12" fmla="*/ 427566 w 596900"/>
                <a:gd name="connsiteY12" fmla="*/ 546100 h 567267"/>
                <a:gd name="connsiteX13" fmla="*/ 444500 w 596900"/>
                <a:gd name="connsiteY13" fmla="*/ 486833 h 567267"/>
                <a:gd name="connsiteX14" fmla="*/ 436033 w 596900"/>
                <a:gd name="connsiteY14" fmla="*/ 465667 h 567267"/>
                <a:gd name="connsiteX15" fmla="*/ 436033 w 596900"/>
                <a:gd name="connsiteY15" fmla="*/ 431800 h 567267"/>
                <a:gd name="connsiteX16" fmla="*/ 436033 w 596900"/>
                <a:gd name="connsiteY16" fmla="*/ 431800 h 567267"/>
                <a:gd name="connsiteX17" fmla="*/ 486833 w 596900"/>
                <a:gd name="connsiteY17" fmla="*/ 364067 h 567267"/>
                <a:gd name="connsiteX18" fmla="*/ 486833 w 596900"/>
                <a:gd name="connsiteY18" fmla="*/ 364067 h 567267"/>
                <a:gd name="connsiteX19" fmla="*/ 546100 w 596900"/>
                <a:gd name="connsiteY19" fmla="*/ 389467 h 567267"/>
                <a:gd name="connsiteX20" fmla="*/ 546100 w 596900"/>
                <a:gd name="connsiteY20" fmla="*/ 389467 h 567267"/>
                <a:gd name="connsiteX21" fmla="*/ 563033 w 596900"/>
                <a:gd name="connsiteY21" fmla="*/ 351367 h 567267"/>
                <a:gd name="connsiteX22" fmla="*/ 546100 w 596900"/>
                <a:gd name="connsiteY22" fmla="*/ 304800 h 567267"/>
                <a:gd name="connsiteX23" fmla="*/ 546100 w 596900"/>
                <a:gd name="connsiteY23" fmla="*/ 304800 h 567267"/>
                <a:gd name="connsiteX24" fmla="*/ 558800 w 596900"/>
                <a:gd name="connsiteY24" fmla="*/ 245533 h 567267"/>
                <a:gd name="connsiteX25" fmla="*/ 558800 w 596900"/>
                <a:gd name="connsiteY25" fmla="*/ 215900 h 567267"/>
                <a:gd name="connsiteX26" fmla="*/ 520700 w 596900"/>
                <a:gd name="connsiteY26" fmla="*/ 211667 h 567267"/>
                <a:gd name="connsiteX27" fmla="*/ 524933 w 596900"/>
                <a:gd name="connsiteY27" fmla="*/ 190500 h 567267"/>
                <a:gd name="connsiteX28" fmla="*/ 584200 w 596900"/>
                <a:gd name="connsiteY28" fmla="*/ 169333 h 567267"/>
                <a:gd name="connsiteX29" fmla="*/ 596900 w 596900"/>
                <a:gd name="connsiteY29" fmla="*/ 148167 h 567267"/>
                <a:gd name="connsiteX30" fmla="*/ 596900 w 596900"/>
                <a:gd name="connsiteY30" fmla="*/ 148167 h 567267"/>
                <a:gd name="connsiteX31" fmla="*/ 584200 w 596900"/>
                <a:gd name="connsiteY31" fmla="*/ 118533 h 567267"/>
                <a:gd name="connsiteX32" fmla="*/ 584200 w 596900"/>
                <a:gd name="connsiteY32" fmla="*/ 118533 h 567267"/>
                <a:gd name="connsiteX33" fmla="*/ 563033 w 596900"/>
                <a:gd name="connsiteY33" fmla="*/ 148167 h 567267"/>
                <a:gd name="connsiteX34" fmla="*/ 529166 w 596900"/>
                <a:gd name="connsiteY34" fmla="*/ 152400 h 567267"/>
                <a:gd name="connsiteX35" fmla="*/ 512233 w 596900"/>
                <a:gd name="connsiteY35" fmla="*/ 148167 h 567267"/>
                <a:gd name="connsiteX36" fmla="*/ 512233 w 596900"/>
                <a:gd name="connsiteY36" fmla="*/ 122767 h 567267"/>
                <a:gd name="connsiteX37" fmla="*/ 537633 w 596900"/>
                <a:gd name="connsiteY37" fmla="*/ 97367 h 567267"/>
                <a:gd name="connsiteX38" fmla="*/ 537633 w 596900"/>
                <a:gd name="connsiteY38" fmla="*/ 97367 h 567267"/>
                <a:gd name="connsiteX39" fmla="*/ 579966 w 596900"/>
                <a:gd name="connsiteY39" fmla="*/ 67733 h 567267"/>
                <a:gd name="connsiteX40" fmla="*/ 588433 w 596900"/>
                <a:gd name="connsiteY40" fmla="*/ 50800 h 567267"/>
                <a:gd name="connsiteX41" fmla="*/ 588433 w 596900"/>
                <a:gd name="connsiteY41" fmla="*/ 50800 h 567267"/>
                <a:gd name="connsiteX42" fmla="*/ 529166 w 596900"/>
                <a:gd name="connsiteY42" fmla="*/ 55033 h 567267"/>
                <a:gd name="connsiteX43" fmla="*/ 512233 w 596900"/>
                <a:gd name="connsiteY43" fmla="*/ 38100 h 567267"/>
                <a:gd name="connsiteX44" fmla="*/ 512233 w 596900"/>
                <a:gd name="connsiteY44" fmla="*/ 38100 h 567267"/>
                <a:gd name="connsiteX45" fmla="*/ 436033 w 596900"/>
                <a:gd name="connsiteY45" fmla="*/ 21167 h 567267"/>
                <a:gd name="connsiteX46" fmla="*/ 423333 w 596900"/>
                <a:gd name="connsiteY46" fmla="*/ 67733 h 567267"/>
                <a:gd name="connsiteX47" fmla="*/ 423333 w 596900"/>
                <a:gd name="connsiteY47" fmla="*/ 67733 h 567267"/>
                <a:gd name="connsiteX48" fmla="*/ 381000 w 596900"/>
                <a:gd name="connsiteY48" fmla="*/ 67733 h 567267"/>
                <a:gd name="connsiteX49" fmla="*/ 359833 w 596900"/>
                <a:gd name="connsiteY49" fmla="*/ 46567 h 567267"/>
                <a:gd name="connsiteX50" fmla="*/ 359833 w 596900"/>
                <a:gd name="connsiteY50" fmla="*/ 46567 h 567267"/>
                <a:gd name="connsiteX51" fmla="*/ 309033 w 596900"/>
                <a:gd name="connsiteY51" fmla="*/ 55033 h 567267"/>
                <a:gd name="connsiteX52" fmla="*/ 283633 w 596900"/>
                <a:gd name="connsiteY52" fmla="*/ 59267 h 567267"/>
                <a:gd name="connsiteX53" fmla="*/ 283633 w 596900"/>
                <a:gd name="connsiteY53" fmla="*/ 29633 h 567267"/>
                <a:gd name="connsiteX54" fmla="*/ 283633 w 596900"/>
                <a:gd name="connsiteY54" fmla="*/ 29633 h 567267"/>
                <a:gd name="connsiteX55" fmla="*/ 169333 w 596900"/>
                <a:gd name="connsiteY55" fmla="*/ 0 h 567267"/>
                <a:gd name="connsiteX56" fmla="*/ 97366 w 596900"/>
                <a:gd name="connsiteY56" fmla="*/ 21167 h 567267"/>
                <a:gd name="connsiteX57" fmla="*/ 29633 w 596900"/>
                <a:gd name="connsiteY57" fmla="*/ 143933 h 567267"/>
                <a:gd name="connsiteX58" fmla="*/ 0 w 596900"/>
                <a:gd name="connsiteY58" fmla="*/ 266700 h 567267"/>
                <a:gd name="connsiteX59" fmla="*/ 67733 w 596900"/>
                <a:gd name="connsiteY59" fmla="*/ 397933 h 56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6900" h="567267">
                  <a:moveTo>
                    <a:pt x="67733" y="397933"/>
                  </a:moveTo>
                  <a:lnTo>
                    <a:pt x="148166" y="406400"/>
                  </a:lnTo>
                  <a:lnTo>
                    <a:pt x="148166" y="406400"/>
                  </a:lnTo>
                  <a:lnTo>
                    <a:pt x="177800" y="444500"/>
                  </a:lnTo>
                  <a:lnTo>
                    <a:pt x="190500" y="486833"/>
                  </a:lnTo>
                  <a:lnTo>
                    <a:pt x="190500" y="516467"/>
                  </a:lnTo>
                  <a:lnTo>
                    <a:pt x="211666" y="537633"/>
                  </a:lnTo>
                  <a:lnTo>
                    <a:pt x="266700" y="567267"/>
                  </a:lnTo>
                  <a:lnTo>
                    <a:pt x="304800" y="563033"/>
                  </a:lnTo>
                  <a:lnTo>
                    <a:pt x="304800" y="563033"/>
                  </a:lnTo>
                  <a:lnTo>
                    <a:pt x="359833" y="533400"/>
                  </a:lnTo>
                  <a:lnTo>
                    <a:pt x="402166" y="529167"/>
                  </a:lnTo>
                  <a:lnTo>
                    <a:pt x="427566" y="546100"/>
                  </a:lnTo>
                  <a:lnTo>
                    <a:pt x="444500" y="486833"/>
                  </a:lnTo>
                  <a:lnTo>
                    <a:pt x="436033" y="465667"/>
                  </a:lnTo>
                  <a:lnTo>
                    <a:pt x="436033" y="431800"/>
                  </a:lnTo>
                  <a:lnTo>
                    <a:pt x="436033" y="431800"/>
                  </a:lnTo>
                  <a:lnTo>
                    <a:pt x="486833" y="364067"/>
                  </a:lnTo>
                  <a:lnTo>
                    <a:pt x="486833" y="364067"/>
                  </a:lnTo>
                  <a:lnTo>
                    <a:pt x="546100" y="389467"/>
                  </a:lnTo>
                  <a:lnTo>
                    <a:pt x="546100" y="389467"/>
                  </a:lnTo>
                  <a:lnTo>
                    <a:pt x="563033" y="351367"/>
                  </a:lnTo>
                  <a:lnTo>
                    <a:pt x="546100" y="304800"/>
                  </a:lnTo>
                  <a:lnTo>
                    <a:pt x="546100" y="304800"/>
                  </a:lnTo>
                  <a:lnTo>
                    <a:pt x="558800" y="245533"/>
                  </a:lnTo>
                  <a:lnTo>
                    <a:pt x="558800" y="215900"/>
                  </a:lnTo>
                  <a:lnTo>
                    <a:pt x="520700" y="211667"/>
                  </a:lnTo>
                  <a:lnTo>
                    <a:pt x="524933" y="190500"/>
                  </a:lnTo>
                  <a:lnTo>
                    <a:pt x="584200" y="169333"/>
                  </a:lnTo>
                  <a:lnTo>
                    <a:pt x="596900" y="148167"/>
                  </a:lnTo>
                  <a:lnTo>
                    <a:pt x="596900" y="148167"/>
                  </a:lnTo>
                  <a:lnTo>
                    <a:pt x="584200" y="118533"/>
                  </a:lnTo>
                  <a:lnTo>
                    <a:pt x="584200" y="118533"/>
                  </a:lnTo>
                  <a:lnTo>
                    <a:pt x="563033" y="148167"/>
                  </a:lnTo>
                  <a:lnTo>
                    <a:pt x="529166" y="152400"/>
                  </a:lnTo>
                  <a:lnTo>
                    <a:pt x="512233" y="148167"/>
                  </a:lnTo>
                  <a:lnTo>
                    <a:pt x="512233" y="122767"/>
                  </a:lnTo>
                  <a:lnTo>
                    <a:pt x="537633" y="97367"/>
                  </a:lnTo>
                  <a:lnTo>
                    <a:pt x="537633" y="97367"/>
                  </a:lnTo>
                  <a:lnTo>
                    <a:pt x="579966" y="67733"/>
                  </a:lnTo>
                  <a:lnTo>
                    <a:pt x="588433" y="50800"/>
                  </a:lnTo>
                  <a:lnTo>
                    <a:pt x="588433" y="50800"/>
                  </a:lnTo>
                  <a:lnTo>
                    <a:pt x="529166" y="55033"/>
                  </a:lnTo>
                  <a:lnTo>
                    <a:pt x="512233" y="38100"/>
                  </a:lnTo>
                  <a:lnTo>
                    <a:pt x="512233" y="38100"/>
                  </a:lnTo>
                  <a:lnTo>
                    <a:pt x="436033" y="21167"/>
                  </a:lnTo>
                  <a:lnTo>
                    <a:pt x="423333" y="67733"/>
                  </a:lnTo>
                  <a:lnTo>
                    <a:pt x="423333" y="67733"/>
                  </a:lnTo>
                  <a:lnTo>
                    <a:pt x="381000" y="67733"/>
                  </a:lnTo>
                  <a:lnTo>
                    <a:pt x="359833" y="46567"/>
                  </a:lnTo>
                  <a:lnTo>
                    <a:pt x="359833" y="46567"/>
                  </a:lnTo>
                  <a:lnTo>
                    <a:pt x="309033" y="55033"/>
                  </a:lnTo>
                  <a:lnTo>
                    <a:pt x="283633" y="59267"/>
                  </a:lnTo>
                  <a:lnTo>
                    <a:pt x="283633" y="29633"/>
                  </a:lnTo>
                  <a:lnTo>
                    <a:pt x="283633" y="29633"/>
                  </a:lnTo>
                  <a:lnTo>
                    <a:pt x="169333" y="0"/>
                  </a:lnTo>
                  <a:lnTo>
                    <a:pt x="97366" y="21167"/>
                  </a:lnTo>
                  <a:lnTo>
                    <a:pt x="29633" y="143933"/>
                  </a:lnTo>
                  <a:lnTo>
                    <a:pt x="0" y="266700"/>
                  </a:lnTo>
                  <a:lnTo>
                    <a:pt x="67733" y="397933"/>
                  </a:lnTo>
                  <a:close/>
                </a:path>
              </a:pathLst>
            </a:custGeom>
            <a:solidFill>
              <a:srgbClr val="ECBAF3"/>
            </a:solidFill>
            <a:ln w="6350"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grpSp>
      <p:sp>
        <p:nvSpPr>
          <p:cNvPr id="55" name="文本框 54"/>
          <p:cNvSpPr txBox="1"/>
          <p:nvPr/>
        </p:nvSpPr>
        <p:spPr>
          <a:xfrm>
            <a:off x="6275521" y="3487220"/>
            <a:ext cx="875960" cy="219288"/>
          </a:xfrm>
          <a:prstGeom prst="rect">
            <a:avLst/>
          </a:prstGeom>
          <a:noFill/>
        </p:spPr>
        <p:txBody>
          <a:bodyPr wrap="square" lIns="91438" tIns="45719" rIns="91438" bIns="45719" rtlCol="0">
            <a:spAutoFit/>
          </a:bodyPr>
          <a:lstStyle/>
          <a:p>
            <a:pPr algn="dist"/>
            <a:r>
              <a:rPr kumimoji="1" lang="zh-CN" altLang="en-US" sz="800" dirty="0">
                <a:solidFill>
                  <a:srgbClr val="595959"/>
                </a:solidFill>
                <a:latin typeface="微软雅黑"/>
                <a:ea typeface="微软雅黑"/>
                <a:cs typeface="微软雅黑"/>
              </a:rPr>
              <a:t>点击输入内容</a:t>
            </a:r>
          </a:p>
        </p:txBody>
      </p:sp>
      <p:sp>
        <p:nvSpPr>
          <p:cNvPr id="48" name="矩形 47"/>
          <p:cNvSpPr/>
          <p:nvPr/>
        </p:nvSpPr>
        <p:spPr>
          <a:xfrm>
            <a:off x="5955840" y="3540082"/>
            <a:ext cx="333375" cy="113561"/>
          </a:xfrm>
          <a:prstGeom prst="rect">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4"/>
          <p:cNvSpPr txBox="1"/>
          <p:nvPr/>
        </p:nvSpPr>
        <p:spPr>
          <a:xfrm>
            <a:off x="6275784" y="3804749"/>
            <a:ext cx="875960" cy="219288"/>
          </a:xfrm>
          <a:prstGeom prst="rect">
            <a:avLst/>
          </a:prstGeom>
          <a:noFill/>
        </p:spPr>
        <p:txBody>
          <a:bodyPr wrap="square" lIns="91438" tIns="45719" rIns="91438" bIns="45719" rtlCol="0">
            <a:spAutoFit/>
          </a:bodyPr>
          <a:lstStyle/>
          <a:p>
            <a:pPr algn="dist"/>
            <a:r>
              <a:rPr kumimoji="1" lang="zh-CN" altLang="en-US" sz="800" dirty="0">
                <a:solidFill>
                  <a:srgbClr val="595959"/>
                </a:solidFill>
                <a:latin typeface="微软雅黑"/>
                <a:ea typeface="微软雅黑"/>
                <a:cs typeface="微软雅黑"/>
              </a:rPr>
              <a:t>点击输入内容</a:t>
            </a:r>
          </a:p>
        </p:txBody>
      </p:sp>
      <p:sp>
        <p:nvSpPr>
          <p:cNvPr id="53" name="矩形 52"/>
          <p:cNvSpPr/>
          <p:nvPr/>
        </p:nvSpPr>
        <p:spPr>
          <a:xfrm>
            <a:off x="5956103" y="3857611"/>
            <a:ext cx="333375" cy="113561"/>
          </a:xfrm>
          <a:prstGeom prst="rect">
            <a:avLst/>
          </a:prstGeom>
          <a:solidFill>
            <a:srgbClr val="C54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4"/>
          <p:cNvSpPr txBox="1"/>
          <p:nvPr/>
        </p:nvSpPr>
        <p:spPr>
          <a:xfrm>
            <a:off x="6273079" y="4122278"/>
            <a:ext cx="875960" cy="219288"/>
          </a:xfrm>
          <a:prstGeom prst="rect">
            <a:avLst/>
          </a:prstGeom>
          <a:noFill/>
        </p:spPr>
        <p:txBody>
          <a:bodyPr wrap="square" lIns="91438" tIns="45719" rIns="91438" bIns="45719" rtlCol="0">
            <a:spAutoFit/>
          </a:bodyPr>
          <a:lstStyle/>
          <a:p>
            <a:pPr algn="dist"/>
            <a:r>
              <a:rPr kumimoji="1" lang="zh-CN" altLang="en-US" sz="800" dirty="0">
                <a:solidFill>
                  <a:srgbClr val="595959"/>
                </a:solidFill>
                <a:latin typeface="微软雅黑"/>
                <a:ea typeface="微软雅黑"/>
                <a:cs typeface="微软雅黑"/>
              </a:rPr>
              <a:t>点击输入内容</a:t>
            </a:r>
          </a:p>
        </p:txBody>
      </p:sp>
      <p:sp>
        <p:nvSpPr>
          <p:cNvPr id="57" name="矩形 56"/>
          <p:cNvSpPr/>
          <p:nvPr/>
        </p:nvSpPr>
        <p:spPr>
          <a:xfrm>
            <a:off x="5953398" y="4175140"/>
            <a:ext cx="333375" cy="11356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36"/>
          <p:cNvSpPr txBox="1"/>
          <p:nvPr/>
        </p:nvSpPr>
        <p:spPr>
          <a:xfrm>
            <a:off x="5856747" y="2339357"/>
            <a:ext cx="1245119" cy="276997"/>
          </a:xfrm>
          <a:prstGeom prst="rect">
            <a:avLst/>
          </a:prstGeom>
          <a:noFill/>
        </p:spPr>
        <p:txBody>
          <a:bodyPr wrap="square" lIns="91438" tIns="45719" rIns="91438" bIns="45719" rtlCol="0">
            <a:spAutoFit/>
          </a:bodyPr>
          <a:lstStyle/>
          <a:p>
            <a:r>
              <a:rPr kumimoji="1" lang="en-US" altLang="en-US" sz="1200" dirty="0">
                <a:solidFill>
                  <a:schemeClr val="bg2">
                    <a:lumMod val="25000"/>
                  </a:schemeClr>
                </a:solidFill>
                <a:latin typeface="微软雅黑"/>
                <a:ea typeface="微软雅黑"/>
                <a:cs typeface="微软雅黑"/>
              </a:rPr>
              <a:t>点击添加标题</a:t>
            </a:r>
            <a:endParaRPr kumimoji="1" lang="zh-CN" altLang="en-US" sz="1200" dirty="0">
              <a:solidFill>
                <a:schemeClr val="bg2">
                  <a:lumMod val="25000"/>
                </a:schemeClr>
              </a:solidFill>
              <a:latin typeface="微软雅黑"/>
              <a:ea typeface="微软雅黑"/>
              <a:cs typeface="微软雅黑"/>
            </a:endParaRPr>
          </a:p>
        </p:txBody>
      </p:sp>
      <p:sp>
        <p:nvSpPr>
          <p:cNvPr id="59" name="Text Box 11"/>
          <p:cNvSpPr txBox="1">
            <a:spLocks noChangeArrowheads="1"/>
          </p:cNvSpPr>
          <p:nvPr/>
        </p:nvSpPr>
        <p:spPr bwMode="auto">
          <a:xfrm>
            <a:off x="5856747" y="1407132"/>
            <a:ext cx="2669253" cy="65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请在这里输入组要内容请在这里输入组要内容请在这里输入组要内容请在这里输入组要内容请在这里输入组要内容请在这里输入组要内容请在这里输入组</a:t>
            </a:r>
          </a:p>
        </p:txBody>
      </p:sp>
      <p:sp>
        <p:nvSpPr>
          <p:cNvPr id="60" name="文本框 36"/>
          <p:cNvSpPr txBox="1"/>
          <p:nvPr/>
        </p:nvSpPr>
        <p:spPr>
          <a:xfrm>
            <a:off x="5856747" y="1178562"/>
            <a:ext cx="1245119" cy="276997"/>
          </a:xfrm>
          <a:prstGeom prst="rect">
            <a:avLst/>
          </a:prstGeom>
          <a:noFill/>
        </p:spPr>
        <p:txBody>
          <a:bodyPr wrap="square" lIns="91438" tIns="45719" rIns="91438" bIns="45719" rtlCol="0">
            <a:spAutoFit/>
          </a:bodyPr>
          <a:lstStyle/>
          <a:p>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61" name="Text Box 11"/>
          <p:cNvSpPr txBox="1">
            <a:spLocks noChangeArrowheads="1"/>
          </p:cNvSpPr>
          <p:nvPr/>
        </p:nvSpPr>
        <p:spPr bwMode="auto">
          <a:xfrm>
            <a:off x="5856747" y="2553417"/>
            <a:ext cx="2670601" cy="65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800" dirty="0">
                <a:solidFill>
                  <a:srgbClr val="595959"/>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请在这里输入组要内容请在这里输入组要内容请在这里输入组要内容请在这里输入组要内容请在这里输入组要内容请在这里输入组要内容请在这里输入组</a:t>
            </a:r>
          </a:p>
        </p:txBody>
      </p:sp>
    </p:spTree>
    <p:extLst>
      <p:ext uri="{BB962C8B-B14F-4D97-AF65-F5344CB8AC3E}">
        <p14:creationId xmlns:p14="http://schemas.microsoft.com/office/powerpoint/2010/main" val="3063719384"/>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341"/>
          <p:cNvGrpSpPr/>
          <p:nvPr/>
        </p:nvGrpSpPr>
        <p:grpSpPr>
          <a:xfrm>
            <a:off x="2560883" y="2014218"/>
            <a:ext cx="805008" cy="900309"/>
            <a:chOff x="4097338" y="2217738"/>
            <a:chExt cx="1139825" cy="1274763"/>
          </a:xfrm>
          <a:solidFill>
            <a:schemeClr val="tx1">
              <a:lumMod val="65000"/>
              <a:lumOff val="35000"/>
            </a:schemeClr>
          </a:solidFill>
        </p:grpSpPr>
        <p:sp>
          <p:nvSpPr>
            <p:cNvPr id="15"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nvGrpSpPr>
          <p:cNvPr id="19" name="Group 274"/>
          <p:cNvGrpSpPr/>
          <p:nvPr/>
        </p:nvGrpSpPr>
        <p:grpSpPr>
          <a:xfrm>
            <a:off x="2011215" y="2216025"/>
            <a:ext cx="550500" cy="889097"/>
            <a:chOff x="3030538" y="2674938"/>
            <a:chExt cx="779463" cy="1258888"/>
          </a:xfrm>
          <a:solidFill>
            <a:srgbClr val="C54EAD"/>
          </a:solidFill>
        </p:grpSpPr>
        <p:sp>
          <p:nvSpPr>
            <p:cNvPr id="20"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21"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sp>
        <p:nvSpPr>
          <p:cNvPr id="22" name="Freeform 30"/>
          <p:cNvSpPr>
            <a:spLocks/>
          </p:cNvSpPr>
          <p:nvPr/>
        </p:nvSpPr>
        <p:spPr bwMode="auto">
          <a:xfrm>
            <a:off x="3409386" y="1881929"/>
            <a:ext cx="45719" cy="57149"/>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668FB9"/>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nvGrpSpPr>
          <p:cNvPr id="24" name="Group 277"/>
          <p:cNvGrpSpPr/>
          <p:nvPr/>
        </p:nvGrpSpPr>
        <p:grpSpPr>
          <a:xfrm>
            <a:off x="861363" y="1180746"/>
            <a:ext cx="1829768" cy="1274783"/>
            <a:chOff x="1585913" y="960438"/>
            <a:chExt cx="2590800" cy="1804987"/>
          </a:xfrm>
          <a:solidFill>
            <a:srgbClr val="C54EAD"/>
          </a:solidFill>
        </p:grpSpPr>
        <p:sp>
          <p:nvSpPr>
            <p:cNvPr id="25"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26"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28"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31"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32"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34"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37"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38"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39"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0"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1"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2"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3"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4"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5"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6"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7"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8"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49"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0"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1"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2"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3"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4"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5"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6"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7"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8"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59"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0"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1"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2"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3"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4"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5"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6"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7"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8"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69"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0"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1"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2"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3"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4"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5"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6"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7"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8"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79"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0"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1"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2"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3"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4"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5"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6"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7"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8"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89"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0"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1"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2"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3"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nvGrpSpPr>
          <p:cNvPr id="94" name="Group 345"/>
          <p:cNvGrpSpPr/>
          <p:nvPr/>
        </p:nvGrpSpPr>
        <p:grpSpPr>
          <a:xfrm>
            <a:off x="2652520" y="1227148"/>
            <a:ext cx="485472" cy="816221"/>
            <a:chOff x="4219575" y="1089025"/>
            <a:chExt cx="687388" cy="1155701"/>
          </a:xfrm>
          <a:solidFill>
            <a:schemeClr val="bg1">
              <a:lumMod val="65000"/>
            </a:schemeClr>
          </a:solidFill>
        </p:grpSpPr>
        <p:sp>
          <p:nvSpPr>
            <p:cNvPr id="95"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nvGrpSpPr>
            <p:cNvPr id="96" name="Group 343"/>
            <p:cNvGrpSpPr/>
            <p:nvPr/>
          </p:nvGrpSpPr>
          <p:grpSpPr>
            <a:xfrm>
              <a:off x="4219575" y="1089025"/>
              <a:ext cx="687388" cy="1155701"/>
              <a:chOff x="4219575" y="1089025"/>
              <a:chExt cx="687388" cy="1155701"/>
            </a:xfrm>
            <a:grpFill/>
          </p:grpSpPr>
          <p:sp>
            <p:nvSpPr>
              <p:cNvPr id="97"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8"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99"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0"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1"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2"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3"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4"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5"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6"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7"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8"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9"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10" name="Group 363"/>
          <p:cNvGrpSpPr/>
          <p:nvPr/>
        </p:nvGrpSpPr>
        <p:grpSpPr>
          <a:xfrm>
            <a:off x="4149107" y="2498214"/>
            <a:ext cx="682799" cy="596469"/>
            <a:chOff x="6275388" y="2879725"/>
            <a:chExt cx="966788" cy="844551"/>
          </a:xfrm>
          <a:solidFill>
            <a:srgbClr val="ECBAF3"/>
          </a:solidFill>
        </p:grpSpPr>
        <p:sp>
          <p:nvSpPr>
            <p:cNvPr id="111"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nvGrpSpPr>
            <p:cNvPr id="112" name="Group 361"/>
            <p:cNvGrpSpPr/>
            <p:nvPr/>
          </p:nvGrpSpPr>
          <p:grpSpPr>
            <a:xfrm>
              <a:off x="6275388" y="2917825"/>
              <a:ext cx="966788" cy="806451"/>
              <a:chOff x="6275388" y="2917825"/>
              <a:chExt cx="966788" cy="806451"/>
            </a:xfrm>
            <a:grpFill/>
          </p:grpSpPr>
          <p:sp>
            <p:nvSpPr>
              <p:cNvPr id="113"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4"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5"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6"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7"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8"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9"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0"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1"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2"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3"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4"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5"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6"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7"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8"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29" name="Group 383"/>
          <p:cNvGrpSpPr/>
          <p:nvPr/>
        </p:nvGrpSpPr>
        <p:grpSpPr>
          <a:xfrm>
            <a:off x="2999337" y="1194801"/>
            <a:ext cx="2011398" cy="1421657"/>
            <a:chOff x="4713288" y="1038225"/>
            <a:chExt cx="2847975" cy="2012950"/>
          </a:xfrm>
          <a:solidFill>
            <a:srgbClr val="ECBAF3"/>
          </a:solidFill>
        </p:grpSpPr>
        <p:sp>
          <p:nvSpPr>
            <p:cNvPr id="130"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1"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2"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3"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4"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5"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6"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7"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8"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39"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0"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1"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2"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3"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4"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5"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6"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7"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8"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49"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0"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1"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2"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3"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4"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5"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6"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7"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8"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59"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0"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1"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2"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3"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4"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5"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6"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7"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8"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69"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0"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1"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2"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3"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4"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5"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6"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7"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8"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79"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0"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1"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2"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3"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4"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5"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6"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7"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8"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89"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0"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1"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2"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3"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4"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5"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96"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aphicFrame>
        <p:nvGraphicFramePr>
          <p:cNvPr id="197" name="Chart 222"/>
          <p:cNvGraphicFramePr/>
          <p:nvPr>
            <p:extLst>
              <p:ext uri="{D42A27DB-BD31-4B8C-83A1-F6EECF244321}">
                <p14:modId xmlns:p14="http://schemas.microsoft.com/office/powerpoint/2010/main" val="945524701"/>
              </p:ext>
            </p:extLst>
          </p:nvPr>
        </p:nvGraphicFramePr>
        <p:xfrm>
          <a:off x="5054557" y="1372186"/>
          <a:ext cx="1712385" cy="2558025"/>
        </p:xfrm>
        <a:graphic>
          <a:graphicData uri="http://schemas.openxmlformats.org/drawingml/2006/chart">
            <c:chart xmlns:c="http://schemas.openxmlformats.org/drawingml/2006/chart" xmlns:r="http://schemas.openxmlformats.org/officeDocument/2006/relationships" r:id="rId3"/>
          </a:graphicData>
        </a:graphic>
      </p:graphicFrame>
      <p:sp>
        <p:nvSpPr>
          <p:cNvPr id="199" name="Rounded Rectangle 463"/>
          <p:cNvSpPr>
            <a:spLocks noChangeAspect="1"/>
          </p:cNvSpPr>
          <p:nvPr/>
        </p:nvSpPr>
        <p:spPr>
          <a:xfrm>
            <a:off x="1440254" y="3440742"/>
            <a:ext cx="145178" cy="141022"/>
          </a:xfrm>
          <a:prstGeom prst="roundRect">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endParaRPr>
          </a:p>
        </p:txBody>
      </p:sp>
      <p:sp>
        <p:nvSpPr>
          <p:cNvPr id="202" name="Rounded Rectangle 461"/>
          <p:cNvSpPr>
            <a:spLocks noChangeAspect="1"/>
          </p:cNvSpPr>
          <p:nvPr/>
        </p:nvSpPr>
        <p:spPr>
          <a:xfrm>
            <a:off x="2481544" y="3440742"/>
            <a:ext cx="145178" cy="141022"/>
          </a:xfrm>
          <a:prstGeom prst="roundRect">
            <a:avLst/>
          </a:prstGeom>
          <a:solidFill>
            <a:srgbClr val="C54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endParaRPr>
          </a:p>
        </p:txBody>
      </p:sp>
      <p:sp>
        <p:nvSpPr>
          <p:cNvPr id="205" name="Rounded Rectangle 459"/>
          <p:cNvSpPr>
            <a:spLocks noChangeAspect="1"/>
          </p:cNvSpPr>
          <p:nvPr/>
        </p:nvSpPr>
        <p:spPr>
          <a:xfrm>
            <a:off x="3518518" y="3440742"/>
            <a:ext cx="145178" cy="141022"/>
          </a:xfrm>
          <a:prstGeom prst="round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endParaRPr>
          </a:p>
        </p:txBody>
      </p:sp>
      <p:sp>
        <p:nvSpPr>
          <p:cNvPr id="208" name="Rounded Rectangle 457"/>
          <p:cNvSpPr>
            <a:spLocks noChangeAspect="1"/>
          </p:cNvSpPr>
          <p:nvPr/>
        </p:nvSpPr>
        <p:spPr>
          <a:xfrm>
            <a:off x="4491774" y="3440742"/>
            <a:ext cx="145178" cy="141022"/>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endParaRPr>
          </a:p>
        </p:txBody>
      </p:sp>
      <p:sp>
        <p:nvSpPr>
          <p:cNvPr id="217" name="文本框 207"/>
          <p:cNvSpPr txBox="1"/>
          <p:nvPr/>
        </p:nvSpPr>
        <p:spPr>
          <a:xfrm>
            <a:off x="5550874" y="1419529"/>
            <a:ext cx="314634" cy="230832"/>
          </a:xfrm>
          <a:prstGeom prst="rect">
            <a:avLst/>
          </a:prstGeom>
          <a:noFill/>
        </p:spPr>
        <p:txBody>
          <a:bodyPr wrap="square" rtlCol="0">
            <a:spAutoFit/>
          </a:bodyPr>
          <a:lstStyle/>
          <a:p>
            <a:r>
              <a:rPr kumimoji="1" lang="en-US" altLang="zh-CN" sz="900" dirty="0">
                <a:solidFill>
                  <a:schemeClr val="tx1">
                    <a:lumMod val="65000"/>
                    <a:lumOff val="35000"/>
                  </a:schemeClr>
                </a:solidFill>
              </a:rPr>
              <a:t>95</a:t>
            </a:r>
            <a:endParaRPr kumimoji="1" lang="zh-CN" altLang="en-US" sz="900" dirty="0">
              <a:solidFill>
                <a:schemeClr val="tx1">
                  <a:lumMod val="65000"/>
                  <a:lumOff val="35000"/>
                </a:schemeClr>
              </a:solidFill>
            </a:endParaRPr>
          </a:p>
        </p:txBody>
      </p:sp>
      <p:sp>
        <p:nvSpPr>
          <p:cNvPr id="219" name="文本框 209"/>
          <p:cNvSpPr txBox="1"/>
          <p:nvPr/>
        </p:nvSpPr>
        <p:spPr>
          <a:xfrm>
            <a:off x="6024734" y="2448873"/>
            <a:ext cx="444559" cy="230832"/>
          </a:xfrm>
          <a:prstGeom prst="rect">
            <a:avLst/>
          </a:prstGeom>
          <a:noFill/>
        </p:spPr>
        <p:txBody>
          <a:bodyPr wrap="square" rtlCol="0">
            <a:spAutoFit/>
          </a:bodyPr>
          <a:lstStyle/>
          <a:p>
            <a:r>
              <a:rPr kumimoji="1" lang="en-US" altLang="zh-CN" sz="900" dirty="0">
                <a:solidFill>
                  <a:schemeClr val="tx1">
                    <a:lumMod val="65000"/>
                    <a:lumOff val="35000"/>
                  </a:schemeClr>
                </a:solidFill>
              </a:rPr>
              <a:t>55</a:t>
            </a:r>
            <a:endParaRPr kumimoji="1" lang="zh-CN" altLang="en-US" sz="900" dirty="0">
              <a:solidFill>
                <a:schemeClr val="tx1">
                  <a:lumMod val="65000"/>
                  <a:lumOff val="35000"/>
                </a:schemeClr>
              </a:solidFill>
            </a:endParaRPr>
          </a:p>
        </p:txBody>
      </p:sp>
      <p:sp>
        <p:nvSpPr>
          <p:cNvPr id="220" name="文本框 210"/>
          <p:cNvSpPr txBox="1"/>
          <p:nvPr/>
        </p:nvSpPr>
        <p:spPr>
          <a:xfrm>
            <a:off x="6244020" y="2219010"/>
            <a:ext cx="359105" cy="230832"/>
          </a:xfrm>
          <a:prstGeom prst="rect">
            <a:avLst/>
          </a:prstGeom>
          <a:noFill/>
        </p:spPr>
        <p:txBody>
          <a:bodyPr wrap="square" rtlCol="0">
            <a:spAutoFit/>
          </a:bodyPr>
          <a:lstStyle/>
          <a:p>
            <a:r>
              <a:rPr kumimoji="1" lang="en-US" altLang="zh-CN" sz="900" dirty="0">
                <a:solidFill>
                  <a:schemeClr val="tx1">
                    <a:lumMod val="65000"/>
                    <a:lumOff val="35000"/>
                  </a:schemeClr>
                </a:solidFill>
              </a:rPr>
              <a:t>60</a:t>
            </a:r>
            <a:endParaRPr kumimoji="1" lang="zh-CN" altLang="en-US" sz="900" dirty="0">
              <a:solidFill>
                <a:schemeClr val="tx1">
                  <a:lumMod val="65000"/>
                  <a:lumOff val="35000"/>
                </a:schemeClr>
              </a:solidFill>
            </a:endParaRPr>
          </a:p>
        </p:txBody>
      </p:sp>
      <p:sp>
        <p:nvSpPr>
          <p:cNvPr id="222" name="文本框 212"/>
          <p:cNvSpPr txBox="1"/>
          <p:nvPr/>
        </p:nvSpPr>
        <p:spPr>
          <a:xfrm>
            <a:off x="5789308" y="1554869"/>
            <a:ext cx="387435" cy="230832"/>
          </a:xfrm>
          <a:prstGeom prst="rect">
            <a:avLst/>
          </a:prstGeom>
          <a:noFill/>
        </p:spPr>
        <p:txBody>
          <a:bodyPr wrap="square" rtlCol="0">
            <a:spAutoFit/>
          </a:bodyPr>
          <a:lstStyle/>
          <a:p>
            <a:r>
              <a:rPr kumimoji="1" lang="en-US" altLang="zh-CN" sz="900" dirty="0">
                <a:solidFill>
                  <a:schemeClr val="tx1">
                    <a:lumMod val="65000"/>
                    <a:lumOff val="35000"/>
                  </a:schemeClr>
                </a:solidFill>
              </a:rPr>
              <a:t>80</a:t>
            </a:r>
            <a:endParaRPr kumimoji="1" lang="zh-CN" altLang="en-US" sz="900" dirty="0">
              <a:solidFill>
                <a:schemeClr val="tx1">
                  <a:lumMod val="65000"/>
                  <a:lumOff val="35000"/>
                </a:schemeClr>
              </a:solidFill>
            </a:endParaRPr>
          </a:p>
        </p:txBody>
      </p:sp>
      <p:sp>
        <p:nvSpPr>
          <p:cNvPr id="223" name="文本框 63"/>
          <p:cNvSpPr txBox="1"/>
          <p:nvPr/>
        </p:nvSpPr>
        <p:spPr>
          <a:xfrm>
            <a:off x="1051156" y="3602562"/>
            <a:ext cx="1017314" cy="192358"/>
          </a:xfrm>
          <a:prstGeom prst="rect">
            <a:avLst/>
          </a:prstGeom>
          <a:noFill/>
        </p:spPr>
        <p:txBody>
          <a:bodyPr vert="horz" wrap="square" lIns="68579" tIns="34289" rIns="68579" bIns="34289" rtlCol="0">
            <a:spAutoFit/>
          </a:bodyPr>
          <a:lstStyle/>
          <a:p>
            <a:pPr algn="ctr"/>
            <a:r>
              <a:rPr kumimoji="1" lang="en-US" altLang="en-US" sz="800" dirty="0">
                <a:solidFill>
                  <a:schemeClr val="tx1">
                    <a:lumMod val="65000"/>
                    <a:lumOff val="35000"/>
                  </a:schemeClr>
                </a:solidFill>
                <a:latin typeface="微软雅黑"/>
                <a:ea typeface="微软雅黑"/>
                <a:cs typeface="微软雅黑"/>
              </a:rPr>
              <a:t>点击添加标题</a:t>
            </a:r>
            <a:endParaRPr kumimoji="1" lang="zh-CN" altLang="en-US" sz="800" dirty="0">
              <a:solidFill>
                <a:schemeClr val="tx1">
                  <a:lumMod val="65000"/>
                  <a:lumOff val="35000"/>
                </a:schemeClr>
              </a:solidFill>
              <a:latin typeface="微软雅黑"/>
              <a:ea typeface="微软雅黑"/>
              <a:cs typeface="微软雅黑"/>
            </a:endParaRPr>
          </a:p>
        </p:txBody>
      </p:sp>
      <p:sp>
        <p:nvSpPr>
          <p:cNvPr id="224" name="文本框 63"/>
          <p:cNvSpPr txBox="1"/>
          <p:nvPr/>
        </p:nvSpPr>
        <p:spPr>
          <a:xfrm>
            <a:off x="2066379" y="3602562"/>
            <a:ext cx="1017314" cy="192358"/>
          </a:xfrm>
          <a:prstGeom prst="rect">
            <a:avLst/>
          </a:prstGeom>
          <a:noFill/>
        </p:spPr>
        <p:txBody>
          <a:bodyPr vert="horz" wrap="square" lIns="68579" tIns="34289" rIns="68579" bIns="34289" rtlCol="0">
            <a:spAutoFit/>
          </a:bodyPr>
          <a:lstStyle/>
          <a:p>
            <a:pPr algn="ctr"/>
            <a:r>
              <a:rPr kumimoji="1" lang="en-US" altLang="en-US" sz="800" dirty="0">
                <a:solidFill>
                  <a:schemeClr val="tx1">
                    <a:lumMod val="65000"/>
                    <a:lumOff val="35000"/>
                  </a:schemeClr>
                </a:solidFill>
                <a:latin typeface="微软雅黑"/>
                <a:ea typeface="微软雅黑"/>
                <a:cs typeface="微软雅黑"/>
              </a:rPr>
              <a:t>点击添加标题</a:t>
            </a:r>
            <a:endParaRPr kumimoji="1" lang="zh-CN" altLang="en-US" sz="800" dirty="0">
              <a:solidFill>
                <a:schemeClr val="tx1">
                  <a:lumMod val="65000"/>
                  <a:lumOff val="35000"/>
                </a:schemeClr>
              </a:solidFill>
              <a:latin typeface="微软雅黑"/>
              <a:ea typeface="微软雅黑"/>
              <a:cs typeface="微软雅黑"/>
            </a:endParaRPr>
          </a:p>
        </p:txBody>
      </p:sp>
      <p:sp>
        <p:nvSpPr>
          <p:cNvPr id="225" name="文本框 63"/>
          <p:cNvSpPr txBox="1"/>
          <p:nvPr/>
        </p:nvSpPr>
        <p:spPr>
          <a:xfrm>
            <a:off x="3081602" y="3602562"/>
            <a:ext cx="1017314" cy="192358"/>
          </a:xfrm>
          <a:prstGeom prst="rect">
            <a:avLst/>
          </a:prstGeom>
          <a:noFill/>
        </p:spPr>
        <p:txBody>
          <a:bodyPr vert="horz" wrap="square" lIns="68579" tIns="34289" rIns="68579" bIns="34289" rtlCol="0">
            <a:spAutoFit/>
          </a:bodyPr>
          <a:lstStyle/>
          <a:p>
            <a:pPr algn="ctr"/>
            <a:r>
              <a:rPr kumimoji="1" lang="en-US" altLang="en-US" sz="800" dirty="0">
                <a:solidFill>
                  <a:schemeClr val="tx1">
                    <a:lumMod val="65000"/>
                    <a:lumOff val="35000"/>
                  </a:schemeClr>
                </a:solidFill>
                <a:latin typeface="微软雅黑"/>
                <a:ea typeface="微软雅黑"/>
                <a:cs typeface="微软雅黑"/>
              </a:rPr>
              <a:t>点击添加标题</a:t>
            </a:r>
            <a:endParaRPr kumimoji="1" lang="zh-CN" altLang="en-US" sz="800" dirty="0">
              <a:solidFill>
                <a:schemeClr val="tx1">
                  <a:lumMod val="65000"/>
                  <a:lumOff val="35000"/>
                </a:schemeClr>
              </a:solidFill>
              <a:latin typeface="微软雅黑"/>
              <a:ea typeface="微软雅黑"/>
              <a:cs typeface="微软雅黑"/>
            </a:endParaRPr>
          </a:p>
        </p:txBody>
      </p:sp>
      <p:sp>
        <p:nvSpPr>
          <p:cNvPr id="226" name="文本框 63"/>
          <p:cNvSpPr txBox="1"/>
          <p:nvPr/>
        </p:nvSpPr>
        <p:spPr>
          <a:xfrm>
            <a:off x="4096826" y="3602562"/>
            <a:ext cx="1017314" cy="192358"/>
          </a:xfrm>
          <a:prstGeom prst="rect">
            <a:avLst/>
          </a:prstGeom>
          <a:noFill/>
        </p:spPr>
        <p:txBody>
          <a:bodyPr vert="horz" wrap="square" lIns="68579" tIns="34289" rIns="68579" bIns="34289" rtlCol="0">
            <a:spAutoFit/>
          </a:bodyPr>
          <a:lstStyle/>
          <a:p>
            <a:pPr algn="ctr"/>
            <a:r>
              <a:rPr kumimoji="1" lang="en-US" altLang="en-US" sz="800" dirty="0">
                <a:solidFill>
                  <a:schemeClr val="tx1">
                    <a:lumMod val="65000"/>
                    <a:lumOff val="35000"/>
                  </a:schemeClr>
                </a:solidFill>
                <a:latin typeface="微软雅黑"/>
                <a:ea typeface="微软雅黑"/>
                <a:cs typeface="微软雅黑"/>
              </a:rPr>
              <a:t>点击添加标题</a:t>
            </a:r>
            <a:endParaRPr kumimoji="1" lang="zh-CN" altLang="en-US" sz="800" dirty="0">
              <a:solidFill>
                <a:schemeClr val="tx1">
                  <a:lumMod val="65000"/>
                  <a:lumOff val="35000"/>
                </a:schemeClr>
              </a:solidFill>
              <a:latin typeface="微软雅黑"/>
              <a:ea typeface="微软雅黑"/>
              <a:cs typeface="微软雅黑"/>
            </a:endParaRPr>
          </a:p>
        </p:txBody>
      </p:sp>
      <p:sp>
        <p:nvSpPr>
          <p:cNvPr id="227" name="矩形 226"/>
          <p:cNvSpPr/>
          <p:nvPr/>
        </p:nvSpPr>
        <p:spPr>
          <a:xfrm>
            <a:off x="6922617" y="2506553"/>
            <a:ext cx="1515110" cy="1222835"/>
          </a:xfrm>
          <a:prstGeom prst="rect">
            <a:avLst/>
          </a:prstGeom>
        </p:spPr>
        <p:txBody>
          <a:bodyPr wrap="square">
            <a:spAutoFit/>
          </a:bodyPr>
          <a:lstStyle/>
          <a:p>
            <a:pPr>
              <a:lnSpc>
                <a:spcPts val="1500"/>
              </a:lnSpc>
              <a:buClr>
                <a:srgbClr val="0070C0"/>
              </a:buClr>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请在这里输入组要内容请在这里输入组要内容请在这里输入组要内容请在这里输入组要内容请在这里输入请在这里输入组要内容请在这里输入组要内容请在这里输入</a:t>
            </a:r>
          </a:p>
        </p:txBody>
      </p:sp>
      <p:sp>
        <p:nvSpPr>
          <p:cNvPr id="228" name="文本框 63"/>
          <p:cNvSpPr txBox="1"/>
          <p:nvPr/>
        </p:nvSpPr>
        <p:spPr>
          <a:xfrm>
            <a:off x="6935061" y="2269871"/>
            <a:ext cx="1501595" cy="253914"/>
          </a:xfrm>
          <a:prstGeom prst="rect">
            <a:avLst/>
          </a:prstGeom>
          <a:noFill/>
        </p:spPr>
        <p:txBody>
          <a:bodyPr vert="horz" wrap="square" lIns="68579" tIns="34289" rIns="68579" bIns="34289" rtlCol="0">
            <a:spAutoFit/>
          </a:bodyPr>
          <a:lstStyle/>
          <a:p>
            <a:r>
              <a:rPr kumimoji="1" lang="en-US" altLang="en-US" sz="1200" dirty="0" err="1">
                <a:solidFill>
                  <a:schemeClr val="tx1">
                    <a:lumMod val="65000"/>
                    <a:lumOff val="35000"/>
                  </a:schemeClr>
                </a:solidFill>
                <a:latin typeface="微软雅黑"/>
                <a:ea typeface="微软雅黑"/>
                <a:cs typeface="微软雅黑"/>
              </a:rPr>
              <a:t>点击添加标题</a:t>
            </a:r>
            <a:endParaRPr kumimoji="1" lang="zh-CN" altLang="en-US" sz="1200" dirty="0">
              <a:solidFill>
                <a:schemeClr val="tx1">
                  <a:lumMod val="65000"/>
                  <a:lumOff val="35000"/>
                </a:schemeClr>
              </a:solidFill>
              <a:latin typeface="微软雅黑"/>
              <a:ea typeface="微软雅黑"/>
              <a:cs typeface="微软雅黑"/>
            </a:endParaRPr>
          </a:p>
        </p:txBody>
      </p:sp>
    </p:spTree>
    <p:extLst>
      <p:ext uri="{BB962C8B-B14F-4D97-AF65-F5344CB8AC3E}">
        <p14:creationId xmlns:p14="http://schemas.microsoft.com/office/powerpoint/2010/main" val="3493053686"/>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表格 21"/>
          <p:cNvGraphicFramePr>
            <a:graphicFrameLocks noGrp="1"/>
          </p:cNvGraphicFramePr>
          <p:nvPr>
            <p:extLst>
              <p:ext uri="{D42A27DB-BD31-4B8C-83A1-F6EECF244321}">
                <p14:modId xmlns:p14="http://schemas.microsoft.com/office/powerpoint/2010/main" val="1506623627"/>
              </p:ext>
            </p:extLst>
          </p:nvPr>
        </p:nvGraphicFramePr>
        <p:xfrm>
          <a:off x="563610" y="1025984"/>
          <a:ext cx="8038352" cy="2933755"/>
        </p:xfrm>
        <a:graphic>
          <a:graphicData uri="http://schemas.openxmlformats.org/drawingml/2006/table">
            <a:tbl>
              <a:tblPr bandRow="1">
                <a:tableStyleId>{073A0DAA-6AF3-43AB-8588-CEC1D06C72B9}</a:tableStyleId>
              </a:tblPr>
              <a:tblGrid>
                <a:gridCol w="1004794">
                  <a:extLst>
                    <a:ext uri="{9D8B030D-6E8A-4147-A177-3AD203B41FA5}">
                      <a16:colId xmlns:a16="http://schemas.microsoft.com/office/drawing/2014/main" xmlns="" val="20000"/>
                    </a:ext>
                  </a:extLst>
                </a:gridCol>
                <a:gridCol w="1004794">
                  <a:extLst>
                    <a:ext uri="{9D8B030D-6E8A-4147-A177-3AD203B41FA5}">
                      <a16:colId xmlns:a16="http://schemas.microsoft.com/office/drawing/2014/main" xmlns="" val="20001"/>
                    </a:ext>
                  </a:extLst>
                </a:gridCol>
                <a:gridCol w="1004794">
                  <a:extLst>
                    <a:ext uri="{9D8B030D-6E8A-4147-A177-3AD203B41FA5}">
                      <a16:colId xmlns:a16="http://schemas.microsoft.com/office/drawing/2014/main" xmlns="" val="20002"/>
                    </a:ext>
                  </a:extLst>
                </a:gridCol>
                <a:gridCol w="1004794">
                  <a:extLst>
                    <a:ext uri="{9D8B030D-6E8A-4147-A177-3AD203B41FA5}">
                      <a16:colId xmlns:a16="http://schemas.microsoft.com/office/drawing/2014/main" xmlns="" val="20003"/>
                    </a:ext>
                  </a:extLst>
                </a:gridCol>
                <a:gridCol w="1004794">
                  <a:extLst>
                    <a:ext uri="{9D8B030D-6E8A-4147-A177-3AD203B41FA5}">
                      <a16:colId xmlns:a16="http://schemas.microsoft.com/office/drawing/2014/main" xmlns="" val="20004"/>
                    </a:ext>
                  </a:extLst>
                </a:gridCol>
                <a:gridCol w="1004794">
                  <a:extLst>
                    <a:ext uri="{9D8B030D-6E8A-4147-A177-3AD203B41FA5}">
                      <a16:colId xmlns:a16="http://schemas.microsoft.com/office/drawing/2014/main" xmlns="" val="20005"/>
                    </a:ext>
                  </a:extLst>
                </a:gridCol>
                <a:gridCol w="1004794">
                  <a:extLst>
                    <a:ext uri="{9D8B030D-6E8A-4147-A177-3AD203B41FA5}">
                      <a16:colId xmlns:a16="http://schemas.microsoft.com/office/drawing/2014/main" xmlns="" val="20006"/>
                    </a:ext>
                  </a:extLst>
                </a:gridCol>
                <a:gridCol w="1004794">
                  <a:extLst>
                    <a:ext uri="{9D8B030D-6E8A-4147-A177-3AD203B41FA5}">
                      <a16:colId xmlns:a16="http://schemas.microsoft.com/office/drawing/2014/main" xmlns="" val="20007"/>
                    </a:ext>
                  </a:extLst>
                </a:gridCol>
              </a:tblGrid>
              <a:tr h="611263">
                <a:tc>
                  <a:txBody>
                    <a:bodyPr/>
                    <a:lstStyle/>
                    <a:p>
                      <a:pPr algn="ctr"/>
                      <a:endParaRPr lang="zh-CN" altLang="en-US" sz="1150" b="1" dirty="0"/>
                    </a:p>
                  </a:txBody>
                  <a:tcPr anchor="ctr"/>
                </a:tc>
                <a:tc>
                  <a:txBody>
                    <a:bodyPr/>
                    <a:lstStyle/>
                    <a:p>
                      <a:pPr algn="ctr"/>
                      <a:r>
                        <a:rPr lang="zh-CN" altLang="en-US" sz="1150" b="1" dirty="0">
                          <a:solidFill>
                            <a:schemeClr val="tx1">
                              <a:lumMod val="65000"/>
                              <a:lumOff val="35000"/>
                            </a:schemeClr>
                          </a:solidFill>
                        </a:rPr>
                        <a:t>星期一</a:t>
                      </a:r>
                    </a:p>
                  </a:txBody>
                  <a:tcPr anchor="ctr"/>
                </a:tc>
                <a:tc>
                  <a:txBody>
                    <a:bodyPr/>
                    <a:lstStyle/>
                    <a:p>
                      <a:pPr algn="ctr"/>
                      <a:r>
                        <a:rPr lang="zh-CN" altLang="en-US" sz="1150" b="1" dirty="0"/>
                        <a:t>星期二</a:t>
                      </a:r>
                    </a:p>
                  </a:txBody>
                  <a:tcPr anchor="ctr"/>
                </a:tc>
                <a:tc>
                  <a:txBody>
                    <a:bodyPr/>
                    <a:lstStyle/>
                    <a:p>
                      <a:pPr algn="ctr"/>
                      <a:r>
                        <a:rPr lang="zh-CN" altLang="en-US" sz="1150" b="1" dirty="0"/>
                        <a:t>星期三</a:t>
                      </a:r>
                    </a:p>
                  </a:txBody>
                  <a:tcPr anchor="ctr"/>
                </a:tc>
                <a:tc>
                  <a:txBody>
                    <a:bodyPr/>
                    <a:lstStyle/>
                    <a:p>
                      <a:pPr algn="ctr"/>
                      <a:r>
                        <a:rPr lang="zh-CN" altLang="en-US" sz="1150" b="1" dirty="0"/>
                        <a:t>星期四</a:t>
                      </a:r>
                      <a:endParaRPr lang="en-US" altLang="zh-CN" sz="1150" b="1" dirty="0"/>
                    </a:p>
                  </a:txBody>
                  <a:tcPr anchor="ctr"/>
                </a:tc>
                <a:tc>
                  <a:txBody>
                    <a:bodyPr/>
                    <a:lstStyle/>
                    <a:p>
                      <a:pPr algn="ctr"/>
                      <a:r>
                        <a:rPr lang="zh-CN" altLang="en-US" sz="1150" b="1" dirty="0"/>
                        <a:t>星期五</a:t>
                      </a:r>
                    </a:p>
                  </a:txBody>
                  <a:tcPr anchor="ctr"/>
                </a:tc>
                <a:tc>
                  <a:txBody>
                    <a:bodyPr/>
                    <a:lstStyle/>
                    <a:p>
                      <a:pPr algn="ctr"/>
                      <a:r>
                        <a:rPr lang="zh-CN" altLang="en-US" sz="1150" b="1" dirty="0"/>
                        <a:t>星期六</a:t>
                      </a:r>
                    </a:p>
                  </a:txBody>
                  <a:tcPr anchor="ctr"/>
                </a:tc>
                <a:tc>
                  <a:txBody>
                    <a:bodyPr/>
                    <a:lstStyle/>
                    <a:p>
                      <a:pPr algn="ctr"/>
                      <a:r>
                        <a:rPr lang="zh-CN" altLang="en-US" sz="1150" b="1" dirty="0"/>
                        <a:t>星期天</a:t>
                      </a:r>
                    </a:p>
                  </a:txBody>
                  <a:tcPr anchor="ctr"/>
                </a:tc>
                <a:extLst>
                  <a:ext uri="{0D108BD9-81ED-4DB2-BD59-A6C34878D82A}">
                    <a16:rowId xmlns:a16="http://schemas.microsoft.com/office/drawing/2014/main" xmlns="" val="10000"/>
                  </a:ext>
                </a:extLst>
              </a:tr>
              <a:tr h="580623">
                <a:tc>
                  <a:txBody>
                    <a:bodyPr/>
                    <a:lstStyle/>
                    <a:p>
                      <a:pPr algn="ctr"/>
                      <a:r>
                        <a:rPr lang="zh-CN" altLang="en-US" sz="1200" b="1" dirty="0"/>
                        <a:t>输入标题</a:t>
                      </a:r>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750" b="0" dirty="0">
                        <a:solidFill>
                          <a:schemeClr val="tx1">
                            <a:lumMod val="65000"/>
                            <a:lumOff val="35000"/>
                          </a:schemeClr>
                        </a:solidFill>
                      </a:endParaRPr>
                    </a:p>
                  </a:txBody>
                  <a:tcPr anchor="ctr"/>
                </a:tc>
                <a:tc>
                  <a:txBody>
                    <a:bodyPr/>
                    <a:lstStyle/>
                    <a:p>
                      <a:pPr algn="l"/>
                      <a:endParaRPr lang="zh-CN" altLang="en-US" sz="750" b="1" dirty="0"/>
                    </a:p>
                  </a:txBody>
                  <a:tcPr anchor="ctr"/>
                </a:tc>
                <a:tc>
                  <a:txBody>
                    <a:bodyPr/>
                    <a:lstStyle/>
                    <a:p>
                      <a:pPr algn="l"/>
                      <a:endParaRPr lang="zh-CN" altLang="en-US" sz="750" b="1"/>
                    </a:p>
                  </a:txBody>
                  <a:tcPr anchor="ctr"/>
                </a:tc>
                <a:tc>
                  <a:txBody>
                    <a:bodyPr/>
                    <a:lstStyle/>
                    <a:p>
                      <a:pPr algn="l"/>
                      <a:endParaRPr lang="zh-CN" altLang="en-US" sz="750" b="1"/>
                    </a:p>
                  </a:txBody>
                  <a:tcPr anchor="ctr"/>
                </a:tc>
                <a:tc>
                  <a:txBody>
                    <a:bodyPr/>
                    <a:lstStyle/>
                    <a:p>
                      <a:pPr algn="l"/>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800" b="0" dirty="0">
                        <a:solidFill>
                          <a:schemeClr val="tx1">
                            <a:lumMod val="65000"/>
                            <a:lumOff val="35000"/>
                          </a:schemeClr>
                        </a:solidFill>
                      </a:endParaRPr>
                    </a:p>
                  </a:txBody>
                  <a:tcPr anchor="ctr"/>
                </a:tc>
                <a:extLst>
                  <a:ext uri="{0D108BD9-81ED-4DB2-BD59-A6C34878D82A}">
                    <a16:rowId xmlns:a16="http://schemas.microsoft.com/office/drawing/2014/main" xmlns="" val="10001"/>
                  </a:ext>
                </a:extLst>
              </a:tr>
              <a:tr h="580623">
                <a:tc>
                  <a:txBody>
                    <a:bodyPr/>
                    <a:lstStyle/>
                    <a:p>
                      <a:pPr algn="ctr"/>
                      <a:r>
                        <a:rPr lang="zh-CN" altLang="en-US" sz="1200" b="1"/>
                        <a:t>输入标题</a:t>
                      </a:r>
                      <a:endParaRPr lang="zh-CN" altLang="en-US" sz="1200" b="1"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750" b="0" dirty="0">
                        <a:solidFill>
                          <a:schemeClr val="tx1">
                            <a:lumMod val="65000"/>
                            <a:lumOff val="35000"/>
                          </a:schemeClr>
                        </a:solidFill>
                      </a:endParaRPr>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750" b="0" dirty="0">
                        <a:solidFill>
                          <a:schemeClr val="tx1">
                            <a:lumMod val="65000"/>
                            <a:lumOff val="35000"/>
                          </a:schemeClr>
                        </a:solidFill>
                      </a:endParaRPr>
                    </a:p>
                  </a:txBody>
                  <a:tcPr anchor="ctr"/>
                </a:tc>
                <a:tc>
                  <a:txBody>
                    <a:bodyPr/>
                    <a:lstStyle/>
                    <a:p>
                      <a:pPr algn="l"/>
                      <a:endParaRPr lang="zh-CN" altLang="en-US" sz="750" b="1"/>
                    </a:p>
                  </a:txBody>
                  <a:tcPr anchor="ctr"/>
                </a:tc>
                <a:extLst>
                  <a:ext uri="{0D108BD9-81ED-4DB2-BD59-A6C34878D82A}">
                    <a16:rowId xmlns:a16="http://schemas.microsoft.com/office/drawing/2014/main" xmlns="" val="10002"/>
                  </a:ext>
                </a:extLst>
              </a:tr>
              <a:tr h="580623">
                <a:tc>
                  <a:txBody>
                    <a:bodyPr/>
                    <a:lstStyle/>
                    <a:p>
                      <a:pPr algn="ctr"/>
                      <a:r>
                        <a:rPr lang="zh-CN" altLang="en-US" sz="1200" b="1"/>
                        <a:t>输入标题</a:t>
                      </a:r>
                      <a:endParaRPr lang="zh-CN" altLang="en-US" sz="1200" b="1" dirty="0"/>
                    </a:p>
                  </a:txBody>
                  <a:tcPr anchor="ctr"/>
                </a:tc>
                <a:tc>
                  <a:txBody>
                    <a:bodyPr/>
                    <a:lstStyle/>
                    <a:p>
                      <a:pPr algn="l"/>
                      <a:endParaRPr lang="zh-CN" altLang="en-US" sz="750" b="1"/>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750" b="0" dirty="0">
                        <a:solidFill>
                          <a:schemeClr val="tx1">
                            <a:lumMod val="65000"/>
                            <a:lumOff val="35000"/>
                          </a:schemeClr>
                        </a:solidFill>
                      </a:endParaRPr>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800" b="0" dirty="0">
                        <a:solidFill>
                          <a:schemeClr val="tx1">
                            <a:lumMod val="65000"/>
                            <a:lumOff val="35000"/>
                          </a:schemeClr>
                        </a:solidFill>
                      </a:endParaRPr>
                    </a:p>
                  </a:txBody>
                  <a:tcPr/>
                </a:tc>
                <a:extLst>
                  <a:ext uri="{0D108BD9-81ED-4DB2-BD59-A6C34878D82A}">
                    <a16:rowId xmlns:a16="http://schemas.microsoft.com/office/drawing/2014/main" xmlns="" val="10003"/>
                  </a:ext>
                </a:extLst>
              </a:tr>
              <a:tr h="580623">
                <a:tc>
                  <a:txBody>
                    <a:bodyPr/>
                    <a:lstStyle/>
                    <a:p>
                      <a:pPr algn="ctr"/>
                      <a:r>
                        <a:rPr lang="zh-CN" altLang="en-US" sz="1200" b="1" dirty="0"/>
                        <a:t>输入标题</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750" b="0" dirty="0">
                        <a:solidFill>
                          <a:schemeClr val="tx1">
                            <a:lumMod val="65000"/>
                            <a:lumOff val="35000"/>
                          </a:schemeClr>
                        </a:solidFill>
                      </a:endParaRPr>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algn="l"/>
                      <a:endParaRPr lang="zh-CN" altLang="en-US" sz="750" b="1"/>
                    </a:p>
                  </a:txBody>
                  <a:tcPr anchor="ctr"/>
                </a:tc>
                <a:tc>
                  <a:txBody>
                    <a:bodyPr/>
                    <a:lstStyle/>
                    <a:p>
                      <a:pPr algn="l"/>
                      <a:endParaRPr lang="zh-CN" altLang="en-US" sz="750" b="1" dirty="0"/>
                    </a:p>
                  </a:txBody>
                  <a:tcPr anchor="ctr"/>
                </a:tc>
                <a:tc>
                  <a:txBody>
                    <a:bodyPr/>
                    <a:lstStyle/>
                    <a:p>
                      <a:pPr algn="l"/>
                      <a:endParaRPr lang="zh-CN" altLang="en-US" sz="750" b="1"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请在这里输入组要内容请在这里输入组</a:t>
                      </a:r>
                      <a:endParaRPr lang="zh-CN" altLang="en-US" sz="800" b="0" dirty="0">
                        <a:solidFill>
                          <a:schemeClr val="tx1">
                            <a:lumMod val="65000"/>
                            <a:lumOff val="35000"/>
                          </a:schemeClr>
                        </a:solidFill>
                      </a:endParaRPr>
                    </a:p>
                  </a:txBody>
                  <a:tcPr anchor="ctr"/>
                </a:tc>
                <a:extLst>
                  <a:ext uri="{0D108BD9-81ED-4DB2-BD59-A6C34878D82A}">
                    <a16:rowId xmlns:a16="http://schemas.microsoft.com/office/drawing/2014/main" xmlns="" val="10004"/>
                  </a:ext>
                </a:extLst>
              </a:tr>
            </a:tbl>
          </a:graphicData>
        </a:graphic>
      </p:graphicFrame>
      <p:sp>
        <p:nvSpPr>
          <p:cNvPr id="23" name="五边形 22"/>
          <p:cNvSpPr/>
          <p:nvPr/>
        </p:nvSpPr>
        <p:spPr>
          <a:xfrm>
            <a:off x="1574446" y="1646305"/>
            <a:ext cx="1959429" cy="565344"/>
          </a:xfrm>
          <a:prstGeom prst="homePlate">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a:ea typeface="微软雅黑"/>
              <a:cs typeface="微软雅黑"/>
            </a:endParaRPr>
          </a:p>
        </p:txBody>
      </p:sp>
      <p:sp>
        <p:nvSpPr>
          <p:cNvPr id="24" name="五边形 23"/>
          <p:cNvSpPr/>
          <p:nvPr/>
        </p:nvSpPr>
        <p:spPr>
          <a:xfrm>
            <a:off x="2578898" y="2220358"/>
            <a:ext cx="3384369" cy="568461"/>
          </a:xfrm>
          <a:prstGeom prst="homePlate">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a:ea typeface="微软雅黑"/>
              <a:cs typeface="微软雅黑"/>
            </a:endParaRPr>
          </a:p>
        </p:txBody>
      </p:sp>
      <p:sp>
        <p:nvSpPr>
          <p:cNvPr id="25" name="TextBox 12"/>
          <p:cNvSpPr txBox="1"/>
          <p:nvPr/>
        </p:nvSpPr>
        <p:spPr>
          <a:xfrm>
            <a:off x="2578898" y="2392053"/>
            <a:ext cx="3609993" cy="253916"/>
          </a:xfrm>
          <a:prstGeom prst="rect">
            <a:avLst/>
          </a:prstGeom>
          <a:noFill/>
        </p:spPr>
        <p:txBody>
          <a:bodyPr wrap="square" rtlCol="0">
            <a:spAutoFit/>
          </a:bodyPr>
          <a:lstStyle/>
          <a:p>
            <a:pPr algn="ctr"/>
            <a:r>
              <a:rPr lang="zh-CN" altLang="en-US" sz="1050" dirty="0">
                <a:solidFill>
                  <a:schemeClr val="tx1">
                    <a:lumMod val="65000"/>
                    <a:lumOff val="35000"/>
                  </a:schemeClr>
                </a:solidFill>
                <a:latin typeface="微软雅黑"/>
                <a:ea typeface="微软雅黑"/>
                <a:cs typeface="微软雅黑"/>
              </a:rPr>
              <a:t>请在这里输入组要内容请在这里输入组</a:t>
            </a:r>
            <a:endParaRPr lang="zh-CN" altLang="en-US" sz="1050" b="1" dirty="0">
              <a:solidFill>
                <a:schemeClr val="tx1">
                  <a:lumMod val="65000"/>
                  <a:lumOff val="35000"/>
                </a:schemeClr>
              </a:solidFill>
              <a:latin typeface="微软雅黑"/>
              <a:ea typeface="微软雅黑"/>
              <a:cs typeface="微软雅黑"/>
            </a:endParaRPr>
          </a:p>
        </p:txBody>
      </p:sp>
      <p:sp>
        <p:nvSpPr>
          <p:cNvPr id="26" name="五边形 25"/>
          <p:cNvSpPr/>
          <p:nvPr/>
        </p:nvSpPr>
        <p:spPr>
          <a:xfrm>
            <a:off x="3587730" y="2798346"/>
            <a:ext cx="3017107" cy="567918"/>
          </a:xfrm>
          <a:prstGeom prst="homePlate">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a:ea typeface="微软雅黑"/>
              <a:cs typeface="微软雅黑"/>
            </a:endParaRPr>
          </a:p>
        </p:txBody>
      </p:sp>
      <p:sp>
        <p:nvSpPr>
          <p:cNvPr id="27" name="TextBox 14"/>
          <p:cNvSpPr txBox="1"/>
          <p:nvPr/>
        </p:nvSpPr>
        <p:spPr>
          <a:xfrm>
            <a:off x="3703175" y="2967440"/>
            <a:ext cx="2521807" cy="253916"/>
          </a:xfrm>
          <a:prstGeom prst="rect">
            <a:avLst/>
          </a:prstGeom>
          <a:noFill/>
        </p:spPr>
        <p:txBody>
          <a:bodyPr wrap="square" rtlCol="0">
            <a:spAutoFit/>
          </a:bodyPr>
          <a:lstStyle/>
          <a:p>
            <a:pPr algn="ctr"/>
            <a:r>
              <a:rPr lang="zh-CN" altLang="en-US" sz="1050" dirty="0">
                <a:solidFill>
                  <a:schemeClr val="tx1">
                    <a:lumMod val="65000"/>
                    <a:lumOff val="35000"/>
                  </a:schemeClr>
                </a:solidFill>
                <a:latin typeface="微软雅黑"/>
                <a:ea typeface="微软雅黑"/>
                <a:cs typeface="微软雅黑"/>
              </a:rPr>
              <a:t>请在这里输入组要内容请在这里输入组</a:t>
            </a:r>
            <a:endParaRPr lang="zh-CN" altLang="en-US" sz="1050" b="1" dirty="0">
              <a:solidFill>
                <a:schemeClr val="tx1">
                  <a:lumMod val="65000"/>
                  <a:lumOff val="35000"/>
                </a:schemeClr>
              </a:solidFill>
              <a:latin typeface="微软雅黑"/>
              <a:ea typeface="微软雅黑"/>
              <a:cs typeface="微软雅黑"/>
            </a:endParaRPr>
          </a:p>
        </p:txBody>
      </p:sp>
      <p:sp>
        <p:nvSpPr>
          <p:cNvPr id="28" name="五边形 27"/>
          <p:cNvSpPr/>
          <p:nvPr/>
        </p:nvSpPr>
        <p:spPr>
          <a:xfrm>
            <a:off x="4591050" y="3380844"/>
            <a:ext cx="2997726" cy="568461"/>
          </a:xfrm>
          <a:prstGeom prst="homePlate">
            <a:avLst/>
          </a:prstGeom>
          <a:solidFill>
            <a:srgbClr val="ECBA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a:ea typeface="微软雅黑"/>
              <a:cs typeface="微软雅黑"/>
            </a:endParaRPr>
          </a:p>
        </p:txBody>
      </p:sp>
      <p:sp>
        <p:nvSpPr>
          <p:cNvPr id="29" name="TextBox 16"/>
          <p:cNvSpPr txBox="1"/>
          <p:nvPr/>
        </p:nvSpPr>
        <p:spPr>
          <a:xfrm>
            <a:off x="4606356" y="3551722"/>
            <a:ext cx="2836436" cy="253916"/>
          </a:xfrm>
          <a:prstGeom prst="rect">
            <a:avLst/>
          </a:prstGeom>
          <a:noFill/>
        </p:spPr>
        <p:txBody>
          <a:bodyPr wrap="square" rtlCol="0">
            <a:spAutoFit/>
          </a:bodyPr>
          <a:lstStyle/>
          <a:p>
            <a:pPr algn="ctr"/>
            <a:r>
              <a:rPr lang="zh-CN" altLang="en-US" sz="1050" dirty="0">
                <a:solidFill>
                  <a:schemeClr val="tx1">
                    <a:lumMod val="65000"/>
                    <a:lumOff val="35000"/>
                  </a:schemeClr>
                </a:solidFill>
                <a:latin typeface="微软雅黑"/>
                <a:ea typeface="微软雅黑"/>
                <a:cs typeface="微软雅黑"/>
              </a:rPr>
              <a:t>请在这里输入组要内容请在这里输入组</a:t>
            </a:r>
            <a:endParaRPr lang="zh-CN" altLang="en-US" sz="1050" b="1" dirty="0">
              <a:solidFill>
                <a:schemeClr val="tx1">
                  <a:lumMod val="65000"/>
                  <a:lumOff val="35000"/>
                </a:schemeClr>
              </a:solidFill>
              <a:latin typeface="微软雅黑"/>
              <a:ea typeface="微软雅黑"/>
              <a:cs typeface="微软雅黑"/>
            </a:endParaRPr>
          </a:p>
        </p:txBody>
      </p:sp>
      <p:sp>
        <p:nvSpPr>
          <p:cNvPr id="30" name="文本框 36"/>
          <p:cNvSpPr txBox="1"/>
          <p:nvPr/>
        </p:nvSpPr>
        <p:spPr>
          <a:xfrm>
            <a:off x="474793" y="670750"/>
            <a:ext cx="1122290" cy="276997"/>
          </a:xfrm>
          <a:prstGeom prst="rect">
            <a:avLst/>
          </a:prstGeom>
          <a:noFill/>
        </p:spPr>
        <p:txBody>
          <a:bodyPr wrap="square" lIns="91438" tIns="45719" rIns="91438" bIns="45719" rtlCol="0">
            <a:spAutoFit/>
          </a:bodyPr>
          <a:lstStyle/>
          <a:p>
            <a:pPr algn="dist"/>
            <a:r>
              <a:rPr kumimoji="1" lang="en-US" altLang="en-US" sz="1200" dirty="0">
                <a:solidFill>
                  <a:srgbClr val="595959"/>
                </a:solidFill>
                <a:latin typeface="微软雅黑"/>
                <a:ea typeface="微软雅黑"/>
                <a:cs typeface="微软雅黑"/>
              </a:rPr>
              <a:t>点击添加标题</a:t>
            </a:r>
            <a:endParaRPr kumimoji="1" lang="zh-CN" altLang="en-US" sz="1200" dirty="0">
              <a:solidFill>
                <a:srgbClr val="595959"/>
              </a:solidFill>
              <a:latin typeface="微软雅黑"/>
              <a:ea typeface="微软雅黑"/>
              <a:cs typeface="微软雅黑"/>
            </a:endParaRPr>
          </a:p>
        </p:txBody>
      </p:sp>
      <p:sp>
        <p:nvSpPr>
          <p:cNvPr id="35" name="Text Box 11"/>
          <p:cNvSpPr txBox="1">
            <a:spLocks noChangeArrowheads="1"/>
          </p:cNvSpPr>
          <p:nvPr/>
        </p:nvSpPr>
        <p:spPr bwMode="auto">
          <a:xfrm>
            <a:off x="485623" y="4203732"/>
            <a:ext cx="7963066" cy="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a:lnSpc>
                <a:spcPts val="1500"/>
              </a:lnSpc>
              <a:buClr>
                <a:srgbClr val="0070C0"/>
              </a:buClr>
            </a:pPr>
            <a:r>
              <a:rPr lang="zh-CN" altLang="en-US" sz="800" dirty="0">
                <a:solidFill>
                  <a:srgbClr val="595959"/>
                </a:solidFill>
                <a:latin typeface="微软雅黑"/>
                <a:ea typeface="微软雅黑"/>
                <a:cs typeface="微软雅黑"/>
              </a:rPr>
              <a:t>请在这里输入组要内容请在这里输入组要内容请在这里输入组要内容请在这里输入组要请在这里输入组请在这里请在这里输入组要内容请在这里输入组要内容请在这里输入组要内容请在这里输入组要请在这里输入组请在这里请在这里输入组要内容请在这里输入组要内容请在这里输入组要内容请在这里输入组要请在这里</a:t>
            </a:r>
          </a:p>
        </p:txBody>
      </p:sp>
      <p:cxnSp>
        <p:nvCxnSpPr>
          <p:cNvPr id="37" name="直接连接符 9"/>
          <p:cNvCxnSpPr/>
          <p:nvPr/>
        </p:nvCxnSpPr>
        <p:spPr>
          <a:xfrm>
            <a:off x="571363" y="4158460"/>
            <a:ext cx="8039373" cy="0"/>
          </a:xfrm>
          <a:prstGeom prst="line">
            <a:avLst/>
          </a:prstGeom>
          <a:ln w="19050" cmpd="sng">
            <a:solidFill>
              <a:srgbClr val="ECBAF3"/>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665555" y="1810330"/>
            <a:ext cx="1587596" cy="253916"/>
          </a:xfrm>
          <a:prstGeom prst="rect">
            <a:avLst/>
          </a:prstGeom>
          <a:noFill/>
        </p:spPr>
        <p:txBody>
          <a:bodyPr wrap="square" rtlCol="0">
            <a:spAutoFit/>
          </a:bodyPr>
          <a:lstStyle/>
          <a:p>
            <a:pPr algn="ctr"/>
            <a:r>
              <a:rPr lang="zh-CN" altLang="en-US" sz="1050" dirty="0">
                <a:solidFill>
                  <a:schemeClr val="tx1">
                    <a:lumMod val="65000"/>
                    <a:lumOff val="35000"/>
                  </a:schemeClr>
                </a:solidFill>
                <a:latin typeface="微软雅黑"/>
                <a:ea typeface="微软雅黑"/>
                <a:cs typeface="微软雅黑"/>
              </a:rPr>
              <a:t>请在这里输入组</a:t>
            </a:r>
            <a:endParaRPr lang="zh-CN" altLang="en-US" sz="1050" b="1" dirty="0">
              <a:solidFill>
                <a:schemeClr val="tx1">
                  <a:lumMod val="65000"/>
                  <a:lumOff val="35000"/>
                </a:schemeClr>
              </a:solidFill>
              <a:latin typeface="微软雅黑"/>
              <a:ea typeface="微软雅黑"/>
              <a:cs typeface="微软雅黑"/>
            </a:endParaRPr>
          </a:p>
        </p:txBody>
      </p:sp>
    </p:spTree>
    <p:extLst>
      <p:ext uri="{BB962C8B-B14F-4D97-AF65-F5344CB8AC3E}">
        <p14:creationId xmlns:p14="http://schemas.microsoft.com/office/powerpoint/2010/main" val="2205006592"/>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SCORM_PASSING_SCORE" val="100.0000000000"/>
  <p:tag name="ISPRING_RESOURCE_PATHS_HASH_2" val="8edbf511c6da37712ee3f1cfb28c19633326374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4122</TotalTime>
  <Words>1809</Words>
  <Application>Microsoft Office PowerPoint</Application>
  <PresentationFormat>全屏显示(16:9)</PresentationFormat>
  <Paragraphs>137</Paragraphs>
  <Slides>16</Slides>
  <Notes>12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Arial Unicode MS</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多彩演示</dc:creator>
  <cp:keywords>www.51pptmoban.com</cp:keywords>
  <cp:lastModifiedBy>YANGS</cp:lastModifiedBy>
  <cp:revision>387</cp:revision>
  <dcterms:created xsi:type="dcterms:W3CDTF">2014-08-16T07:30:14Z</dcterms:created>
  <dcterms:modified xsi:type="dcterms:W3CDTF">2018-06-27T13:13:50Z</dcterms:modified>
</cp:coreProperties>
</file>