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60" r:id="rId4"/>
    <p:sldId id="268" r:id="rId5"/>
    <p:sldId id="266" r:id="rId6"/>
    <p:sldId id="267" r:id="rId7"/>
    <p:sldId id="271" r:id="rId8"/>
    <p:sldId id="261" r:id="rId9"/>
    <p:sldId id="270" r:id="rId10"/>
    <p:sldId id="269" r:id="rId11"/>
    <p:sldId id="273" r:id="rId12"/>
    <p:sldId id="291" r:id="rId13"/>
    <p:sldId id="293" r:id="rId14"/>
    <p:sldId id="257" r:id="rId15"/>
    <p:sldId id="294" r:id="rId16"/>
    <p:sldId id="295" r:id="rId17"/>
    <p:sldId id="296" r:id="rId18"/>
    <p:sldId id="297" r:id="rId19"/>
    <p:sldId id="298" r:id="rId20"/>
    <p:sldId id="299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171"/>
    <a:srgbClr val="FFC000"/>
    <a:srgbClr val="A5A5A5"/>
    <a:srgbClr val="9F181E"/>
    <a:srgbClr val="A48359"/>
    <a:srgbClr val="387F5F"/>
    <a:srgbClr val="044A33"/>
    <a:srgbClr val="3C282C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614" autoAdjust="0"/>
  </p:normalViewPr>
  <p:slideViewPr>
    <p:cSldViewPr snapToGrid="0">
      <p:cViewPr varScale="1">
        <p:scale>
          <a:sx n="77" d="100"/>
          <a:sy n="77" d="100"/>
        </p:scale>
        <p:origin x="46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87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17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614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838706a9218dfbe9f66a7b15f2aec4a"/>
          <p:cNvPicPr>
            <a:picLocks noChangeAspect="1"/>
          </p:cNvPicPr>
          <p:nvPr userDrawn="1"/>
        </p:nvPicPr>
        <p:blipFill>
          <a:blip r:embed="rId3" cstate="print"/>
          <a:srcRect l="22754" r="10019" b="16537"/>
          <a:stretch>
            <a:fillRect/>
          </a:stretch>
        </p:blipFill>
        <p:spPr>
          <a:xfrm>
            <a:off x="-25400" y="2705735"/>
            <a:ext cx="3959860" cy="4166235"/>
          </a:xfrm>
          <a:prstGeom prst="rect">
            <a:avLst/>
          </a:prstGeom>
        </p:spPr>
      </p:pic>
      <p:pic>
        <p:nvPicPr>
          <p:cNvPr id="8" name="图片 7" descr="觅元素5822a3c65dd93"/>
          <p:cNvPicPr>
            <a:picLocks noChangeAspect="1"/>
          </p:cNvPicPr>
          <p:nvPr userDrawn="1"/>
        </p:nvPicPr>
        <p:blipFill>
          <a:blip r:embed="rId4" cstate="print"/>
          <a:srcRect t="51426" r="43049"/>
          <a:stretch>
            <a:fillRect/>
          </a:stretch>
        </p:blipFill>
        <p:spPr>
          <a:xfrm>
            <a:off x="6457950" y="-41275"/>
            <a:ext cx="5728335" cy="3016885"/>
          </a:xfrm>
          <a:prstGeom prst="rect">
            <a:avLst/>
          </a:prstGeom>
        </p:spPr>
      </p:pic>
      <p:pic>
        <p:nvPicPr>
          <p:cNvPr id="9" name="图片 8" descr="觅元素5822a3c65dd93"/>
          <p:cNvPicPr>
            <a:picLocks noChangeAspect="1"/>
          </p:cNvPicPr>
          <p:nvPr userDrawn="1"/>
        </p:nvPicPr>
        <p:blipFill>
          <a:blip r:embed="rId4" cstate="print"/>
          <a:srcRect l="25631" t="56558" r="43049"/>
          <a:stretch>
            <a:fillRect/>
          </a:stretch>
        </p:blipFill>
        <p:spPr>
          <a:xfrm>
            <a:off x="-5715" y="277495"/>
            <a:ext cx="1978025" cy="1694815"/>
          </a:xfrm>
          <a:prstGeom prst="rect">
            <a:avLst/>
          </a:prstGeom>
        </p:spPr>
      </p:pic>
      <p:pic>
        <p:nvPicPr>
          <p:cNvPr id="11" name="图片 10" descr="2"/>
          <p:cNvPicPr>
            <a:picLocks noChangeAspect="1"/>
          </p:cNvPicPr>
          <p:nvPr userDrawn="1"/>
        </p:nvPicPr>
        <p:blipFill>
          <a:blip r:embed="rId5" cstate="print"/>
          <a:srcRect t="3062" r="58031" b="91784"/>
          <a:stretch>
            <a:fillRect/>
          </a:stretch>
        </p:blipFill>
        <p:spPr>
          <a:xfrm>
            <a:off x="3144520" y="4945380"/>
            <a:ext cx="6929120" cy="1912620"/>
          </a:xfrm>
          <a:prstGeom prst="rect">
            <a:avLst/>
          </a:prstGeom>
        </p:spPr>
      </p:pic>
      <p:pic>
        <p:nvPicPr>
          <p:cNvPr id="12" name="图片 11" descr="3"/>
          <p:cNvPicPr>
            <a:picLocks noChangeAspect="1"/>
          </p:cNvPicPr>
          <p:nvPr userDrawn="1"/>
        </p:nvPicPr>
        <p:blipFill>
          <a:blip r:embed="rId6" cstate="print"/>
          <a:srcRect l="596" t="17873" r="72732" b="74077"/>
          <a:stretch>
            <a:fillRect/>
          </a:stretch>
        </p:blipFill>
        <p:spPr>
          <a:xfrm>
            <a:off x="8738235" y="4994910"/>
            <a:ext cx="2746375" cy="1863090"/>
          </a:xfrm>
          <a:prstGeom prst="rect">
            <a:avLst/>
          </a:prstGeom>
        </p:spPr>
      </p:pic>
      <p:pic>
        <p:nvPicPr>
          <p:cNvPr id="13" name="图片 12" descr="4"/>
          <p:cNvPicPr>
            <a:picLocks noChangeAspect="1"/>
          </p:cNvPicPr>
          <p:nvPr userDrawn="1"/>
        </p:nvPicPr>
        <p:blipFill>
          <a:blip r:embed="rId7" cstate="print"/>
          <a:srcRect l="46769" t="34935" r="-160" b="56132"/>
          <a:stretch>
            <a:fillRect/>
          </a:stretch>
        </p:blipFill>
        <p:spPr>
          <a:xfrm>
            <a:off x="6267450" y="5262880"/>
            <a:ext cx="4241800" cy="1595120"/>
          </a:xfrm>
          <a:prstGeom prst="rect">
            <a:avLst/>
          </a:prstGeom>
        </p:spPr>
      </p:pic>
      <p:pic>
        <p:nvPicPr>
          <p:cNvPr id="10" name="图片 9" descr="6"/>
          <p:cNvPicPr>
            <a:picLocks noChangeAspect="1"/>
          </p:cNvPicPr>
          <p:nvPr userDrawn="1"/>
        </p:nvPicPr>
        <p:blipFill>
          <a:blip r:embed="rId8" cstate="print"/>
          <a:srcRect l="18402" t="61597" r="49432" b="26572"/>
          <a:stretch>
            <a:fillRect/>
          </a:stretch>
        </p:blipFill>
        <p:spPr>
          <a:xfrm>
            <a:off x="5831840" y="5186045"/>
            <a:ext cx="2021840" cy="1671955"/>
          </a:xfrm>
          <a:prstGeom prst="rect">
            <a:avLst/>
          </a:prstGeom>
        </p:spPr>
      </p:pic>
      <p:pic>
        <p:nvPicPr>
          <p:cNvPr id="14" name="图片 13" descr="1"/>
          <p:cNvPicPr>
            <a:picLocks noChangeAspect="1"/>
          </p:cNvPicPr>
          <p:nvPr userDrawn="1"/>
        </p:nvPicPr>
        <p:blipFill>
          <a:blip r:embed="rId9" cstate="print"/>
          <a:srcRect l="51163" t="16452" b="72229"/>
          <a:stretch>
            <a:fillRect/>
          </a:stretch>
        </p:blipFill>
        <p:spPr>
          <a:xfrm>
            <a:off x="10073640" y="5732145"/>
            <a:ext cx="2185670" cy="1138555"/>
          </a:xfrm>
          <a:prstGeom prst="rect">
            <a:avLst/>
          </a:prstGeom>
        </p:spPr>
      </p:pic>
      <p:pic>
        <p:nvPicPr>
          <p:cNvPr id="15" name="图片 14" descr="5"/>
          <p:cNvPicPr>
            <a:picLocks noChangeAspect="1"/>
          </p:cNvPicPr>
          <p:nvPr userDrawn="1"/>
        </p:nvPicPr>
        <p:blipFill>
          <a:blip r:embed="rId10" cstate="print"/>
          <a:srcRect l="26660" t="83598" r="27526" b="3922"/>
          <a:stretch>
            <a:fillRect/>
          </a:stretch>
        </p:blipFill>
        <p:spPr>
          <a:xfrm>
            <a:off x="3561080" y="5201285"/>
            <a:ext cx="2706370" cy="16567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"/>
          <p:cNvPicPr>
            <a:picLocks noChangeAspect="1"/>
          </p:cNvPicPr>
          <p:nvPr userDrawn="1"/>
        </p:nvPicPr>
        <p:blipFill>
          <a:blip r:embed="rId3" cstate="print"/>
          <a:srcRect t="3062" r="58031" b="91784"/>
          <a:stretch>
            <a:fillRect/>
          </a:stretch>
        </p:blipFill>
        <p:spPr>
          <a:xfrm>
            <a:off x="-175260" y="4945380"/>
            <a:ext cx="6929120" cy="1912620"/>
          </a:xfrm>
          <a:prstGeom prst="rect">
            <a:avLst/>
          </a:prstGeom>
        </p:spPr>
      </p:pic>
      <p:pic>
        <p:nvPicPr>
          <p:cNvPr id="10" name="图片 9" descr="觅元素5822a3c65dd93"/>
          <p:cNvPicPr>
            <a:picLocks noChangeAspect="1"/>
          </p:cNvPicPr>
          <p:nvPr userDrawn="1"/>
        </p:nvPicPr>
        <p:blipFill>
          <a:blip r:embed="rId4" cstate="print"/>
          <a:srcRect t="51426" r="43049"/>
          <a:stretch>
            <a:fillRect/>
          </a:stretch>
        </p:blipFill>
        <p:spPr>
          <a:xfrm>
            <a:off x="6457950" y="-41275"/>
            <a:ext cx="5728335" cy="3016885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 userDrawn="1"/>
        </p:nvPicPr>
        <p:blipFill>
          <a:blip r:embed="rId5" cstate="print"/>
          <a:srcRect l="596" t="17873" r="72732" b="74077"/>
          <a:stretch>
            <a:fillRect/>
          </a:stretch>
        </p:blipFill>
        <p:spPr>
          <a:xfrm>
            <a:off x="5201285" y="4994910"/>
            <a:ext cx="2746375" cy="1863090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 userDrawn="1"/>
        </p:nvPicPr>
        <p:blipFill>
          <a:blip r:embed="rId6" cstate="print"/>
          <a:srcRect l="46769" t="34935" r="-160" b="56132"/>
          <a:stretch>
            <a:fillRect/>
          </a:stretch>
        </p:blipFill>
        <p:spPr>
          <a:xfrm>
            <a:off x="2730500" y="5262880"/>
            <a:ext cx="4241800" cy="1595120"/>
          </a:xfrm>
          <a:prstGeom prst="rect">
            <a:avLst/>
          </a:prstGeom>
        </p:spPr>
      </p:pic>
      <p:pic>
        <p:nvPicPr>
          <p:cNvPr id="11" name="图片 10" descr="6"/>
          <p:cNvPicPr>
            <a:picLocks noChangeAspect="1"/>
          </p:cNvPicPr>
          <p:nvPr userDrawn="1"/>
        </p:nvPicPr>
        <p:blipFill>
          <a:blip r:embed="rId7" cstate="print"/>
          <a:srcRect l="18402" t="61597" r="49432" b="26572"/>
          <a:stretch>
            <a:fillRect/>
          </a:stretch>
        </p:blipFill>
        <p:spPr>
          <a:xfrm>
            <a:off x="2421890" y="5363845"/>
            <a:ext cx="2021840" cy="1671955"/>
          </a:xfrm>
          <a:prstGeom prst="rect">
            <a:avLst/>
          </a:prstGeom>
        </p:spPr>
      </p:pic>
      <p:pic>
        <p:nvPicPr>
          <p:cNvPr id="12" name="图片 11" descr="95302be5703febba75cf55f6b0e5b6fe"/>
          <p:cNvPicPr>
            <a:picLocks noChangeAspect="1"/>
          </p:cNvPicPr>
          <p:nvPr userDrawn="1"/>
        </p:nvPicPr>
        <p:blipFill>
          <a:blip r:embed="rId8" cstate="print"/>
          <a:srcRect l="7332" t="24512" r="8967" b="44660"/>
          <a:stretch>
            <a:fillRect/>
          </a:stretch>
        </p:blipFill>
        <p:spPr>
          <a:xfrm>
            <a:off x="6685915" y="4171315"/>
            <a:ext cx="5535930" cy="2717165"/>
          </a:xfrm>
          <a:prstGeom prst="rect">
            <a:avLst/>
          </a:prstGeom>
        </p:spPr>
      </p:pic>
      <p:pic>
        <p:nvPicPr>
          <p:cNvPr id="35" name="图片 34" descr="2838706a9218dfbe9f66a7b15f2aec4a"/>
          <p:cNvPicPr>
            <a:picLocks noChangeAspect="1"/>
          </p:cNvPicPr>
          <p:nvPr userDrawn="1"/>
        </p:nvPicPr>
        <p:blipFill>
          <a:blip r:embed="rId9" cstate="print"/>
          <a:srcRect l="8286" t="3431" r="36488" b="26589"/>
          <a:stretch>
            <a:fillRect/>
          </a:stretch>
        </p:blipFill>
        <p:spPr>
          <a:xfrm flipH="1">
            <a:off x="-52705" y="4641850"/>
            <a:ext cx="2134235" cy="2292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2838706a9218dfbe9f66a7b15f2aec4a"/>
          <p:cNvPicPr>
            <a:picLocks noChangeAspect="1"/>
          </p:cNvPicPr>
          <p:nvPr userDrawn="1"/>
        </p:nvPicPr>
        <p:blipFill>
          <a:blip r:embed="rId3" cstate="print"/>
          <a:srcRect l="8286" t="3431" r="36488" b="26589"/>
          <a:stretch>
            <a:fillRect/>
          </a:stretch>
        </p:blipFill>
        <p:spPr>
          <a:xfrm>
            <a:off x="7384415" y="1657350"/>
            <a:ext cx="4837430" cy="5194935"/>
          </a:xfrm>
          <a:prstGeom prst="rect">
            <a:avLst/>
          </a:prstGeom>
        </p:spPr>
      </p:pic>
      <p:pic>
        <p:nvPicPr>
          <p:cNvPr id="36" name="图片 35" descr="觅元素5822a3c65dd93"/>
          <p:cNvPicPr>
            <a:picLocks noChangeAspect="1"/>
          </p:cNvPicPr>
          <p:nvPr userDrawn="1"/>
        </p:nvPicPr>
        <p:blipFill>
          <a:blip r:embed="rId4" cstate="print"/>
          <a:srcRect t="51426" r="57948"/>
          <a:stretch>
            <a:fillRect/>
          </a:stretch>
        </p:blipFill>
        <p:spPr>
          <a:xfrm>
            <a:off x="7853680" y="-146050"/>
            <a:ext cx="4229735" cy="3016885"/>
          </a:xfrm>
          <a:prstGeom prst="rect">
            <a:avLst/>
          </a:prstGeom>
        </p:spPr>
      </p:pic>
      <p:pic>
        <p:nvPicPr>
          <p:cNvPr id="37" name="图片 36" descr="2"/>
          <p:cNvPicPr>
            <a:picLocks noChangeAspect="1"/>
          </p:cNvPicPr>
          <p:nvPr userDrawn="1"/>
        </p:nvPicPr>
        <p:blipFill>
          <a:blip r:embed="rId5" cstate="print"/>
          <a:srcRect t="3062" r="58031" b="91784"/>
          <a:stretch>
            <a:fillRect/>
          </a:stretch>
        </p:blipFill>
        <p:spPr>
          <a:xfrm>
            <a:off x="5506720" y="4945380"/>
            <a:ext cx="6929120" cy="1912620"/>
          </a:xfrm>
          <a:prstGeom prst="rect">
            <a:avLst/>
          </a:prstGeom>
        </p:spPr>
      </p:pic>
      <p:pic>
        <p:nvPicPr>
          <p:cNvPr id="39" name="图片 38" descr="3"/>
          <p:cNvPicPr>
            <a:picLocks noChangeAspect="1"/>
          </p:cNvPicPr>
          <p:nvPr userDrawn="1"/>
        </p:nvPicPr>
        <p:blipFill>
          <a:blip r:embed="rId6" cstate="print"/>
          <a:srcRect l="596" t="17873" r="72732" b="74077"/>
          <a:stretch>
            <a:fillRect/>
          </a:stretch>
        </p:blipFill>
        <p:spPr>
          <a:xfrm>
            <a:off x="8785225" y="5007610"/>
            <a:ext cx="2746375" cy="1863090"/>
          </a:xfrm>
          <a:prstGeom prst="rect">
            <a:avLst/>
          </a:prstGeom>
        </p:spPr>
      </p:pic>
      <p:pic>
        <p:nvPicPr>
          <p:cNvPr id="40" name="图片 39" descr="4"/>
          <p:cNvPicPr>
            <a:picLocks noChangeAspect="1"/>
          </p:cNvPicPr>
          <p:nvPr userDrawn="1"/>
        </p:nvPicPr>
        <p:blipFill>
          <a:blip r:embed="rId7" cstate="print"/>
          <a:srcRect l="46769" t="34935" r="19454" b="56132"/>
          <a:stretch>
            <a:fillRect/>
          </a:stretch>
        </p:blipFill>
        <p:spPr>
          <a:xfrm>
            <a:off x="9555480" y="5262880"/>
            <a:ext cx="2683510" cy="1595120"/>
          </a:xfrm>
          <a:prstGeom prst="rect">
            <a:avLst/>
          </a:prstGeom>
        </p:spPr>
      </p:pic>
      <p:pic>
        <p:nvPicPr>
          <p:cNvPr id="41" name="图片 40" descr="6"/>
          <p:cNvPicPr>
            <a:picLocks noChangeAspect="1"/>
          </p:cNvPicPr>
          <p:nvPr userDrawn="1"/>
        </p:nvPicPr>
        <p:blipFill>
          <a:blip r:embed="rId8" cstate="print"/>
          <a:srcRect l="18402" t="61597" r="49432" b="26572"/>
          <a:stretch>
            <a:fillRect/>
          </a:stretch>
        </p:blipFill>
        <p:spPr>
          <a:xfrm>
            <a:off x="7660640" y="5262880"/>
            <a:ext cx="2021840" cy="1671955"/>
          </a:xfrm>
          <a:prstGeom prst="rect">
            <a:avLst/>
          </a:prstGeom>
        </p:spPr>
      </p:pic>
      <p:pic>
        <p:nvPicPr>
          <p:cNvPr id="44" name="图片 43" descr="5"/>
          <p:cNvPicPr>
            <a:picLocks noChangeAspect="1"/>
          </p:cNvPicPr>
          <p:nvPr userDrawn="1"/>
        </p:nvPicPr>
        <p:blipFill>
          <a:blip r:embed="rId9" cstate="print"/>
          <a:srcRect l="26660" t="83598" r="27526" b="3922"/>
          <a:stretch>
            <a:fillRect/>
          </a:stretch>
        </p:blipFill>
        <p:spPr>
          <a:xfrm>
            <a:off x="6290310" y="5727065"/>
            <a:ext cx="1805305" cy="1104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1"/>
          <p:cNvSpPr txBox="1"/>
          <p:nvPr userDrawn="1"/>
        </p:nvSpPr>
        <p:spPr>
          <a:xfrm>
            <a:off x="1844675" y="2316163"/>
            <a:ext cx="8534400" cy="27927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谢谢您购买了我的模板。在您使用前，我还有一点点建议要跟您说哦：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字体选择上，不管任何情况下，我们都习惯优先选择：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微软雅黑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。因为它显得四平八稳，而且几乎任何一台电脑都自备该字体。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建议您使用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PPT2007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以上的版本，保证让您在公开场合技惊四座。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更多作品请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在稻壳儿网站搜索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809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    或者登陆：</a:t>
            </a:r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http://chn.docer.com/works?userid=206935610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最后别忘了：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最重要的不是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，是你</a:t>
            </a:r>
          </a:p>
        </p:txBody>
      </p:sp>
      <p:pic>
        <p:nvPicPr>
          <p:cNvPr id="10" name="图片 9" descr="1234_副本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40495" y="3810635"/>
            <a:ext cx="2035175" cy="2035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354388" y="3683000"/>
            <a:ext cx="5483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餐饮行业通用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07155" y="4138930"/>
            <a:ext cx="4377690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</a:rPr>
              <a:t>. Maecenas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34185" y="1448435"/>
            <a:ext cx="8723630" cy="2233930"/>
            <a:chOff x="2731" y="2281"/>
            <a:chExt cx="13738" cy="3518"/>
          </a:xfrm>
        </p:grpSpPr>
        <p:pic>
          <p:nvPicPr>
            <p:cNvPr id="25" name="图片 24" descr="7ec2e19a9cbf74f3472510806a4d5664"/>
            <p:cNvPicPr>
              <a:picLocks noChangeAspect="1"/>
            </p:cNvPicPr>
            <p:nvPr/>
          </p:nvPicPr>
          <p:blipFill>
            <a:blip r:embed="rId4" cstate="print"/>
            <a:srcRect l="2800" t="25058" r="5601" b="35924"/>
            <a:stretch>
              <a:fillRect/>
            </a:stretch>
          </p:blipFill>
          <p:spPr>
            <a:xfrm>
              <a:off x="2731" y="2281"/>
              <a:ext cx="13738" cy="3519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513" y="2478"/>
              <a:ext cx="209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charset="-122"/>
                  <a:ea typeface="幼圆" panose="02010509060101010101" charset="-122"/>
                </a:rPr>
                <a:t>CHINA</a:t>
              </a:r>
            </a:p>
          </p:txBody>
        </p:sp>
      </p:grpSp>
      <p:pic>
        <p:nvPicPr>
          <p:cNvPr id="3" name="图片 2" descr="图片包含 剪贴画&#10;&#10;已生成高可信度的说明">
            <a:extLst>
              <a:ext uri="{FF2B5EF4-FFF2-40B4-BE49-F238E27FC236}">
                <a16:creationId xmlns:a16="http://schemas.microsoft.com/office/drawing/2014/main" xmlns="" id="{122E92ED-6E3B-4887-AD1B-1B38ABC8B9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85" y="4557168"/>
            <a:ext cx="4286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-7620"/>
            <a:ext cx="5437505" cy="6873875"/>
          </a:xfrm>
          <a:prstGeom prst="rect">
            <a:avLst/>
          </a:prstGeom>
          <a:blipFill rotWithShape="1">
            <a:blip r:embed="rId2" cstate="print"/>
            <a:stretch>
              <a:fillRect l="-6000" r="-11000"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22"/>
          <p:cNvSpPr txBox="1"/>
          <p:nvPr/>
        </p:nvSpPr>
        <p:spPr>
          <a:xfrm flipH="1">
            <a:off x="8449945" y="941070"/>
            <a:ext cx="365887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8279765" y="941070"/>
            <a:ext cx="0" cy="1152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20"/>
          <p:cNvSpPr txBox="1"/>
          <p:nvPr/>
        </p:nvSpPr>
        <p:spPr>
          <a:xfrm flipH="1">
            <a:off x="6112510" y="941070"/>
            <a:ext cx="2012950" cy="461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6112510" y="1337310"/>
            <a:ext cx="201295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</a:t>
            </a:r>
          </a:p>
        </p:txBody>
      </p:sp>
      <p:sp>
        <p:nvSpPr>
          <p:cNvPr id="27" name="文本框 22"/>
          <p:cNvSpPr txBox="1"/>
          <p:nvPr/>
        </p:nvSpPr>
        <p:spPr>
          <a:xfrm flipH="1">
            <a:off x="6296660" y="2871470"/>
            <a:ext cx="548386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8" name="文本框 22"/>
          <p:cNvSpPr txBox="1"/>
          <p:nvPr/>
        </p:nvSpPr>
        <p:spPr>
          <a:xfrm flipH="1">
            <a:off x="6296660" y="3842385"/>
            <a:ext cx="548386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29" name="文本框 22"/>
          <p:cNvSpPr txBox="1"/>
          <p:nvPr/>
        </p:nvSpPr>
        <p:spPr>
          <a:xfrm flipH="1">
            <a:off x="6296660" y="4813300"/>
            <a:ext cx="548386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30" name="文本框 22"/>
          <p:cNvSpPr txBox="1"/>
          <p:nvPr/>
        </p:nvSpPr>
        <p:spPr>
          <a:xfrm flipH="1">
            <a:off x="6296660" y="5784215"/>
            <a:ext cx="548386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Wingdings" panose="05000000000000000000" charset="0"/>
              <a:buChar char="n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5" y="-7620"/>
            <a:ext cx="5003165" cy="6873875"/>
          </a:xfrm>
          <a:prstGeom prst="rect">
            <a:avLst/>
          </a:prstGeom>
          <a:blipFill rotWithShape="1">
            <a:blip r:embed="rId2" cstate="print"/>
            <a:stretch>
              <a:fillRect l="-25000" r="-28000" b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195" y="247650"/>
            <a:ext cx="4424045" cy="636333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22"/>
          <p:cNvSpPr txBox="1"/>
          <p:nvPr/>
        </p:nvSpPr>
        <p:spPr>
          <a:xfrm flipH="1">
            <a:off x="5976620" y="1655445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271260" y="1049655"/>
            <a:ext cx="50044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</a:t>
            </a:r>
          </a:p>
        </p:txBody>
      </p:sp>
      <p:sp>
        <p:nvSpPr>
          <p:cNvPr id="8" name="文本框 20"/>
          <p:cNvSpPr txBox="1"/>
          <p:nvPr/>
        </p:nvSpPr>
        <p:spPr>
          <a:xfrm flipH="1">
            <a:off x="1042670" y="2767965"/>
            <a:ext cx="2919095" cy="1322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</a:t>
            </a:r>
          </a:p>
          <a:p>
            <a:pPr lvl="0"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WORDS </a:t>
            </a:r>
          </a:p>
        </p:txBody>
      </p:sp>
      <p:sp>
        <p:nvSpPr>
          <p:cNvPr id="4" name="文本框 22"/>
          <p:cNvSpPr txBox="1"/>
          <p:nvPr/>
        </p:nvSpPr>
        <p:spPr>
          <a:xfrm flipH="1">
            <a:off x="5976620" y="2576830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5976620" y="3498215"/>
            <a:ext cx="5407025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7" name="椭圆 6"/>
          <p:cNvSpPr/>
          <p:nvPr/>
        </p:nvSpPr>
        <p:spPr>
          <a:xfrm>
            <a:off x="6466840" y="4767580"/>
            <a:ext cx="935355" cy="93535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415" name="稻壳儿小白白(http://dwz.cn/Wu2UP)"/>
          <p:cNvSpPr/>
          <p:nvPr/>
        </p:nvSpPr>
        <p:spPr>
          <a:xfrm>
            <a:off x="6642735" y="4941570"/>
            <a:ext cx="582930" cy="587375"/>
          </a:xfrm>
          <a:custGeom>
            <a:avLst/>
            <a:gdLst/>
            <a:ahLst/>
            <a:cxnLst>
              <a:cxn ang="0">
                <a:pos x="119532321" y="93759488"/>
              </a:cxn>
              <a:cxn ang="0">
                <a:pos x="119532321" y="93759488"/>
              </a:cxn>
              <a:cxn ang="0">
                <a:pos x="63828188" y="93759488"/>
              </a:cxn>
              <a:cxn ang="0">
                <a:pos x="55414476" y="102441384"/>
              </a:cxn>
              <a:cxn ang="0">
                <a:pos x="63828188" y="106492239"/>
              </a:cxn>
              <a:cxn ang="0">
                <a:pos x="119532321" y="106492239"/>
              </a:cxn>
              <a:cxn ang="0">
                <a:pos x="123593947" y="102441384"/>
              </a:cxn>
              <a:cxn ang="0">
                <a:pos x="119532321" y="93759488"/>
              </a:cxn>
              <a:cxn ang="0">
                <a:pos x="132298120" y="59612896"/>
              </a:cxn>
              <a:cxn ang="0">
                <a:pos x="132298120" y="59612896"/>
              </a:cxn>
              <a:cxn ang="0">
                <a:pos x="51062390" y="59612896"/>
              </a:cxn>
              <a:cxn ang="0">
                <a:pos x="47000764" y="68293988"/>
              </a:cxn>
              <a:cxn ang="0">
                <a:pos x="51062390" y="72634936"/>
              </a:cxn>
              <a:cxn ang="0">
                <a:pos x="132298120" y="72634936"/>
              </a:cxn>
              <a:cxn ang="0">
                <a:pos x="136650206" y="68293988"/>
              </a:cxn>
              <a:cxn ang="0">
                <a:pos x="132298120" y="59612896"/>
              </a:cxn>
              <a:cxn ang="0">
                <a:pos x="89649442" y="0"/>
              </a:cxn>
              <a:cxn ang="0">
                <a:pos x="89649442" y="0"/>
              </a:cxn>
              <a:cxn ang="0">
                <a:pos x="0" y="76685790"/>
              </a:cxn>
              <a:cxn ang="0">
                <a:pos x="33944505" y="140639634"/>
              </a:cxn>
              <a:cxn ang="0">
                <a:pos x="33944505" y="178837885"/>
              </a:cxn>
              <a:cxn ang="0">
                <a:pos x="72531557" y="157713332"/>
              </a:cxn>
              <a:cxn ang="0">
                <a:pos x="89649442" y="157713332"/>
              </a:cxn>
              <a:cxn ang="0">
                <a:pos x="183650166" y="76685790"/>
              </a:cxn>
              <a:cxn ang="0">
                <a:pos x="89649442" y="0"/>
              </a:cxn>
              <a:cxn ang="0">
                <a:pos x="89649442" y="144979778"/>
              </a:cxn>
              <a:cxn ang="0">
                <a:pos x="89649442" y="144979778"/>
              </a:cxn>
              <a:cxn ang="0">
                <a:pos x="72531557" y="144979778"/>
              </a:cxn>
              <a:cxn ang="0">
                <a:pos x="47000764" y="162053476"/>
              </a:cxn>
              <a:cxn ang="0">
                <a:pos x="47000764" y="132247028"/>
              </a:cxn>
              <a:cxn ang="0">
                <a:pos x="12765799" y="76685790"/>
              </a:cxn>
              <a:cxn ang="0">
                <a:pos x="89649442" y="8681092"/>
              </a:cxn>
              <a:cxn ang="0">
                <a:pos x="170594711" y="76685790"/>
              </a:cxn>
              <a:cxn ang="0">
                <a:pos x="89649442" y="144979778"/>
              </a:cxn>
            </a:cxnLst>
            <a:rect l="0" t="0" r="0" b="0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20"/>
          <p:cNvSpPr txBox="1"/>
          <p:nvPr/>
        </p:nvSpPr>
        <p:spPr>
          <a:xfrm flipH="1">
            <a:off x="5882005" y="5875020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14" name="椭圆 13"/>
          <p:cNvSpPr/>
          <p:nvPr/>
        </p:nvSpPr>
        <p:spPr>
          <a:xfrm>
            <a:off x="8396605" y="4786630"/>
            <a:ext cx="935355" cy="93535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20"/>
          <p:cNvSpPr txBox="1"/>
          <p:nvPr/>
        </p:nvSpPr>
        <p:spPr>
          <a:xfrm flipH="1">
            <a:off x="7800975" y="5894070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18" name="椭圆 17"/>
          <p:cNvSpPr/>
          <p:nvPr/>
        </p:nvSpPr>
        <p:spPr>
          <a:xfrm>
            <a:off x="10326370" y="4794885"/>
            <a:ext cx="935355" cy="93535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20"/>
          <p:cNvSpPr txBox="1"/>
          <p:nvPr/>
        </p:nvSpPr>
        <p:spPr>
          <a:xfrm flipH="1">
            <a:off x="9741535" y="5902325"/>
            <a:ext cx="2179955" cy="36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14416" name="Freeform 33"/>
          <p:cNvSpPr>
            <a:spLocks noEditPoints="1"/>
          </p:cNvSpPr>
          <p:nvPr/>
        </p:nvSpPr>
        <p:spPr>
          <a:xfrm>
            <a:off x="8585835" y="4987925"/>
            <a:ext cx="556260" cy="494665"/>
          </a:xfrm>
          <a:custGeom>
            <a:avLst/>
            <a:gdLst/>
            <a:ahLst/>
            <a:cxnLst>
              <a:cxn ang="0">
                <a:pos x="474" y="93"/>
              </a:cxn>
              <a:cxn ang="0">
                <a:pos x="259" y="308"/>
              </a:cxn>
              <a:cxn ang="0">
                <a:pos x="474" y="522"/>
              </a:cxn>
              <a:cxn ang="0">
                <a:pos x="688" y="308"/>
              </a:cxn>
              <a:cxn ang="0">
                <a:pos x="474" y="93"/>
              </a:cxn>
              <a:cxn ang="0">
                <a:pos x="474" y="479"/>
              </a:cxn>
              <a:cxn ang="0">
                <a:pos x="474" y="479"/>
              </a:cxn>
              <a:cxn ang="0">
                <a:pos x="303" y="308"/>
              </a:cxn>
              <a:cxn ang="0">
                <a:pos x="474" y="137"/>
              </a:cxn>
              <a:cxn ang="0">
                <a:pos x="645" y="308"/>
              </a:cxn>
              <a:cxn ang="0">
                <a:pos x="474" y="479"/>
              </a:cxn>
              <a:cxn ang="0">
                <a:pos x="942" y="291"/>
              </a:cxn>
              <a:cxn ang="0">
                <a:pos x="942" y="291"/>
              </a:cxn>
              <a:cxn ang="0">
                <a:pos x="474" y="0"/>
              </a:cxn>
              <a:cxn ang="0">
                <a:pos x="5" y="291"/>
              </a:cxn>
              <a:cxn ang="0">
                <a:pos x="5" y="324"/>
              </a:cxn>
              <a:cxn ang="0">
                <a:pos x="474" y="615"/>
              </a:cxn>
              <a:cxn ang="0">
                <a:pos x="942" y="324"/>
              </a:cxn>
              <a:cxn ang="0">
                <a:pos x="942" y="291"/>
              </a:cxn>
              <a:cxn ang="0">
                <a:pos x="474" y="542"/>
              </a:cxn>
              <a:cxn ang="0">
                <a:pos x="474" y="542"/>
              </a:cxn>
              <a:cxn ang="0">
                <a:pos x="79" y="308"/>
              </a:cxn>
              <a:cxn ang="0">
                <a:pos x="474" y="73"/>
              </a:cxn>
              <a:cxn ang="0">
                <a:pos x="869" y="308"/>
              </a:cxn>
              <a:cxn ang="0">
                <a:pos x="474" y="542"/>
              </a:cxn>
              <a:cxn ang="0">
                <a:pos x="556" y="274"/>
              </a:cxn>
              <a:cxn ang="0">
                <a:pos x="556" y="274"/>
              </a:cxn>
              <a:cxn ang="0">
                <a:pos x="474" y="219"/>
              </a:cxn>
              <a:cxn ang="0">
                <a:pos x="452" y="241"/>
              </a:cxn>
              <a:cxn ang="0">
                <a:pos x="474" y="262"/>
              </a:cxn>
              <a:cxn ang="0">
                <a:pos x="515" y="290"/>
              </a:cxn>
              <a:cxn ang="0">
                <a:pos x="516" y="291"/>
              </a:cxn>
              <a:cxn ang="0">
                <a:pos x="519" y="308"/>
              </a:cxn>
              <a:cxn ang="0">
                <a:pos x="491" y="349"/>
              </a:cxn>
              <a:cxn ang="0">
                <a:pos x="490" y="350"/>
              </a:cxn>
              <a:cxn ang="0">
                <a:pos x="457" y="349"/>
              </a:cxn>
              <a:cxn ang="0">
                <a:pos x="457" y="349"/>
              </a:cxn>
              <a:cxn ang="0">
                <a:pos x="428" y="308"/>
              </a:cxn>
              <a:cxn ang="0">
                <a:pos x="407" y="286"/>
              </a:cxn>
              <a:cxn ang="0">
                <a:pos x="385" y="308"/>
              </a:cxn>
              <a:cxn ang="0">
                <a:pos x="411" y="370"/>
              </a:cxn>
              <a:cxn ang="0">
                <a:pos x="440" y="389"/>
              </a:cxn>
              <a:cxn ang="0">
                <a:pos x="507" y="390"/>
              </a:cxn>
              <a:cxn ang="0">
                <a:pos x="508" y="389"/>
              </a:cxn>
              <a:cxn ang="0">
                <a:pos x="537" y="370"/>
              </a:cxn>
              <a:cxn ang="0">
                <a:pos x="562" y="308"/>
              </a:cxn>
              <a:cxn ang="0">
                <a:pos x="556" y="275"/>
              </a:cxn>
              <a:cxn ang="0">
                <a:pos x="556" y="274"/>
              </a:cxn>
            </a:cxnLst>
            <a:rect l="0" t="0" r="0" b="0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423" name="组合 17"/>
          <p:cNvGrpSpPr/>
          <p:nvPr/>
        </p:nvGrpSpPr>
        <p:grpSpPr>
          <a:xfrm>
            <a:off x="10641330" y="4992370"/>
            <a:ext cx="332105" cy="541020"/>
            <a:chOff x="0" y="0"/>
            <a:chExt cx="1787525" cy="2432051"/>
          </a:xfrm>
        </p:grpSpPr>
        <p:sp>
          <p:nvSpPr>
            <p:cNvPr id="14424" name="Freeform 12"/>
            <p:cNvSpPr/>
            <p:nvPr/>
          </p:nvSpPr>
          <p:spPr>
            <a:xfrm>
              <a:off x="933450" y="338138"/>
              <a:ext cx="854075" cy="2093913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191" y="0"/>
                </a:cxn>
                <a:cxn ang="0">
                  <a:pos x="187" y="24"/>
                </a:cxn>
                <a:cxn ang="0">
                  <a:pos x="179" y="48"/>
                </a:cxn>
                <a:cxn ang="0">
                  <a:pos x="179" y="48"/>
                </a:cxn>
                <a:cxn ang="0">
                  <a:pos x="158" y="91"/>
                </a:cxn>
                <a:cxn ang="0">
                  <a:pos x="120" y="168"/>
                </a:cxn>
                <a:cxn ang="0">
                  <a:pos x="0" y="393"/>
                </a:cxn>
                <a:cxn ang="0">
                  <a:pos x="0" y="393"/>
                </a:cxn>
                <a:cxn ang="0">
                  <a:pos x="167" y="701"/>
                </a:cxn>
                <a:cxn ang="0">
                  <a:pos x="254" y="857"/>
                </a:cxn>
                <a:cxn ang="0">
                  <a:pos x="337" y="1005"/>
                </a:cxn>
                <a:cxn ang="0">
                  <a:pos x="410" y="1133"/>
                </a:cxn>
                <a:cxn ang="0">
                  <a:pos x="471" y="1234"/>
                </a:cxn>
                <a:cxn ang="0">
                  <a:pos x="495" y="1271"/>
                </a:cxn>
                <a:cxn ang="0">
                  <a:pos x="515" y="1299"/>
                </a:cxn>
                <a:cxn ang="0">
                  <a:pos x="527" y="1315"/>
                </a:cxn>
                <a:cxn ang="0">
                  <a:pos x="534" y="1319"/>
                </a:cxn>
                <a:cxn ang="0">
                  <a:pos x="536" y="1319"/>
                </a:cxn>
                <a:cxn ang="0">
                  <a:pos x="536" y="1319"/>
                </a:cxn>
                <a:cxn ang="0">
                  <a:pos x="538" y="1315"/>
                </a:cxn>
                <a:cxn ang="0">
                  <a:pos x="538" y="1307"/>
                </a:cxn>
                <a:cxn ang="0">
                  <a:pos x="534" y="1273"/>
                </a:cxn>
                <a:cxn ang="0">
                  <a:pos x="523" y="1222"/>
                </a:cxn>
                <a:cxn ang="0">
                  <a:pos x="507" y="1155"/>
                </a:cxn>
                <a:cxn ang="0">
                  <a:pos x="465" y="985"/>
                </a:cxn>
                <a:cxn ang="0">
                  <a:pos x="412" y="778"/>
                </a:cxn>
                <a:cxn ang="0">
                  <a:pos x="351" y="559"/>
                </a:cxn>
                <a:cxn ang="0">
                  <a:pos x="290" y="342"/>
                </a:cxn>
                <a:cxn ang="0">
                  <a:pos x="235" y="150"/>
                </a:cxn>
                <a:cxn ang="0">
                  <a:pos x="191" y="0"/>
                </a:cxn>
                <a:cxn ang="0">
                  <a:pos x="191" y="0"/>
                </a:cxn>
              </a:cxnLst>
              <a:rect l="0" t="0" r="0" b="0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5" name="Freeform 13"/>
            <p:cNvSpPr/>
            <p:nvPr/>
          </p:nvSpPr>
          <p:spPr>
            <a:xfrm>
              <a:off x="0" y="0"/>
              <a:ext cx="1165225" cy="2432050"/>
            </a:xfrm>
            <a:custGeom>
              <a:avLst/>
              <a:gdLst/>
              <a:ahLst/>
              <a:cxnLst>
                <a:cxn ang="0">
                  <a:pos x="621" y="12"/>
                </a:cxn>
                <a:cxn ang="0">
                  <a:pos x="566" y="0"/>
                </a:cxn>
                <a:cxn ang="0">
                  <a:pos x="566" y="87"/>
                </a:cxn>
                <a:cxn ang="0">
                  <a:pos x="596" y="99"/>
                </a:cxn>
                <a:cxn ang="0">
                  <a:pos x="619" y="121"/>
                </a:cxn>
                <a:cxn ang="0">
                  <a:pos x="635" y="148"/>
                </a:cxn>
                <a:cxn ang="0">
                  <a:pos x="641" y="180"/>
                </a:cxn>
                <a:cxn ang="0">
                  <a:pos x="639" y="200"/>
                </a:cxn>
                <a:cxn ang="0">
                  <a:pos x="625" y="233"/>
                </a:cxn>
                <a:cxn ang="0">
                  <a:pos x="598" y="259"/>
                </a:cxn>
                <a:cxn ang="0">
                  <a:pos x="566" y="273"/>
                </a:cxn>
                <a:cxn ang="0">
                  <a:pos x="546" y="275"/>
                </a:cxn>
                <a:cxn ang="0">
                  <a:pos x="509" y="267"/>
                </a:cxn>
                <a:cxn ang="0">
                  <a:pos x="479" y="247"/>
                </a:cxn>
                <a:cxn ang="0">
                  <a:pos x="459" y="217"/>
                </a:cxn>
                <a:cxn ang="0">
                  <a:pos x="450" y="180"/>
                </a:cxn>
                <a:cxn ang="0">
                  <a:pos x="452" y="164"/>
                </a:cxn>
                <a:cxn ang="0">
                  <a:pos x="463" y="133"/>
                </a:cxn>
                <a:cxn ang="0">
                  <a:pos x="483" y="109"/>
                </a:cxn>
                <a:cxn ang="0">
                  <a:pos x="509" y="93"/>
                </a:cxn>
                <a:cxn ang="0">
                  <a:pos x="525" y="0"/>
                </a:cxn>
                <a:cxn ang="0">
                  <a:pos x="503" y="6"/>
                </a:cxn>
                <a:cxn ang="0">
                  <a:pos x="459" y="24"/>
                </a:cxn>
                <a:cxn ang="0">
                  <a:pos x="420" y="52"/>
                </a:cxn>
                <a:cxn ang="0">
                  <a:pos x="392" y="91"/>
                </a:cxn>
                <a:cxn ang="0">
                  <a:pos x="379" y="113"/>
                </a:cxn>
                <a:cxn ang="0">
                  <a:pos x="351" y="200"/>
                </a:cxn>
                <a:cxn ang="0">
                  <a:pos x="236" y="600"/>
                </a:cxn>
                <a:cxn ang="0">
                  <a:pos x="98" y="1103"/>
                </a:cxn>
                <a:cxn ang="0">
                  <a:pos x="23" y="1405"/>
                </a:cxn>
                <a:cxn ang="0">
                  <a:pos x="0" y="1516"/>
                </a:cxn>
                <a:cxn ang="0">
                  <a:pos x="2" y="1532"/>
                </a:cxn>
                <a:cxn ang="0">
                  <a:pos x="4" y="1532"/>
                </a:cxn>
                <a:cxn ang="0">
                  <a:pos x="17" y="1522"/>
                </a:cxn>
                <a:cxn ang="0">
                  <a:pos x="79" y="1429"/>
                </a:cxn>
                <a:cxn ang="0">
                  <a:pos x="236" y="1159"/>
                </a:cxn>
                <a:cxn ang="0">
                  <a:pos x="487" y="703"/>
                </a:cxn>
                <a:cxn ang="0">
                  <a:pos x="682" y="334"/>
                </a:cxn>
                <a:cxn ang="0">
                  <a:pos x="722" y="251"/>
                </a:cxn>
                <a:cxn ang="0">
                  <a:pos x="728" y="235"/>
                </a:cxn>
                <a:cxn ang="0">
                  <a:pos x="734" y="198"/>
                </a:cxn>
                <a:cxn ang="0">
                  <a:pos x="734" y="162"/>
                </a:cxn>
                <a:cxn ang="0">
                  <a:pos x="726" y="127"/>
                </a:cxn>
                <a:cxn ang="0">
                  <a:pos x="712" y="95"/>
                </a:cxn>
                <a:cxn ang="0">
                  <a:pos x="694" y="65"/>
                </a:cxn>
                <a:cxn ang="0">
                  <a:pos x="667" y="40"/>
                </a:cxn>
                <a:cxn ang="0">
                  <a:pos x="637" y="20"/>
                </a:cxn>
                <a:cxn ang="0">
                  <a:pos x="621" y="12"/>
                </a:cxn>
              </a:cxnLst>
              <a:rect l="0" t="0" r="0" b="0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3" cstate="print">
            <a:lum bright="-96000"/>
          </a:blip>
          <a:stretch>
            <a:fillRect/>
          </a:stretch>
        </p:blipFill>
        <p:spPr>
          <a:xfrm>
            <a:off x="2447608" y="1979295"/>
            <a:ext cx="7296785" cy="2943860"/>
          </a:xfrm>
          <a:prstGeom prst="rect">
            <a:avLst/>
          </a:prstGeom>
        </p:spPr>
      </p:pic>
      <p:pic>
        <p:nvPicPr>
          <p:cNvPr id="3" name="图片 2" descr="图片包含 剪贴画&#10;&#10;已生成高可信度的说明">
            <a:extLst>
              <a:ext uri="{FF2B5EF4-FFF2-40B4-BE49-F238E27FC236}">
                <a16:creationId xmlns:a16="http://schemas.microsoft.com/office/drawing/2014/main" xmlns="" id="{933F343F-D80C-4FD5-92B3-58EAD42CD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687" y="4365257"/>
            <a:ext cx="4286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E668D3F-DAF7-4EC6-B081-5433AFBD8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8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36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4"/>
          <p:cNvPicPr>
            <a:picLocks noChangeAspect="1"/>
          </p:cNvPicPr>
          <p:nvPr/>
        </p:nvPicPr>
        <p:blipFill>
          <a:blip r:embed="rId3" cstate="print">
            <a:lum bright="-42000"/>
          </a:blip>
          <a:srcRect t="23650" b="31059"/>
          <a:stretch>
            <a:fillRect/>
          </a:stretch>
        </p:blipFill>
        <p:spPr>
          <a:xfrm>
            <a:off x="835660" y="101600"/>
            <a:ext cx="4352925" cy="1114425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59460" y="1857375"/>
            <a:ext cx="610235" cy="610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59460" y="2849245"/>
            <a:ext cx="610235" cy="610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59460" y="3841115"/>
            <a:ext cx="610235" cy="610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759460" y="4832985"/>
            <a:ext cx="610235" cy="610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59460" y="5824855"/>
            <a:ext cx="610235" cy="610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511935" y="1884045"/>
            <a:ext cx="3956050" cy="634365"/>
            <a:chOff x="681" y="3617"/>
            <a:chExt cx="7384" cy="994"/>
          </a:xfrm>
        </p:grpSpPr>
        <p:sp>
          <p:nvSpPr>
            <p:cNvPr id="38" name="TextBox 25"/>
            <p:cNvSpPr txBox="1"/>
            <p:nvPr/>
          </p:nvSpPr>
          <p:spPr>
            <a:xfrm flipH="1">
              <a:off x="681" y="3617"/>
              <a:ext cx="6541" cy="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en-US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欢迎关注公众号</a:t>
              </a:r>
              <a:endParaRPr lang="zh-CN" altLang="zh-CN" sz="1600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43" name="TextBox 25"/>
            <p:cNvSpPr txBox="1"/>
            <p:nvPr/>
          </p:nvSpPr>
          <p:spPr>
            <a:xfrm flipH="1">
              <a:off x="681" y="4059"/>
              <a:ext cx="7384" cy="5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Please enter the required title here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1935" y="2868930"/>
            <a:ext cx="3956050" cy="634365"/>
            <a:chOff x="681" y="3617"/>
            <a:chExt cx="7384" cy="994"/>
          </a:xfrm>
        </p:grpSpPr>
        <p:sp>
          <p:nvSpPr>
            <p:cNvPr id="22" name="TextBox 25"/>
            <p:cNvSpPr txBox="1"/>
            <p:nvPr/>
          </p:nvSpPr>
          <p:spPr>
            <a:xfrm flipH="1">
              <a:off x="681" y="3617"/>
              <a:ext cx="6541" cy="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fontAlgn="base"/>
              <a:r>
                <a:rPr lang="zh-CN" altLang="en-US" sz="1600" noProof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欢迎关注公众号</a:t>
              </a:r>
              <a:endParaRPr lang="zh-CN" altLang="zh-CN" sz="16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TextBox 25"/>
            <p:cNvSpPr txBox="1"/>
            <p:nvPr/>
          </p:nvSpPr>
          <p:spPr>
            <a:xfrm flipH="1">
              <a:off x="681" y="4059"/>
              <a:ext cx="7384" cy="5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Please enter the required title here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11935" y="3853815"/>
            <a:ext cx="3956050" cy="634365"/>
            <a:chOff x="681" y="3617"/>
            <a:chExt cx="7384" cy="994"/>
          </a:xfrm>
        </p:grpSpPr>
        <p:sp>
          <p:nvSpPr>
            <p:cNvPr id="25" name="TextBox 25"/>
            <p:cNvSpPr txBox="1"/>
            <p:nvPr/>
          </p:nvSpPr>
          <p:spPr>
            <a:xfrm flipH="1">
              <a:off x="681" y="3617"/>
              <a:ext cx="6541" cy="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fontAlgn="base"/>
              <a:r>
                <a:rPr lang="zh-CN" altLang="en-US" sz="1600" noProof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欢迎关注公众号</a:t>
              </a:r>
              <a:endParaRPr lang="zh-CN" altLang="zh-CN" sz="16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681" y="4059"/>
              <a:ext cx="7384" cy="5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Please enter the required title here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11935" y="4838700"/>
            <a:ext cx="3956050" cy="634365"/>
            <a:chOff x="681" y="3617"/>
            <a:chExt cx="7384" cy="994"/>
          </a:xfrm>
        </p:grpSpPr>
        <p:sp>
          <p:nvSpPr>
            <p:cNvPr id="28" name="TextBox 25"/>
            <p:cNvSpPr txBox="1"/>
            <p:nvPr/>
          </p:nvSpPr>
          <p:spPr>
            <a:xfrm flipH="1">
              <a:off x="681" y="3617"/>
              <a:ext cx="6541" cy="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fontAlgn="base"/>
              <a:r>
                <a:rPr lang="zh-CN" altLang="en-US" sz="1600" noProof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欢迎关注公众号</a:t>
              </a:r>
              <a:endParaRPr lang="zh-CN" altLang="zh-CN" sz="16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TextBox 25"/>
            <p:cNvSpPr txBox="1"/>
            <p:nvPr/>
          </p:nvSpPr>
          <p:spPr>
            <a:xfrm flipH="1">
              <a:off x="681" y="4059"/>
              <a:ext cx="7384" cy="5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Please enter the required title here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11935" y="5823585"/>
            <a:ext cx="3956050" cy="634365"/>
            <a:chOff x="681" y="3617"/>
            <a:chExt cx="7384" cy="994"/>
          </a:xfrm>
        </p:grpSpPr>
        <p:sp>
          <p:nvSpPr>
            <p:cNvPr id="31" name="TextBox 25"/>
            <p:cNvSpPr txBox="1"/>
            <p:nvPr/>
          </p:nvSpPr>
          <p:spPr>
            <a:xfrm flipH="1">
              <a:off x="681" y="3617"/>
              <a:ext cx="6541" cy="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fontAlgn="base"/>
              <a:r>
                <a:rPr lang="zh-CN" altLang="en-US" sz="1600" noProof="1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欢迎关注公众号</a:t>
              </a:r>
              <a:endParaRPr lang="zh-CN" altLang="zh-CN" sz="16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2" name="TextBox 25"/>
            <p:cNvSpPr txBox="1"/>
            <p:nvPr/>
          </p:nvSpPr>
          <p:spPr>
            <a:xfrm flipH="1">
              <a:off x="681" y="4059"/>
              <a:ext cx="7384" cy="5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fontAlgn="base"/>
              <a:r>
                <a:rPr lang="zh-CN" altLang="zh-CN" sz="1600" strike="noStrike" noProof="1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Please enter the required title here</a:t>
              </a:r>
            </a:p>
          </p:txBody>
        </p:sp>
      </p:grpSp>
      <p:sp>
        <p:nvSpPr>
          <p:cNvPr id="16" name="TextBox 25"/>
          <p:cNvSpPr txBox="1"/>
          <p:nvPr/>
        </p:nvSpPr>
        <p:spPr>
          <a:xfrm flipH="1">
            <a:off x="667385" y="1117600"/>
            <a:ext cx="252603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b="1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CONTENTS</a:t>
            </a:r>
          </a:p>
        </p:txBody>
      </p:sp>
      <p:sp>
        <p:nvSpPr>
          <p:cNvPr id="33" name="TextBox 25"/>
          <p:cNvSpPr txBox="1"/>
          <p:nvPr/>
        </p:nvSpPr>
        <p:spPr>
          <a:xfrm flipH="1">
            <a:off x="667385" y="317500"/>
            <a:ext cx="252603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zh-CN" altLang="en-US" sz="5400" strike="noStrike" noProof="1">
                <a:solidFill>
                  <a:schemeClr val="bg1"/>
                </a:solidFill>
                <a:effectLst/>
                <a:latin typeface="方正行楷_GBK" panose="03000509000000000000" charset="-122"/>
                <a:ea typeface="方正行楷_GBK" panose="03000509000000000000" charset="-122"/>
                <a:cs typeface="+mn-cs"/>
                <a:sym typeface="微软雅黑" panose="020B0503020204020204" charset="-122"/>
              </a:rPr>
              <a:t>目录</a:t>
            </a:r>
          </a:p>
        </p:txBody>
      </p:sp>
      <p:pic>
        <p:nvPicPr>
          <p:cNvPr id="51" name="图片 50" descr="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585" y="5666105"/>
            <a:ext cx="901700" cy="927100"/>
          </a:xfrm>
          <a:prstGeom prst="rect">
            <a:avLst/>
          </a:prstGeom>
        </p:spPr>
      </p:pic>
      <p:pic>
        <p:nvPicPr>
          <p:cNvPr id="52" name="图片 51" descr="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6585" y="1724660"/>
            <a:ext cx="901700" cy="927100"/>
          </a:xfrm>
          <a:prstGeom prst="rect">
            <a:avLst/>
          </a:prstGeom>
        </p:spPr>
      </p:pic>
      <p:pic>
        <p:nvPicPr>
          <p:cNvPr id="53" name="图片 52" descr="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885" y="2703830"/>
            <a:ext cx="901700" cy="927100"/>
          </a:xfrm>
          <a:prstGeom prst="rect">
            <a:avLst/>
          </a:prstGeom>
        </p:spPr>
      </p:pic>
      <p:pic>
        <p:nvPicPr>
          <p:cNvPr id="54" name="图片 53" descr="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045" y="3683000"/>
            <a:ext cx="901700" cy="927100"/>
          </a:xfrm>
          <a:prstGeom prst="rect">
            <a:avLst/>
          </a:prstGeom>
        </p:spPr>
      </p:pic>
      <p:pic>
        <p:nvPicPr>
          <p:cNvPr id="55" name="图片 54" descr="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4045" y="4674870"/>
            <a:ext cx="901700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7081" y="2681416"/>
            <a:ext cx="65861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小白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9502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/>
          <p:nvPr/>
        </p:nvSpPr>
        <p:spPr>
          <a:xfrm flipH="1">
            <a:off x="3791268" y="3649345"/>
            <a:ext cx="46094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欢迎关注公众号</a:t>
            </a:r>
          </a:p>
        </p:txBody>
      </p:sp>
      <p:sp>
        <p:nvSpPr>
          <p:cNvPr id="43" name="TextBox 25"/>
          <p:cNvSpPr txBox="1"/>
          <p:nvPr/>
        </p:nvSpPr>
        <p:spPr>
          <a:xfrm flipH="1">
            <a:off x="3669665" y="4274185"/>
            <a:ext cx="483489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zh-CN" altLang="zh-CN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Please enter the required title here</a:t>
            </a:r>
          </a:p>
        </p:txBody>
      </p:sp>
      <p:sp>
        <p:nvSpPr>
          <p:cNvPr id="6" name="矩形 5"/>
          <p:cNvSpPr/>
          <p:nvPr/>
        </p:nvSpPr>
        <p:spPr>
          <a:xfrm>
            <a:off x="5193665" y="1605280"/>
            <a:ext cx="1787525" cy="17875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7935" y="1331595"/>
            <a:ext cx="203835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-15875"/>
            <a:ext cx="12191365" cy="6873875"/>
          </a:xfrm>
          <a:prstGeom prst="rect">
            <a:avLst/>
          </a:prstGeom>
          <a:blipFill rotWithShape="1">
            <a:blip r:embed="rId2" cstate="print"/>
            <a:stretch>
              <a:fillRect t="-20000" b="-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60" y="3302000"/>
            <a:ext cx="12169775" cy="3556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9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22"/>
          <p:cNvSpPr txBox="1"/>
          <p:nvPr/>
        </p:nvSpPr>
        <p:spPr>
          <a:xfrm flipH="1">
            <a:off x="4033520" y="5554345"/>
            <a:ext cx="704088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863340" y="5467985"/>
            <a:ext cx="0" cy="10080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20"/>
          <p:cNvSpPr txBox="1"/>
          <p:nvPr/>
        </p:nvSpPr>
        <p:spPr>
          <a:xfrm flipH="1">
            <a:off x="1696085" y="5467985"/>
            <a:ext cx="2012950" cy="461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1696085" y="5864225"/>
            <a:ext cx="201295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22"/>
          <p:cNvSpPr txBox="1"/>
          <p:nvPr/>
        </p:nvSpPr>
        <p:spPr>
          <a:xfrm flipH="1">
            <a:off x="4033520" y="768985"/>
            <a:ext cx="704088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单击此处添加本章节的简要内容。本模板精心设计，模板所有素材均可自由编辑替换移动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863340" y="682625"/>
            <a:ext cx="0" cy="100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20"/>
          <p:cNvSpPr txBox="1"/>
          <p:nvPr/>
        </p:nvSpPr>
        <p:spPr>
          <a:xfrm flipH="1">
            <a:off x="1696085" y="682625"/>
            <a:ext cx="2012950" cy="461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1696085" y="1078865"/>
            <a:ext cx="2012950" cy="6076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</a:t>
            </a:r>
          </a:p>
        </p:txBody>
      </p:sp>
      <p:sp>
        <p:nvSpPr>
          <p:cNvPr id="2" name="矩形 1"/>
          <p:cNvSpPr/>
          <p:nvPr/>
        </p:nvSpPr>
        <p:spPr>
          <a:xfrm>
            <a:off x="870585" y="2026920"/>
            <a:ext cx="2446655" cy="145796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8855" y="2026920"/>
            <a:ext cx="2446655" cy="1457960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7125" y="2026920"/>
            <a:ext cx="2446655" cy="1457960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5395" y="2026920"/>
            <a:ext cx="2446655" cy="145796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585" y="3482975"/>
            <a:ext cx="2446655" cy="277431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8855" y="3482975"/>
            <a:ext cx="2446655" cy="27743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07125" y="3482975"/>
            <a:ext cx="2446655" cy="277431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75395" y="3482975"/>
            <a:ext cx="2446655" cy="2774315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2"/>
          <p:cNvSpPr txBox="1"/>
          <p:nvPr/>
        </p:nvSpPr>
        <p:spPr>
          <a:xfrm flipH="1">
            <a:off x="1109345" y="4994910"/>
            <a:ext cx="208026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35" name="文本框 20"/>
          <p:cNvSpPr txBox="1"/>
          <p:nvPr/>
        </p:nvSpPr>
        <p:spPr>
          <a:xfrm flipH="1">
            <a:off x="1303020" y="461581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2" name="文本框 22"/>
          <p:cNvSpPr txBox="1"/>
          <p:nvPr/>
        </p:nvSpPr>
        <p:spPr>
          <a:xfrm flipH="1">
            <a:off x="3727450" y="4994910"/>
            <a:ext cx="2080260" cy="110453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4" name="文本框 20"/>
          <p:cNvSpPr txBox="1"/>
          <p:nvPr/>
        </p:nvSpPr>
        <p:spPr>
          <a:xfrm flipH="1">
            <a:off x="3921125" y="461581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5" name="文本框 22"/>
          <p:cNvSpPr txBox="1"/>
          <p:nvPr/>
        </p:nvSpPr>
        <p:spPr>
          <a:xfrm flipH="1">
            <a:off x="6406515" y="4994910"/>
            <a:ext cx="208026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7" name="文本框 20"/>
          <p:cNvSpPr txBox="1"/>
          <p:nvPr/>
        </p:nvSpPr>
        <p:spPr>
          <a:xfrm flipH="1">
            <a:off x="6600190" y="461581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9" name="文本框 22"/>
          <p:cNvSpPr txBox="1"/>
          <p:nvPr/>
        </p:nvSpPr>
        <p:spPr>
          <a:xfrm flipH="1">
            <a:off x="9074785" y="4994910"/>
            <a:ext cx="208026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9268460" y="461581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15364" name="稻壳儿小白白(http://dwz.cn/Wu2UP)"/>
          <p:cNvSpPr>
            <a:spLocks noEditPoints="1"/>
          </p:cNvSpPr>
          <p:nvPr/>
        </p:nvSpPr>
        <p:spPr>
          <a:xfrm>
            <a:off x="7165975" y="3655695"/>
            <a:ext cx="561975" cy="857885"/>
          </a:xfrm>
          <a:custGeom>
            <a:avLst/>
            <a:gdLst/>
            <a:ahLst/>
            <a:cxnLst>
              <a:cxn ang="0">
                <a:pos x="1222301758" y="232327404"/>
              </a:cxn>
              <a:cxn ang="0">
                <a:pos x="1161789815" y="61140367"/>
              </a:cxn>
              <a:cxn ang="0">
                <a:pos x="1077077565" y="0"/>
              </a:cxn>
              <a:cxn ang="0">
                <a:pos x="242040321" y="0"/>
              </a:cxn>
              <a:cxn ang="0">
                <a:pos x="145224193" y="61140367"/>
              </a:cxn>
              <a:cxn ang="0">
                <a:pos x="96816128" y="232327404"/>
              </a:cxn>
              <a:cxn ang="0">
                <a:pos x="0" y="330151243"/>
              </a:cxn>
              <a:cxn ang="0">
                <a:pos x="0" y="476885129"/>
              </a:cxn>
              <a:cxn ang="0">
                <a:pos x="96816128" y="562482392"/>
              </a:cxn>
              <a:cxn ang="0">
                <a:pos x="145224193" y="562482392"/>
              </a:cxn>
              <a:cxn ang="0">
                <a:pos x="145224193" y="574708968"/>
              </a:cxn>
              <a:cxn ang="0">
                <a:pos x="242040321" y="1418432556"/>
              </a:cxn>
              <a:cxn ang="0">
                <a:pos x="326752570" y="1504026074"/>
              </a:cxn>
              <a:cxn ang="0">
                <a:pos x="980261437" y="1504026074"/>
              </a:cxn>
              <a:cxn ang="0">
                <a:pos x="1077077565" y="1418432556"/>
              </a:cxn>
              <a:cxn ang="0">
                <a:pos x="1161789815" y="574708968"/>
              </a:cxn>
              <a:cxn ang="0">
                <a:pos x="1161789815" y="562482392"/>
              </a:cxn>
              <a:cxn ang="0">
                <a:pos x="1210197879" y="562482392"/>
              </a:cxn>
              <a:cxn ang="0">
                <a:pos x="1307014007" y="476885129"/>
              </a:cxn>
              <a:cxn ang="0">
                <a:pos x="1307014007" y="330151243"/>
              </a:cxn>
              <a:cxn ang="0">
                <a:pos x="1222301758" y="232327404"/>
              </a:cxn>
              <a:cxn ang="0">
                <a:pos x="242040321" y="97823839"/>
              </a:cxn>
              <a:cxn ang="0">
                <a:pos x="1077077565" y="97823839"/>
              </a:cxn>
              <a:cxn ang="0">
                <a:pos x="1113381750" y="232327404"/>
              </a:cxn>
              <a:cxn ang="0">
                <a:pos x="193632257" y="232327404"/>
              </a:cxn>
              <a:cxn ang="0">
                <a:pos x="242040321" y="97823839"/>
              </a:cxn>
              <a:cxn ang="0">
                <a:pos x="980261437" y="1406202235"/>
              </a:cxn>
              <a:cxn ang="0">
                <a:pos x="326752570" y="1406202235"/>
              </a:cxn>
              <a:cxn ang="0">
                <a:pos x="314652417" y="1271698670"/>
              </a:cxn>
              <a:cxn ang="0">
                <a:pos x="992361590" y="1271698670"/>
              </a:cxn>
              <a:cxn ang="0">
                <a:pos x="980261437" y="1406202235"/>
              </a:cxn>
              <a:cxn ang="0">
                <a:pos x="1004465469" y="1222784878"/>
              </a:cxn>
              <a:cxn ang="0">
                <a:pos x="314652417" y="1222784878"/>
              </a:cxn>
              <a:cxn ang="0">
                <a:pos x="254140474" y="758126325"/>
              </a:cxn>
              <a:cxn ang="0">
                <a:pos x="1052873533" y="758126325"/>
              </a:cxn>
              <a:cxn ang="0">
                <a:pos x="1004465469" y="1222784878"/>
              </a:cxn>
              <a:cxn ang="0">
                <a:pos x="1052873533" y="709216278"/>
              </a:cxn>
              <a:cxn ang="0">
                <a:pos x="254140474" y="709216278"/>
              </a:cxn>
              <a:cxn ang="0">
                <a:pos x="242040321" y="562482392"/>
              </a:cxn>
              <a:cxn ang="0">
                <a:pos x="1077077565" y="562482392"/>
              </a:cxn>
              <a:cxn ang="0">
                <a:pos x="1052873533" y="709216278"/>
              </a:cxn>
              <a:cxn ang="0">
                <a:pos x="1210197879" y="476885129"/>
              </a:cxn>
              <a:cxn ang="0">
                <a:pos x="96816128" y="476885129"/>
              </a:cxn>
              <a:cxn ang="0">
                <a:pos x="96816128" y="330151243"/>
              </a:cxn>
              <a:cxn ang="0">
                <a:pos x="1210197879" y="330151243"/>
              </a:cxn>
              <a:cxn ang="0">
                <a:pos x="1210197879" y="476885129"/>
              </a:cxn>
              <a:cxn ang="0">
                <a:pos x="1210197879" y="476885129"/>
              </a:cxn>
              <a:cxn ang="0">
                <a:pos x="1210197879" y="476885129"/>
              </a:cxn>
            </a:cxnLst>
            <a:rect l="0" t="0" r="0" b="0"/>
            <a:pathLst>
              <a:path w="108" h="123">
                <a:moveTo>
                  <a:pt x="101" y="19"/>
                </a:move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2" y="0"/>
                  <a:pt x="8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3" y="2"/>
                  <a:pt x="12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0"/>
                  <a:pt x="0" y="23"/>
                  <a:pt x="0" y="2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4" y="46"/>
                  <a:pt x="8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20"/>
                  <a:pt x="23" y="123"/>
                  <a:pt x="27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3"/>
                  <a:pt x="88" y="120"/>
                  <a:pt x="89" y="116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6"/>
                  <a:pt x="96" y="46"/>
                  <a:pt x="96" y="46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6"/>
                  <a:pt x="108" y="43"/>
                  <a:pt x="108" y="3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3"/>
                  <a:pt x="105" y="20"/>
                  <a:pt x="101" y="19"/>
                </a:cubicBezTo>
                <a:close/>
                <a:moveTo>
                  <a:pt x="20" y="8"/>
                </a:moveTo>
                <a:cubicBezTo>
                  <a:pt x="89" y="8"/>
                  <a:pt x="89" y="8"/>
                  <a:pt x="89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16" y="19"/>
                  <a:pt x="16" y="19"/>
                  <a:pt x="16" y="19"/>
                </a:cubicBezTo>
                <a:lnTo>
                  <a:pt x="20" y="8"/>
                </a:lnTo>
                <a:close/>
                <a:moveTo>
                  <a:pt x="81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82" y="104"/>
                  <a:pt x="82" y="104"/>
                  <a:pt x="82" y="104"/>
                </a:cubicBezTo>
                <a:lnTo>
                  <a:pt x="81" y="115"/>
                </a:lnTo>
                <a:close/>
                <a:moveTo>
                  <a:pt x="83" y="100"/>
                </a:moveTo>
                <a:cubicBezTo>
                  <a:pt x="26" y="100"/>
                  <a:pt x="26" y="100"/>
                  <a:pt x="26" y="100"/>
                </a:cubicBezTo>
                <a:cubicBezTo>
                  <a:pt x="21" y="62"/>
                  <a:pt x="21" y="62"/>
                  <a:pt x="21" y="62"/>
                </a:cubicBezTo>
                <a:cubicBezTo>
                  <a:pt x="87" y="62"/>
                  <a:pt x="87" y="62"/>
                  <a:pt x="87" y="62"/>
                </a:cubicBezTo>
                <a:lnTo>
                  <a:pt x="83" y="100"/>
                </a:lnTo>
                <a:close/>
                <a:moveTo>
                  <a:pt x="87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0" y="46"/>
                  <a:pt x="20" y="46"/>
                  <a:pt x="20" y="46"/>
                </a:cubicBezTo>
                <a:cubicBezTo>
                  <a:pt x="89" y="46"/>
                  <a:pt x="89" y="46"/>
                  <a:pt x="89" y="46"/>
                </a:cubicBezTo>
                <a:lnTo>
                  <a:pt x="87" y="58"/>
                </a:lnTo>
                <a:close/>
                <a:moveTo>
                  <a:pt x="100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27"/>
                  <a:pt x="8" y="27"/>
                  <a:pt x="8" y="27"/>
                </a:cubicBezTo>
                <a:cubicBezTo>
                  <a:pt x="100" y="27"/>
                  <a:pt x="100" y="27"/>
                  <a:pt x="100" y="27"/>
                </a:cubicBezTo>
                <a:lnTo>
                  <a:pt x="100" y="39"/>
                </a:lnTo>
                <a:close/>
                <a:moveTo>
                  <a:pt x="100" y="39"/>
                </a:moveTo>
                <a:cubicBezTo>
                  <a:pt x="100" y="39"/>
                  <a:pt x="100" y="39"/>
                  <a:pt x="100" y="39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" name="酒瓶"/>
          <p:cNvSpPr/>
          <p:nvPr/>
        </p:nvSpPr>
        <p:spPr bwMode="auto">
          <a:xfrm>
            <a:off x="9708515" y="3655695"/>
            <a:ext cx="812800" cy="812800"/>
          </a:xfrm>
          <a:custGeom>
            <a:avLst/>
            <a:gdLst>
              <a:gd name="T0" fmla="*/ 1466906 w 2750"/>
              <a:gd name="T1" fmla="*/ 749765 h 3369"/>
              <a:gd name="T2" fmla="*/ 1173525 w 2750"/>
              <a:gd name="T3" fmla="*/ 1221641 h 3369"/>
              <a:gd name="T4" fmla="*/ 1173525 w 2750"/>
              <a:gd name="T5" fmla="*/ 1656109 h 3369"/>
              <a:gd name="T6" fmla="*/ 1404382 w 2750"/>
              <a:gd name="T7" fmla="*/ 1784899 h 3369"/>
              <a:gd name="T8" fmla="*/ 1402779 w 2750"/>
              <a:gd name="T9" fmla="*/ 1800397 h 3369"/>
              <a:gd name="T10" fmla="*/ 887091 w 2750"/>
              <a:gd name="T11" fmla="*/ 1800397 h 3369"/>
              <a:gd name="T12" fmla="*/ 885488 w 2750"/>
              <a:gd name="T13" fmla="*/ 1784899 h 3369"/>
              <a:gd name="T14" fmla="*/ 1100313 w 2750"/>
              <a:gd name="T15" fmla="*/ 1657178 h 3369"/>
              <a:gd name="T16" fmla="*/ 1100313 w 2750"/>
              <a:gd name="T17" fmla="*/ 1218969 h 3369"/>
              <a:gd name="T18" fmla="*/ 807466 w 2750"/>
              <a:gd name="T19" fmla="*/ 749765 h 3369"/>
              <a:gd name="T20" fmla="*/ 807466 w 2750"/>
              <a:gd name="T21" fmla="*/ 734801 h 3369"/>
              <a:gd name="T22" fmla="*/ 806932 w 2750"/>
              <a:gd name="T23" fmla="*/ 734801 h 3369"/>
              <a:gd name="T24" fmla="*/ 806932 w 2750"/>
              <a:gd name="T25" fmla="*/ 404542 h 3369"/>
              <a:gd name="T26" fmla="*/ 1466906 w 2750"/>
              <a:gd name="T27" fmla="*/ 404542 h 3369"/>
              <a:gd name="T28" fmla="*/ 1466906 w 2750"/>
              <a:gd name="T29" fmla="*/ 697928 h 3369"/>
              <a:gd name="T30" fmla="*/ 1467975 w 2750"/>
              <a:gd name="T31" fmla="*/ 697928 h 3369"/>
              <a:gd name="T32" fmla="*/ 1466906 w 2750"/>
              <a:gd name="T33" fmla="*/ 749765 h 3369"/>
              <a:gd name="T34" fmla="*/ 881747 w 2750"/>
              <a:gd name="T35" fmla="*/ 587307 h 3369"/>
              <a:gd name="T36" fmla="*/ 882281 w 2750"/>
              <a:gd name="T37" fmla="*/ 637006 h 3369"/>
              <a:gd name="T38" fmla="*/ 1143064 w 2750"/>
              <a:gd name="T39" fmla="*/ 1127586 h 3369"/>
              <a:gd name="T40" fmla="*/ 1345599 w 2750"/>
              <a:gd name="T41" fmla="*/ 975816 h 3369"/>
              <a:gd name="T42" fmla="*/ 881747 w 2750"/>
              <a:gd name="T43" fmla="*/ 587307 h 3369"/>
              <a:gd name="T44" fmla="*/ 476678 w 2750"/>
              <a:gd name="T45" fmla="*/ 1798259 h 3369"/>
              <a:gd name="T46" fmla="*/ 330254 w 2750"/>
              <a:gd name="T47" fmla="*/ 1798259 h 3369"/>
              <a:gd name="T48" fmla="*/ 183831 w 2750"/>
              <a:gd name="T49" fmla="*/ 1798259 h 3369"/>
              <a:gd name="T50" fmla="*/ 0 w 2750"/>
              <a:gd name="T51" fmla="*/ 1614960 h 3369"/>
              <a:gd name="T52" fmla="*/ 0 w 2750"/>
              <a:gd name="T53" fmla="*/ 1083231 h 3369"/>
              <a:gd name="T54" fmla="*/ 1069 w 2750"/>
              <a:gd name="T55" fmla="*/ 1011087 h 3369"/>
              <a:gd name="T56" fmla="*/ 220170 w 2750"/>
              <a:gd name="T57" fmla="*/ 547761 h 3369"/>
              <a:gd name="T58" fmla="*/ 220170 w 2750"/>
              <a:gd name="T59" fmla="*/ 184368 h 3369"/>
              <a:gd name="T60" fmla="*/ 440339 w 2750"/>
              <a:gd name="T61" fmla="*/ 184368 h 3369"/>
              <a:gd name="T62" fmla="*/ 440339 w 2750"/>
              <a:gd name="T63" fmla="*/ 547761 h 3369"/>
              <a:gd name="T64" fmla="*/ 659440 w 2750"/>
              <a:gd name="T65" fmla="*/ 1011087 h 3369"/>
              <a:gd name="T66" fmla="*/ 659974 w 2750"/>
              <a:gd name="T67" fmla="*/ 1083231 h 3369"/>
              <a:gd name="T68" fmla="*/ 659974 w 2750"/>
              <a:gd name="T69" fmla="*/ 1614960 h 3369"/>
              <a:gd name="T70" fmla="*/ 476678 w 2750"/>
              <a:gd name="T71" fmla="*/ 1798259 h 3369"/>
              <a:gd name="T72" fmla="*/ 550424 w 2750"/>
              <a:gd name="T73" fmla="*/ 1101400 h 3369"/>
              <a:gd name="T74" fmla="*/ 476678 w 2750"/>
              <a:gd name="T75" fmla="*/ 1028188 h 3369"/>
              <a:gd name="T76" fmla="*/ 293381 w 2750"/>
              <a:gd name="T77" fmla="*/ 1028188 h 3369"/>
              <a:gd name="T78" fmla="*/ 220170 w 2750"/>
              <a:gd name="T79" fmla="*/ 1101400 h 3369"/>
              <a:gd name="T80" fmla="*/ 220170 w 2750"/>
              <a:gd name="T81" fmla="*/ 1578086 h 3369"/>
              <a:gd name="T82" fmla="*/ 293381 w 2750"/>
              <a:gd name="T83" fmla="*/ 1651299 h 3369"/>
              <a:gd name="T84" fmla="*/ 476678 w 2750"/>
              <a:gd name="T85" fmla="*/ 1651299 h 3369"/>
              <a:gd name="T86" fmla="*/ 550424 w 2750"/>
              <a:gd name="T87" fmla="*/ 1578086 h 3369"/>
              <a:gd name="T88" fmla="*/ 550424 w 2750"/>
              <a:gd name="T89" fmla="*/ 1101400 h 3369"/>
              <a:gd name="T90" fmla="*/ 220170 w 2750"/>
              <a:gd name="T91" fmla="*/ 146426 h 3369"/>
              <a:gd name="T92" fmla="*/ 220170 w 2750"/>
              <a:gd name="T93" fmla="*/ 73213 h 3369"/>
              <a:gd name="T94" fmla="*/ 293381 w 2750"/>
              <a:gd name="T95" fmla="*/ 0 h 3369"/>
              <a:gd name="T96" fmla="*/ 366593 w 2750"/>
              <a:gd name="T97" fmla="*/ 0 h 3369"/>
              <a:gd name="T98" fmla="*/ 440339 w 2750"/>
              <a:gd name="T99" fmla="*/ 73213 h 3369"/>
              <a:gd name="T100" fmla="*/ 440339 w 2750"/>
              <a:gd name="T101" fmla="*/ 146426 h 3369"/>
              <a:gd name="T102" fmla="*/ 220170 w 2750"/>
              <a:gd name="T103" fmla="*/ 146426 h 336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50" h="3369">
                <a:moveTo>
                  <a:pt x="2745" y="1403"/>
                </a:moveTo>
                <a:cubicBezTo>
                  <a:pt x="2745" y="1867"/>
                  <a:pt x="2522" y="2247"/>
                  <a:pt x="2196" y="2286"/>
                </a:cubicBezTo>
                <a:cubicBezTo>
                  <a:pt x="2196" y="3099"/>
                  <a:pt x="2196" y="3099"/>
                  <a:pt x="2196" y="3099"/>
                </a:cubicBezTo>
                <a:cubicBezTo>
                  <a:pt x="2439" y="3111"/>
                  <a:pt x="2628" y="3203"/>
                  <a:pt x="2628" y="3340"/>
                </a:cubicBezTo>
                <a:cubicBezTo>
                  <a:pt x="2628" y="3350"/>
                  <a:pt x="2627" y="3360"/>
                  <a:pt x="2625" y="3369"/>
                </a:cubicBezTo>
                <a:cubicBezTo>
                  <a:pt x="1660" y="3369"/>
                  <a:pt x="1660" y="3369"/>
                  <a:pt x="1660" y="3369"/>
                </a:cubicBezTo>
                <a:cubicBezTo>
                  <a:pt x="1658" y="3360"/>
                  <a:pt x="1657" y="3350"/>
                  <a:pt x="1657" y="3340"/>
                </a:cubicBezTo>
                <a:cubicBezTo>
                  <a:pt x="1657" y="3208"/>
                  <a:pt x="1831" y="3119"/>
                  <a:pt x="2059" y="3101"/>
                </a:cubicBezTo>
                <a:cubicBezTo>
                  <a:pt x="2059" y="2281"/>
                  <a:pt x="2059" y="2281"/>
                  <a:pt x="2059" y="2281"/>
                </a:cubicBezTo>
                <a:cubicBezTo>
                  <a:pt x="1745" y="2225"/>
                  <a:pt x="1511" y="1854"/>
                  <a:pt x="1511" y="1403"/>
                </a:cubicBezTo>
                <a:cubicBezTo>
                  <a:pt x="1511" y="1394"/>
                  <a:pt x="1511" y="1384"/>
                  <a:pt x="1511" y="1375"/>
                </a:cubicBezTo>
                <a:cubicBezTo>
                  <a:pt x="1510" y="1375"/>
                  <a:pt x="1510" y="1375"/>
                  <a:pt x="1510" y="1375"/>
                </a:cubicBezTo>
                <a:cubicBezTo>
                  <a:pt x="1510" y="757"/>
                  <a:pt x="1510" y="757"/>
                  <a:pt x="1510" y="757"/>
                </a:cubicBezTo>
                <a:cubicBezTo>
                  <a:pt x="2745" y="757"/>
                  <a:pt x="2745" y="757"/>
                  <a:pt x="2745" y="757"/>
                </a:cubicBezTo>
                <a:cubicBezTo>
                  <a:pt x="2745" y="1306"/>
                  <a:pt x="2745" y="1306"/>
                  <a:pt x="2745" y="1306"/>
                </a:cubicBezTo>
                <a:cubicBezTo>
                  <a:pt x="2747" y="1306"/>
                  <a:pt x="2747" y="1306"/>
                  <a:pt x="2747" y="1306"/>
                </a:cubicBezTo>
                <a:cubicBezTo>
                  <a:pt x="2750" y="1338"/>
                  <a:pt x="2745" y="1370"/>
                  <a:pt x="2745" y="1403"/>
                </a:cubicBezTo>
                <a:close/>
                <a:moveTo>
                  <a:pt x="1650" y="1099"/>
                </a:moveTo>
                <a:cubicBezTo>
                  <a:pt x="1646" y="1074"/>
                  <a:pt x="1651" y="1167"/>
                  <a:pt x="1651" y="1192"/>
                </a:cubicBezTo>
                <a:cubicBezTo>
                  <a:pt x="1651" y="1571"/>
                  <a:pt x="1722" y="2110"/>
                  <a:pt x="2139" y="2110"/>
                </a:cubicBezTo>
                <a:cubicBezTo>
                  <a:pt x="2331" y="2110"/>
                  <a:pt x="2450" y="1991"/>
                  <a:pt x="2518" y="1826"/>
                </a:cubicBezTo>
                <a:cubicBezTo>
                  <a:pt x="2588" y="1388"/>
                  <a:pt x="1920" y="2172"/>
                  <a:pt x="1650" y="1099"/>
                </a:cubicBezTo>
                <a:close/>
                <a:moveTo>
                  <a:pt x="892" y="3365"/>
                </a:moveTo>
                <a:cubicBezTo>
                  <a:pt x="618" y="3365"/>
                  <a:pt x="618" y="3365"/>
                  <a:pt x="618" y="3365"/>
                </a:cubicBezTo>
                <a:cubicBezTo>
                  <a:pt x="344" y="3365"/>
                  <a:pt x="344" y="3365"/>
                  <a:pt x="344" y="3365"/>
                </a:cubicBezTo>
                <a:cubicBezTo>
                  <a:pt x="154" y="3365"/>
                  <a:pt x="0" y="3211"/>
                  <a:pt x="0" y="3022"/>
                </a:cubicBezTo>
                <a:cubicBezTo>
                  <a:pt x="0" y="2027"/>
                  <a:pt x="0" y="2027"/>
                  <a:pt x="0" y="2027"/>
                </a:cubicBezTo>
                <a:cubicBezTo>
                  <a:pt x="0" y="1979"/>
                  <a:pt x="2" y="1966"/>
                  <a:pt x="2" y="1892"/>
                </a:cubicBezTo>
                <a:cubicBezTo>
                  <a:pt x="82" y="1190"/>
                  <a:pt x="342" y="1320"/>
                  <a:pt x="412" y="1025"/>
                </a:cubicBezTo>
                <a:cubicBezTo>
                  <a:pt x="412" y="345"/>
                  <a:pt x="412" y="345"/>
                  <a:pt x="412" y="345"/>
                </a:cubicBezTo>
                <a:cubicBezTo>
                  <a:pt x="824" y="345"/>
                  <a:pt x="824" y="345"/>
                  <a:pt x="824" y="345"/>
                </a:cubicBezTo>
                <a:cubicBezTo>
                  <a:pt x="824" y="1025"/>
                  <a:pt x="824" y="1025"/>
                  <a:pt x="824" y="1025"/>
                </a:cubicBezTo>
                <a:cubicBezTo>
                  <a:pt x="894" y="1320"/>
                  <a:pt x="1153" y="1190"/>
                  <a:pt x="1234" y="1892"/>
                </a:cubicBezTo>
                <a:cubicBezTo>
                  <a:pt x="1234" y="1946"/>
                  <a:pt x="1235" y="1979"/>
                  <a:pt x="1235" y="2027"/>
                </a:cubicBezTo>
                <a:cubicBezTo>
                  <a:pt x="1235" y="3022"/>
                  <a:pt x="1235" y="3022"/>
                  <a:pt x="1235" y="3022"/>
                </a:cubicBezTo>
                <a:cubicBezTo>
                  <a:pt x="1235" y="3211"/>
                  <a:pt x="1082" y="3365"/>
                  <a:pt x="892" y="3365"/>
                </a:cubicBezTo>
                <a:close/>
                <a:moveTo>
                  <a:pt x="1030" y="2061"/>
                </a:moveTo>
                <a:cubicBezTo>
                  <a:pt x="1030" y="1985"/>
                  <a:pt x="968" y="1924"/>
                  <a:pt x="892" y="1924"/>
                </a:cubicBezTo>
                <a:cubicBezTo>
                  <a:pt x="549" y="1924"/>
                  <a:pt x="549" y="1924"/>
                  <a:pt x="549" y="1924"/>
                </a:cubicBezTo>
                <a:cubicBezTo>
                  <a:pt x="473" y="1924"/>
                  <a:pt x="412" y="1985"/>
                  <a:pt x="412" y="2061"/>
                </a:cubicBezTo>
                <a:cubicBezTo>
                  <a:pt x="412" y="2953"/>
                  <a:pt x="412" y="2953"/>
                  <a:pt x="412" y="2953"/>
                </a:cubicBezTo>
                <a:cubicBezTo>
                  <a:pt x="412" y="3029"/>
                  <a:pt x="473" y="3090"/>
                  <a:pt x="549" y="3090"/>
                </a:cubicBezTo>
                <a:cubicBezTo>
                  <a:pt x="892" y="3090"/>
                  <a:pt x="892" y="3090"/>
                  <a:pt x="892" y="3090"/>
                </a:cubicBezTo>
                <a:cubicBezTo>
                  <a:pt x="968" y="3090"/>
                  <a:pt x="1030" y="3029"/>
                  <a:pt x="1030" y="2953"/>
                </a:cubicBezTo>
                <a:lnTo>
                  <a:pt x="1030" y="2061"/>
                </a:lnTo>
                <a:close/>
                <a:moveTo>
                  <a:pt x="412" y="274"/>
                </a:moveTo>
                <a:cubicBezTo>
                  <a:pt x="412" y="137"/>
                  <a:pt x="412" y="137"/>
                  <a:pt x="412" y="137"/>
                </a:cubicBezTo>
                <a:cubicBezTo>
                  <a:pt x="412" y="61"/>
                  <a:pt x="473" y="0"/>
                  <a:pt x="549" y="0"/>
                </a:cubicBezTo>
                <a:cubicBezTo>
                  <a:pt x="686" y="0"/>
                  <a:pt x="686" y="0"/>
                  <a:pt x="686" y="0"/>
                </a:cubicBezTo>
                <a:cubicBezTo>
                  <a:pt x="762" y="0"/>
                  <a:pt x="824" y="61"/>
                  <a:pt x="824" y="137"/>
                </a:cubicBezTo>
                <a:cubicBezTo>
                  <a:pt x="824" y="274"/>
                  <a:pt x="824" y="274"/>
                  <a:pt x="824" y="274"/>
                </a:cubicBezTo>
                <a:cubicBezTo>
                  <a:pt x="635" y="274"/>
                  <a:pt x="594" y="274"/>
                  <a:pt x="412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鸡"/>
          <p:cNvSpPr/>
          <p:nvPr/>
        </p:nvSpPr>
        <p:spPr bwMode="auto">
          <a:xfrm>
            <a:off x="4293870" y="3554095"/>
            <a:ext cx="914400" cy="914400"/>
          </a:xfrm>
          <a:custGeom>
            <a:avLst/>
            <a:gdLst>
              <a:gd name="T0" fmla="*/ 475638 w 2767"/>
              <a:gd name="T1" fmla="*/ 1480927 h 2721"/>
              <a:gd name="T2" fmla="*/ 1290274 w 2767"/>
              <a:gd name="T3" fmla="*/ 1480927 h 2721"/>
              <a:gd name="T4" fmla="*/ 1464002 w 2767"/>
              <a:gd name="T5" fmla="*/ 1152701 h 2721"/>
              <a:gd name="T6" fmla="*/ 1521911 w 2767"/>
              <a:gd name="T7" fmla="*/ 1094740 h 2721"/>
              <a:gd name="T8" fmla="*/ 1800397 w 2767"/>
              <a:gd name="T9" fmla="*/ 978167 h 2721"/>
              <a:gd name="T10" fmla="*/ 1674818 w 2767"/>
              <a:gd name="T11" fmla="*/ 853129 h 2721"/>
              <a:gd name="T12" fmla="*/ 1639031 w 2767"/>
              <a:gd name="T13" fmla="*/ 858990 h 2721"/>
              <a:gd name="T14" fmla="*/ 1655949 w 2767"/>
              <a:gd name="T15" fmla="*/ 797773 h 2721"/>
              <a:gd name="T16" fmla="*/ 1530370 w 2767"/>
              <a:gd name="T17" fmla="*/ 672083 h 2721"/>
              <a:gd name="T18" fmla="*/ 1405442 w 2767"/>
              <a:gd name="T19" fmla="*/ 797773 h 2721"/>
              <a:gd name="T20" fmla="*/ 1460098 w 2767"/>
              <a:gd name="T21" fmla="*/ 900669 h 2721"/>
              <a:gd name="T22" fmla="*/ 1357943 w 2767"/>
              <a:gd name="T23" fmla="*/ 1002915 h 2721"/>
              <a:gd name="T24" fmla="*/ 1348834 w 2767"/>
              <a:gd name="T25" fmla="*/ 990541 h 2721"/>
              <a:gd name="T26" fmla="*/ 780150 w 2767"/>
              <a:gd name="T27" fmla="*/ 1313558 h 2721"/>
              <a:gd name="T28" fmla="*/ 1305890 w 2767"/>
              <a:gd name="T29" fmla="*/ 898065 h 2721"/>
              <a:gd name="T30" fmla="*/ 320128 w 2767"/>
              <a:gd name="T31" fmla="*/ 938442 h 2721"/>
              <a:gd name="T32" fmla="*/ 231638 w 2767"/>
              <a:gd name="T33" fmla="*/ 938442 h 2721"/>
              <a:gd name="T34" fmla="*/ 28629 w 2767"/>
              <a:gd name="T35" fmla="*/ 925417 h 2721"/>
              <a:gd name="T36" fmla="*/ 475638 w 2767"/>
              <a:gd name="T37" fmla="*/ 1480927 h 2721"/>
              <a:gd name="T38" fmla="*/ 392353 w 2767"/>
              <a:gd name="T39" fmla="*/ 1772033 h 2721"/>
              <a:gd name="T40" fmla="*/ 1402839 w 2767"/>
              <a:gd name="T41" fmla="*/ 1772033 h 2721"/>
              <a:gd name="T42" fmla="*/ 1402839 w 2767"/>
              <a:gd name="T43" fmla="*/ 1699745 h 2721"/>
              <a:gd name="T44" fmla="*/ 392353 w 2767"/>
              <a:gd name="T45" fmla="*/ 1699745 h 2721"/>
              <a:gd name="T46" fmla="*/ 392353 w 2767"/>
              <a:gd name="T47" fmla="*/ 1772033 h 2721"/>
              <a:gd name="T48" fmla="*/ 898572 w 2767"/>
              <a:gd name="T49" fmla="*/ 1670439 h 2721"/>
              <a:gd name="T50" fmla="*/ 1797144 w 2767"/>
              <a:gd name="T51" fmla="*/ 1519351 h 2721"/>
              <a:gd name="T52" fmla="*/ 0 w 2767"/>
              <a:gd name="T53" fmla="*/ 1519351 h 2721"/>
              <a:gd name="T54" fmla="*/ 898572 w 2767"/>
              <a:gd name="T55" fmla="*/ 1670439 h 2721"/>
              <a:gd name="T56" fmla="*/ 897921 w 2767"/>
              <a:gd name="T57" fmla="*/ 399212 h 2721"/>
              <a:gd name="T58" fmla="*/ 914188 w 2767"/>
              <a:gd name="T59" fmla="*/ 179743 h 2721"/>
              <a:gd name="T60" fmla="*/ 895969 w 2767"/>
              <a:gd name="T61" fmla="*/ 0 h 2721"/>
              <a:gd name="T62" fmla="*/ 897921 w 2767"/>
              <a:gd name="T63" fmla="*/ 399212 h 2721"/>
              <a:gd name="T64" fmla="*/ 750220 w 2767"/>
              <a:gd name="T65" fmla="*/ 478013 h 2721"/>
              <a:gd name="T66" fmla="*/ 761281 w 2767"/>
              <a:gd name="T67" fmla="*/ 330832 h 2721"/>
              <a:gd name="T68" fmla="*/ 748918 w 2767"/>
              <a:gd name="T69" fmla="*/ 210352 h 2721"/>
              <a:gd name="T70" fmla="*/ 750220 w 2767"/>
              <a:gd name="T71" fmla="*/ 478013 h 27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767" h="2721">
                <a:moveTo>
                  <a:pt x="731" y="2274"/>
                </a:moveTo>
                <a:cubicBezTo>
                  <a:pt x="1983" y="2274"/>
                  <a:pt x="1983" y="2274"/>
                  <a:pt x="1983" y="2274"/>
                </a:cubicBezTo>
                <a:cubicBezTo>
                  <a:pt x="2210" y="2274"/>
                  <a:pt x="2245" y="1837"/>
                  <a:pt x="2250" y="1770"/>
                </a:cubicBezTo>
                <a:cubicBezTo>
                  <a:pt x="2339" y="1681"/>
                  <a:pt x="2339" y="1681"/>
                  <a:pt x="2339" y="1681"/>
                </a:cubicBezTo>
                <a:cubicBezTo>
                  <a:pt x="2489" y="1840"/>
                  <a:pt x="2767" y="1785"/>
                  <a:pt x="2767" y="1502"/>
                </a:cubicBezTo>
                <a:cubicBezTo>
                  <a:pt x="2767" y="1396"/>
                  <a:pt x="2681" y="1310"/>
                  <a:pt x="2574" y="1310"/>
                </a:cubicBezTo>
                <a:cubicBezTo>
                  <a:pt x="2555" y="1310"/>
                  <a:pt x="2537" y="1314"/>
                  <a:pt x="2519" y="1319"/>
                </a:cubicBezTo>
                <a:cubicBezTo>
                  <a:pt x="2535" y="1291"/>
                  <a:pt x="2545" y="1259"/>
                  <a:pt x="2545" y="1225"/>
                </a:cubicBezTo>
                <a:cubicBezTo>
                  <a:pt x="2545" y="1118"/>
                  <a:pt x="2459" y="1032"/>
                  <a:pt x="2352" y="1032"/>
                </a:cubicBezTo>
                <a:cubicBezTo>
                  <a:pt x="2246" y="1032"/>
                  <a:pt x="2160" y="1118"/>
                  <a:pt x="2160" y="1225"/>
                </a:cubicBezTo>
                <a:cubicBezTo>
                  <a:pt x="2160" y="1291"/>
                  <a:pt x="2193" y="1349"/>
                  <a:pt x="2244" y="1383"/>
                </a:cubicBezTo>
                <a:cubicBezTo>
                  <a:pt x="2087" y="1540"/>
                  <a:pt x="2087" y="1540"/>
                  <a:pt x="2087" y="1540"/>
                </a:cubicBezTo>
                <a:cubicBezTo>
                  <a:pt x="2073" y="1521"/>
                  <a:pt x="2073" y="1521"/>
                  <a:pt x="2073" y="1521"/>
                </a:cubicBezTo>
                <a:cubicBezTo>
                  <a:pt x="2073" y="1521"/>
                  <a:pt x="1258" y="1168"/>
                  <a:pt x="1199" y="2017"/>
                </a:cubicBezTo>
                <a:cubicBezTo>
                  <a:pt x="1046" y="1141"/>
                  <a:pt x="1976" y="1309"/>
                  <a:pt x="2007" y="1379"/>
                </a:cubicBezTo>
                <a:cubicBezTo>
                  <a:pt x="1574" y="355"/>
                  <a:pt x="343" y="1060"/>
                  <a:pt x="492" y="1441"/>
                </a:cubicBezTo>
                <a:cubicBezTo>
                  <a:pt x="419" y="1580"/>
                  <a:pt x="384" y="1497"/>
                  <a:pt x="356" y="1441"/>
                </a:cubicBezTo>
                <a:cubicBezTo>
                  <a:pt x="236" y="1127"/>
                  <a:pt x="72" y="1347"/>
                  <a:pt x="44" y="1421"/>
                </a:cubicBezTo>
                <a:cubicBezTo>
                  <a:pt x="17" y="1495"/>
                  <a:pt x="13" y="2274"/>
                  <a:pt x="731" y="2274"/>
                </a:cubicBezTo>
                <a:close/>
                <a:moveTo>
                  <a:pt x="603" y="2721"/>
                </a:moveTo>
                <a:cubicBezTo>
                  <a:pt x="2156" y="2721"/>
                  <a:pt x="2156" y="2721"/>
                  <a:pt x="2156" y="2721"/>
                </a:cubicBezTo>
                <a:cubicBezTo>
                  <a:pt x="2156" y="2610"/>
                  <a:pt x="2156" y="2610"/>
                  <a:pt x="2156" y="2610"/>
                </a:cubicBezTo>
                <a:cubicBezTo>
                  <a:pt x="603" y="2610"/>
                  <a:pt x="603" y="2610"/>
                  <a:pt x="603" y="2610"/>
                </a:cubicBezTo>
                <a:lnTo>
                  <a:pt x="603" y="2721"/>
                </a:lnTo>
                <a:close/>
                <a:moveTo>
                  <a:pt x="1381" y="2565"/>
                </a:moveTo>
                <a:cubicBezTo>
                  <a:pt x="2117" y="2565"/>
                  <a:pt x="2717" y="2462"/>
                  <a:pt x="2762" y="2333"/>
                </a:cubicBezTo>
                <a:cubicBezTo>
                  <a:pt x="0" y="2333"/>
                  <a:pt x="0" y="2333"/>
                  <a:pt x="0" y="2333"/>
                </a:cubicBezTo>
                <a:cubicBezTo>
                  <a:pt x="45" y="2462"/>
                  <a:pt x="646" y="2565"/>
                  <a:pt x="1381" y="2565"/>
                </a:cubicBezTo>
                <a:close/>
                <a:moveTo>
                  <a:pt x="1380" y="613"/>
                </a:moveTo>
                <a:cubicBezTo>
                  <a:pt x="1414" y="613"/>
                  <a:pt x="1627" y="460"/>
                  <a:pt x="1405" y="276"/>
                </a:cubicBezTo>
                <a:cubicBezTo>
                  <a:pt x="1363" y="228"/>
                  <a:pt x="1304" y="142"/>
                  <a:pt x="1377" y="0"/>
                </a:cubicBezTo>
                <a:cubicBezTo>
                  <a:pt x="996" y="166"/>
                  <a:pt x="1459" y="366"/>
                  <a:pt x="1380" y="613"/>
                </a:cubicBezTo>
                <a:close/>
                <a:moveTo>
                  <a:pt x="1153" y="734"/>
                </a:moveTo>
                <a:cubicBezTo>
                  <a:pt x="1176" y="734"/>
                  <a:pt x="1319" y="631"/>
                  <a:pt x="1170" y="508"/>
                </a:cubicBezTo>
                <a:cubicBezTo>
                  <a:pt x="1142" y="476"/>
                  <a:pt x="1103" y="418"/>
                  <a:pt x="1151" y="323"/>
                </a:cubicBezTo>
                <a:cubicBezTo>
                  <a:pt x="896" y="435"/>
                  <a:pt x="1207" y="569"/>
                  <a:pt x="1153" y="7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碗筷"/>
          <p:cNvSpPr/>
          <p:nvPr/>
        </p:nvSpPr>
        <p:spPr bwMode="auto">
          <a:xfrm>
            <a:off x="1637030" y="3746500"/>
            <a:ext cx="914400" cy="767080"/>
          </a:xfrm>
          <a:custGeom>
            <a:avLst/>
            <a:gdLst>
              <a:gd name="T0" fmla="*/ 2147483646 w 8126"/>
              <a:gd name="T1" fmla="*/ 2147483646 h 6743"/>
              <a:gd name="T2" fmla="*/ 2147483646 w 8126"/>
              <a:gd name="T3" fmla="*/ 2147483646 h 6743"/>
              <a:gd name="T4" fmla="*/ 2147483646 w 8126"/>
              <a:gd name="T5" fmla="*/ 2147483646 h 6743"/>
              <a:gd name="T6" fmla="*/ 2147483646 w 8126"/>
              <a:gd name="T7" fmla="*/ 2147483646 h 6743"/>
              <a:gd name="T8" fmla="*/ 2147483646 w 8126"/>
              <a:gd name="T9" fmla="*/ 2147483646 h 6743"/>
              <a:gd name="T10" fmla="*/ 2147483646 w 8126"/>
              <a:gd name="T11" fmla="*/ 2147483646 h 6743"/>
              <a:gd name="T12" fmla="*/ 2147483646 w 8126"/>
              <a:gd name="T13" fmla="*/ 2147483646 h 6743"/>
              <a:gd name="T14" fmla="*/ 2147483646 w 8126"/>
              <a:gd name="T15" fmla="*/ 2147483646 h 6743"/>
              <a:gd name="T16" fmla="*/ 2147483646 w 8126"/>
              <a:gd name="T17" fmla="*/ 2147483646 h 6743"/>
              <a:gd name="T18" fmla="*/ 2147483646 w 8126"/>
              <a:gd name="T19" fmla="*/ 2147483646 h 6743"/>
              <a:gd name="T20" fmla="*/ 2147483646 w 8126"/>
              <a:gd name="T21" fmla="*/ 2147483646 h 6743"/>
              <a:gd name="T22" fmla="*/ 2147483646 w 8126"/>
              <a:gd name="T23" fmla="*/ 2147483646 h 6743"/>
              <a:gd name="T24" fmla="*/ 2147483646 w 8126"/>
              <a:gd name="T25" fmla="*/ 2147483646 h 6743"/>
              <a:gd name="T26" fmla="*/ 2147483646 w 8126"/>
              <a:gd name="T27" fmla="*/ 2147483646 h 6743"/>
              <a:gd name="T28" fmla="*/ 2147483646 w 8126"/>
              <a:gd name="T29" fmla="*/ 2147483646 h 6743"/>
              <a:gd name="T30" fmla="*/ 322112854 w 8126"/>
              <a:gd name="T31" fmla="*/ 2147483646 h 6743"/>
              <a:gd name="T32" fmla="*/ 2147483646 w 8126"/>
              <a:gd name="T33" fmla="*/ 2147483646 h 6743"/>
              <a:gd name="T34" fmla="*/ 2147483646 w 8126"/>
              <a:gd name="T35" fmla="*/ 2147483646 h 6743"/>
              <a:gd name="T36" fmla="*/ 2147483646 w 8126"/>
              <a:gd name="T37" fmla="*/ 2147483646 h 6743"/>
              <a:gd name="T38" fmla="*/ 2147483646 w 8126"/>
              <a:gd name="T39" fmla="*/ 2147483646 h 6743"/>
              <a:gd name="T40" fmla="*/ 2147483646 w 8126"/>
              <a:gd name="T41" fmla="*/ 2147483646 h 6743"/>
              <a:gd name="T42" fmla="*/ 2147483646 w 8126"/>
              <a:gd name="T43" fmla="*/ 2147483646 h 6743"/>
              <a:gd name="T44" fmla="*/ 2147483646 w 8126"/>
              <a:gd name="T45" fmla="*/ 2147483646 h 6743"/>
              <a:gd name="T46" fmla="*/ 2147483646 w 8126"/>
              <a:gd name="T47" fmla="*/ 2147483646 h 6743"/>
              <a:gd name="T48" fmla="*/ 2147483646 w 8126"/>
              <a:gd name="T49" fmla="*/ 2147483646 h 6743"/>
              <a:gd name="T50" fmla="*/ 2147483646 w 8126"/>
              <a:gd name="T51" fmla="*/ 2147483646 h 6743"/>
              <a:gd name="T52" fmla="*/ 2147483646 w 8126"/>
              <a:gd name="T53" fmla="*/ 2147483646 h 6743"/>
              <a:gd name="T54" fmla="*/ 2147483646 w 8126"/>
              <a:gd name="T55" fmla="*/ 2147483646 h 6743"/>
              <a:gd name="T56" fmla="*/ 2147483646 w 8126"/>
              <a:gd name="T57" fmla="*/ 2147483646 h 6743"/>
              <a:gd name="T58" fmla="*/ 2147483646 w 8126"/>
              <a:gd name="T59" fmla="*/ 2147483646 h 6743"/>
              <a:gd name="T60" fmla="*/ 2147483646 w 8126"/>
              <a:gd name="T61" fmla="*/ 2147483646 h 6743"/>
              <a:gd name="T62" fmla="*/ 2147483646 w 8126"/>
              <a:gd name="T63" fmla="*/ 2147483646 h 6743"/>
              <a:gd name="T64" fmla="*/ 2147483646 w 8126"/>
              <a:gd name="T65" fmla="*/ 2147483646 h 6743"/>
              <a:gd name="T66" fmla="*/ 2147483646 w 8126"/>
              <a:gd name="T67" fmla="*/ 2147483646 h 6743"/>
              <a:gd name="T68" fmla="*/ 2147483646 w 8126"/>
              <a:gd name="T69" fmla="*/ 2147483646 h 6743"/>
              <a:gd name="T70" fmla="*/ 2147483646 w 8126"/>
              <a:gd name="T71" fmla="*/ 2147483646 h 6743"/>
              <a:gd name="T72" fmla="*/ 2147483646 w 8126"/>
              <a:gd name="T73" fmla="*/ 2147483646 h 6743"/>
              <a:gd name="T74" fmla="*/ 2147483646 w 8126"/>
              <a:gd name="T75" fmla="*/ 2147483646 h 6743"/>
              <a:gd name="T76" fmla="*/ 2147483646 w 8126"/>
              <a:gd name="T77" fmla="*/ 2147483646 h 6743"/>
              <a:gd name="T78" fmla="*/ 2147483646 w 8126"/>
              <a:gd name="T79" fmla="*/ 2147483646 h 6743"/>
              <a:gd name="T80" fmla="*/ 2147483646 w 8126"/>
              <a:gd name="T81" fmla="*/ 2147483646 h 6743"/>
              <a:gd name="T82" fmla="*/ 2147483646 w 8126"/>
              <a:gd name="T83" fmla="*/ 2147483646 h 6743"/>
              <a:gd name="T84" fmla="*/ 2147483646 w 8126"/>
              <a:gd name="T85" fmla="*/ 2147483646 h 6743"/>
              <a:gd name="T86" fmla="*/ 2147483646 w 8126"/>
              <a:gd name="T87" fmla="*/ 2147483646 h 6743"/>
              <a:gd name="T88" fmla="*/ 2147483646 w 8126"/>
              <a:gd name="T89" fmla="*/ 2147483646 h 6743"/>
              <a:gd name="T90" fmla="*/ 2147483646 w 8126"/>
              <a:gd name="T91" fmla="*/ 2147483646 h 6743"/>
              <a:gd name="T92" fmla="*/ 2147483646 w 8126"/>
              <a:gd name="T93" fmla="*/ 2147483646 h 6743"/>
              <a:gd name="T94" fmla="*/ 2147483646 w 8126"/>
              <a:gd name="T95" fmla="*/ 2147483646 h 6743"/>
              <a:gd name="T96" fmla="*/ 2147483646 w 8126"/>
              <a:gd name="T97" fmla="*/ 2147483646 h 6743"/>
              <a:gd name="T98" fmla="*/ 2147483646 w 8126"/>
              <a:gd name="T99" fmla="*/ 2147483646 h 6743"/>
              <a:gd name="T100" fmla="*/ 2147483646 w 8126"/>
              <a:gd name="T101" fmla="*/ 2147483646 h 6743"/>
              <a:gd name="T102" fmla="*/ 2147483646 w 8126"/>
              <a:gd name="T103" fmla="*/ 2147483646 h 6743"/>
              <a:gd name="T104" fmla="*/ 2147483646 w 8126"/>
              <a:gd name="T105" fmla="*/ 2147483646 h 6743"/>
              <a:gd name="T106" fmla="*/ 2147483646 w 8126"/>
              <a:gd name="T107" fmla="*/ 2147483646 h 6743"/>
              <a:gd name="T108" fmla="*/ 2147483646 w 8126"/>
              <a:gd name="T109" fmla="*/ 2147483646 h 6743"/>
              <a:gd name="T110" fmla="*/ 2147483646 w 8126"/>
              <a:gd name="T111" fmla="*/ 2147483646 h 6743"/>
              <a:gd name="T112" fmla="*/ 2147483646 w 8126"/>
              <a:gd name="T113" fmla="*/ 2147483646 h 6743"/>
              <a:gd name="T114" fmla="*/ 2147483646 w 8126"/>
              <a:gd name="T115" fmla="*/ 2147483646 h 6743"/>
              <a:gd name="T116" fmla="*/ 2147483646 w 8126"/>
              <a:gd name="T117" fmla="*/ 2147483646 h 6743"/>
              <a:gd name="T118" fmla="*/ 2147483646 w 8126"/>
              <a:gd name="T119" fmla="*/ 2147483646 h 6743"/>
              <a:gd name="T120" fmla="*/ 2147483646 w 8126"/>
              <a:gd name="T121" fmla="*/ 2147483646 h 67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126" h="6743">
                <a:moveTo>
                  <a:pt x="8126" y="0"/>
                </a:moveTo>
                <a:lnTo>
                  <a:pt x="8126" y="363"/>
                </a:lnTo>
                <a:lnTo>
                  <a:pt x="3058" y="363"/>
                </a:lnTo>
                <a:lnTo>
                  <a:pt x="3098" y="727"/>
                </a:lnTo>
                <a:lnTo>
                  <a:pt x="8126" y="686"/>
                </a:lnTo>
                <a:lnTo>
                  <a:pt x="8107" y="1029"/>
                </a:lnTo>
                <a:lnTo>
                  <a:pt x="3078" y="1070"/>
                </a:lnTo>
                <a:lnTo>
                  <a:pt x="3062" y="1122"/>
                </a:lnTo>
                <a:lnTo>
                  <a:pt x="3045" y="1172"/>
                </a:lnTo>
                <a:lnTo>
                  <a:pt x="3024" y="1220"/>
                </a:lnTo>
                <a:lnTo>
                  <a:pt x="3003" y="1269"/>
                </a:lnTo>
                <a:lnTo>
                  <a:pt x="2979" y="1318"/>
                </a:lnTo>
                <a:lnTo>
                  <a:pt x="2953" y="1366"/>
                </a:lnTo>
                <a:lnTo>
                  <a:pt x="2925" y="1416"/>
                </a:lnTo>
                <a:lnTo>
                  <a:pt x="2896" y="1468"/>
                </a:lnTo>
                <a:lnTo>
                  <a:pt x="2833" y="1578"/>
                </a:lnTo>
                <a:lnTo>
                  <a:pt x="2761" y="1701"/>
                </a:lnTo>
                <a:lnTo>
                  <a:pt x="2721" y="1767"/>
                </a:lnTo>
                <a:lnTo>
                  <a:pt x="2681" y="1839"/>
                </a:lnTo>
                <a:lnTo>
                  <a:pt x="2638" y="1916"/>
                </a:lnTo>
                <a:lnTo>
                  <a:pt x="2594" y="1999"/>
                </a:lnTo>
                <a:lnTo>
                  <a:pt x="2579" y="2033"/>
                </a:lnTo>
                <a:lnTo>
                  <a:pt x="2565" y="2068"/>
                </a:lnTo>
                <a:lnTo>
                  <a:pt x="2552" y="2101"/>
                </a:lnTo>
                <a:lnTo>
                  <a:pt x="2541" y="2136"/>
                </a:lnTo>
                <a:lnTo>
                  <a:pt x="2530" y="2170"/>
                </a:lnTo>
                <a:lnTo>
                  <a:pt x="2522" y="2203"/>
                </a:lnTo>
                <a:lnTo>
                  <a:pt x="2514" y="2236"/>
                </a:lnTo>
                <a:lnTo>
                  <a:pt x="2507" y="2269"/>
                </a:lnTo>
                <a:lnTo>
                  <a:pt x="2502" y="2303"/>
                </a:lnTo>
                <a:lnTo>
                  <a:pt x="2499" y="2335"/>
                </a:lnTo>
                <a:lnTo>
                  <a:pt x="2497" y="2369"/>
                </a:lnTo>
                <a:lnTo>
                  <a:pt x="2497" y="2401"/>
                </a:lnTo>
                <a:lnTo>
                  <a:pt x="2498" y="2435"/>
                </a:lnTo>
                <a:lnTo>
                  <a:pt x="2501" y="2467"/>
                </a:lnTo>
                <a:lnTo>
                  <a:pt x="2506" y="2500"/>
                </a:lnTo>
                <a:lnTo>
                  <a:pt x="2512" y="2532"/>
                </a:lnTo>
                <a:lnTo>
                  <a:pt x="2521" y="2566"/>
                </a:lnTo>
                <a:lnTo>
                  <a:pt x="2531" y="2598"/>
                </a:lnTo>
                <a:lnTo>
                  <a:pt x="2544" y="2631"/>
                </a:lnTo>
                <a:lnTo>
                  <a:pt x="2558" y="2664"/>
                </a:lnTo>
                <a:lnTo>
                  <a:pt x="2575" y="2697"/>
                </a:lnTo>
                <a:lnTo>
                  <a:pt x="2594" y="2731"/>
                </a:lnTo>
                <a:lnTo>
                  <a:pt x="2615" y="2763"/>
                </a:lnTo>
                <a:lnTo>
                  <a:pt x="2638" y="2797"/>
                </a:lnTo>
                <a:lnTo>
                  <a:pt x="2665" y="2830"/>
                </a:lnTo>
                <a:lnTo>
                  <a:pt x="2692" y="2864"/>
                </a:lnTo>
                <a:lnTo>
                  <a:pt x="2724" y="2897"/>
                </a:lnTo>
                <a:lnTo>
                  <a:pt x="2756" y="2931"/>
                </a:lnTo>
                <a:lnTo>
                  <a:pt x="2792" y="2966"/>
                </a:lnTo>
                <a:lnTo>
                  <a:pt x="2832" y="2999"/>
                </a:lnTo>
                <a:lnTo>
                  <a:pt x="2872" y="3034"/>
                </a:lnTo>
                <a:lnTo>
                  <a:pt x="2916" y="3069"/>
                </a:lnTo>
                <a:lnTo>
                  <a:pt x="7278" y="3069"/>
                </a:lnTo>
                <a:lnTo>
                  <a:pt x="7272" y="3145"/>
                </a:lnTo>
                <a:lnTo>
                  <a:pt x="7264" y="3221"/>
                </a:lnTo>
                <a:lnTo>
                  <a:pt x="7256" y="3295"/>
                </a:lnTo>
                <a:lnTo>
                  <a:pt x="7245" y="3369"/>
                </a:lnTo>
                <a:lnTo>
                  <a:pt x="7234" y="3443"/>
                </a:lnTo>
                <a:lnTo>
                  <a:pt x="7221" y="3515"/>
                </a:lnTo>
                <a:lnTo>
                  <a:pt x="7207" y="3587"/>
                </a:lnTo>
                <a:lnTo>
                  <a:pt x="7192" y="3659"/>
                </a:lnTo>
                <a:lnTo>
                  <a:pt x="7177" y="3730"/>
                </a:lnTo>
                <a:lnTo>
                  <a:pt x="7160" y="3799"/>
                </a:lnTo>
                <a:lnTo>
                  <a:pt x="7141" y="3868"/>
                </a:lnTo>
                <a:lnTo>
                  <a:pt x="7121" y="3936"/>
                </a:lnTo>
                <a:lnTo>
                  <a:pt x="7100" y="4003"/>
                </a:lnTo>
                <a:lnTo>
                  <a:pt x="7080" y="4070"/>
                </a:lnTo>
                <a:lnTo>
                  <a:pt x="7056" y="4136"/>
                </a:lnTo>
                <a:lnTo>
                  <a:pt x="7033" y="4201"/>
                </a:lnTo>
                <a:lnTo>
                  <a:pt x="7009" y="4265"/>
                </a:lnTo>
                <a:lnTo>
                  <a:pt x="6983" y="4329"/>
                </a:lnTo>
                <a:lnTo>
                  <a:pt x="6957" y="4391"/>
                </a:lnTo>
                <a:lnTo>
                  <a:pt x="6930" y="4454"/>
                </a:lnTo>
                <a:lnTo>
                  <a:pt x="6902" y="4514"/>
                </a:lnTo>
                <a:lnTo>
                  <a:pt x="6873" y="4575"/>
                </a:lnTo>
                <a:lnTo>
                  <a:pt x="6843" y="4635"/>
                </a:lnTo>
                <a:lnTo>
                  <a:pt x="6813" y="4693"/>
                </a:lnTo>
                <a:lnTo>
                  <a:pt x="6782" y="4751"/>
                </a:lnTo>
                <a:lnTo>
                  <a:pt x="6750" y="4808"/>
                </a:lnTo>
                <a:lnTo>
                  <a:pt x="6718" y="4864"/>
                </a:lnTo>
                <a:lnTo>
                  <a:pt x="6684" y="4919"/>
                </a:lnTo>
                <a:lnTo>
                  <a:pt x="6651" y="4973"/>
                </a:lnTo>
                <a:lnTo>
                  <a:pt x="6616" y="5028"/>
                </a:lnTo>
                <a:lnTo>
                  <a:pt x="6581" y="5080"/>
                </a:lnTo>
                <a:lnTo>
                  <a:pt x="6545" y="5132"/>
                </a:lnTo>
                <a:lnTo>
                  <a:pt x="6509" y="5183"/>
                </a:lnTo>
                <a:lnTo>
                  <a:pt x="6472" y="5233"/>
                </a:lnTo>
                <a:lnTo>
                  <a:pt x="6435" y="5282"/>
                </a:lnTo>
                <a:lnTo>
                  <a:pt x="6398" y="5330"/>
                </a:lnTo>
                <a:lnTo>
                  <a:pt x="6360" y="5378"/>
                </a:lnTo>
                <a:lnTo>
                  <a:pt x="6322" y="5424"/>
                </a:lnTo>
                <a:lnTo>
                  <a:pt x="6282" y="5471"/>
                </a:lnTo>
                <a:lnTo>
                  <a:pt x="6243" y="5515"/>
                </a:lnTo>
                <a:lnTo>
                  <a:pt x="6203" y="5559"/>
                </a:lnTo>
                <a:lnTo>
                  <a:pt x="6164" y="5602"/>
                </a:lnTo>
                <a:lnTo>
                  <a:pt x="6123" y="5643"/>
                </a:lnTo>
                <a:lnTo>
                  <a:pt x="6083" y="5684"/>
                </a:lnTo>
                <a:lnTo>
                  <a:pt x="6042" y="5724"/>
                </a:lnTo>
                <a:lnTo>
                  <a:pt x="6002" y="5764"/>
                </a:lnTo>
                <a:lnTo>
                  <a:pt x="5960" y="5802"/>
                </a:lnTo>
                <a:lnTo>
                  <a:pt x="5919" y="5839"/>
                </a:lnTo>
                <a:lnTo>
                  <a:pt x="5878" y="5875"/>
                </a:lnTo>
                <a:lnTo>
                  <a:pt x="5836" y="5910"/>
                </a:lnTo>
                <a:lnTo>
                  <a:pt x="5794" y="5945"/>
                </a:lnTo>
                <a:lnTo>
                  <a:pt x="5754" y="5978"/>
                </a:lnTo>
                <a:lnTo>
                  <a:pt x="5712" y="6011"/>
                </a:lnTo>
                <a:lnTo>
                  <a:pt x="5670" y="6042"/>
                </a:lnTo>
                <a:lnTo>
                  <a:pt x="5628" y="6072"/>
                </a:lnTo>
                <a:lnTo>
                  <a:pt x="5587" y="6101"/>
                </a:lnTo>
                <a:lnTo>
                  <a:pt x="5545" y="6130"/>
                </a:lnTo>
                <a:lnTo>
                  <a:pt x="5504" y="6157"/>
                </a:lnTo>
                <a:lnTo>
                  <a:pt x="5463" y="6183"/>
                </a:lnTo>
                <a:lnTo>
                  <a:pt x="5422" y="6209"/>
                </a:lnTo>
                <a:lnTo>
                  <a:pt x="5380" y="6233"/>
                </a:lnTo>
                <a:lnTo>
                  <a:pt x="5340" y="6256"/>
                </a:lnTo>
                <a:lnTo>
                  <a:pt x="5299" y="6278"/>
                </a:lnTo>
                <a:lnTo>
                  <a:pt x="5259" y="6299"/>
                </a:lnTo>
                <a:lnTo>
                  <a:pt x="5219" y="6743"/>
                </a:lnTo>
                <a:lnTo>
                  <a:pt x="1988" y="6743"/>
                </a:lnTo>
                <a:lnTo>
                  <a:pt x="1988" y="6340"/>
                </a:lnTo>
                <a:lnTo>
                  <a:pt x="1898" y="6288"/>
                </a:lnTo>
                <a:lnTo>
                  <a:pt x="1813" y="6236"/>
                </a:lnTo>
                <a:lnTo>
                  <a:pt x="1729" y="6182"/>
                </a:lnTo>
                <a:lnTo>
                  <a:pt x="1648" y="6127"/>
                </a:lnTo>
                <a:lnTo>
                  <a:pt x="1569" y="6071"/>
                </a:lnTo>
                <a:lnTo>
                  <a:pt x="1494" y="6015"/>
                </a:lnTo>
                <a:lnTo>
                  <a:pt x="1420" y="5957"/>
                </a:lnTo>
                <a:lnTo>
                  <a:pt x="1349" y="5899"/>
                </a:lnTo>
                <a:lnTo>
                  <a:pt x="1279" y="5840"/>
                </a:lnTo>
                <a:lnTo>
                  <a:pt x="1213" y="5781"/>
                </a:lnTo>
                <a:lnTo>
                  <a:pt x="1150" y="5721"/>
                </a:lnTo>
                <a:lnTo>
                  <a:pt x="1087" y="5661"/>
                </a:lnTo>
                <a:lnTo>
                  <a:pt x="1027" y="5599"/>
                </a:lnTo>
                <a:lnTo>
                  <a:pt x="970" y="5538"/>
                </a:lnTo>
                <a:lnTo>
                  <a:pt x="914" y="5475"/>
                </a:lnTo>
                <a:lnTo>
                  <a:pt x="861" y="5414"/>
                </a:lnTo>
                <a:lnTo>
                  <a:pt x="809" y="5351"/>
                </a:lnTo>
                <a:lnTo>
                  <a:pt x="760" y="5287"/>
                </a:lnTo>
                <a:lnTo>
                  <a:pt x="713" y="5225"/>
                </a:lnTo>
                <a:lnTo>
                  <a:pt x="666" y="5162"/>
                </a:lnTo>
                <a:lnTo>
                  <a:pt x="623" y="5098"/>
                </a:lnTo>
                <a:lnTo>
                  <a:pt x="582" y="5036"/>
                </a:lnTo>
                <a:lnTo>
                  <a:pt x="541" y="4972"/>
                </a:lnTo>
                <a:lnTo>
                  <a:pt x="503" y="4910"/>
                </a:lnTo>
                <a:lnTo>
                  <a:pt x="467" y="4846"/>
                </a:lnTo>
                <a:lnTo>
                  <a:pt x="432" y="4783"/>
                </a:lnTo>
                <a:lnTo>
                  <a:pt x="399" y="4721"/>
                </a:lnTo>
                <a:lnTo>
                  <a:pt x="367" y="4659"/>
                </a:lnTo>
                <a:lnTo>
                  <a:pt x="338" y="4597"/>
                </a:lnTo>
                <a:lnTo>
                  <a:pt x="309" y="4536"/>
                </a:lnTo>
                <a:lnTo>
                  <a:pt x="283" y="4475"/>
                </a:lnTo>
                <a:lnTo>
                  <a:pt x="257" y="4415"/>
                </a:lnTo>
                <a:lnTo>
                  <a:pt x="234" y="4354"/>
                </a:lnTo>
                <a:lnTo>
                  <a:pt x="212" y="4295"/>
                </a:lnTo>
                <a:lnTo>
                  <a:pt x="191" y="4237"/>
                </a:lnTo>
                <a:lnTo>
                  <a:pt x="171" y="4179"/>
                </a:lnTo>
                <a:lnTo>
                  <a:pt x="153" y="4123"/>
                </a:lnTo>
                <a:lnTo>
                  <a:pt x="135" y="4067"/>
                </a:lnTo>
                <a:lnTo>
                  <a:pt x="119" y="4011"/>
                </a:lnTo>
                <a:lnTo>
                  <a:pt x="105" y="3958"/>
                </a:lnTo>
                <a:lnTo>
                  <a:pt x="91" y="3905"/>
                </a:lnTo>
                <a:lnTo>
                  <a:pt x="79" y="3853"/>
                </a:lnTo>
                <a:lnTo>
                  <a:pt x="67" y="3802"/>
                </a:lnTo>
                <a:lnTo>
                  <a:pt x="57" y="3752"/>
                </a:lnTo>
                <a:lnTo>
                  <a:pt x="47" y="3703"/>
                </a:lnTo>
                <a:lnTo>
                  <a:pt x="39" y="3657"/>
                </a:lnTo>
                <a:lnTo>
                  <a:pt x="25" y="3566"/>
                </a:lnTo>
                <a:lnTo>
                  <a:pt x="15" y="3482"/>
                </a:lnTo>
                <a:lnTo>
                  <a:pt x="7" y="3403"/>
                </a:lnTo>
                <a:lnTo>
                  <a:pt x="2" y="3331"/>
                </a:lnTo>
                <a:lnTo>
                  <a:pt x="0" y="3267"/>
                </a:lnTo>
                <a:lnTo>
                  <a:pt x="0" y="3210"/>
                </a:lnTo>
                <a:lnTo>
                  <a:pt x="1" y="3161"/>
                </a:lnTo>
                <a:lnTo>
                  <a:pt x="5" y="3121"/>
                </a:lnTo>
                <a:lnTo>
                  <a:pt x="9" y="3089"/>
                </a:lnTo>
                <a:lnTo>
                  <a:pt x="1646" y="3089"/>
                </a:lnTo>
                <a:lnTo>
                  <a:pt x="1628" y="3053"/>
                </a:lnTo>
                <a:lnTo>
                  <a:pt x="1612" y="3018"/>
                </a:lnTo>
                <a:lnTo>
                  <a:pt x="1597" y="2982"/>
                </a:lnTo>
                <a:lnTo>
                  <a:pt x="1583" y="2946"/>
                </a:lnTo>
                <a:lnTo>
                  <a:pt x="1569" y="2911"/>
                </a:lnTo>
                <a:lnTo>
                  <a:pt x="1558" y="2875"/>
                </a:lnTo>
                <a:lnTo>
                  <a:pt x="1546" y="2841"/>
                </a:lnTo>
                <a:lnTo>
                  <a:pt x="1536" y="2805"/>
                </a:lnTo>
                <a:lnTo>
                  <a:pt x="1526" y="2770"/>
                </a:lnTo>
                <a:lnTo>
                  <a:pt x="1517" y="2734"/>
                </a:lnTo>
                <a:lnTo>
                  <a:pt x="1510" y="2699"/>
                </a:lnTo>
                <a:lnTo>
                  <a:pt x="1503" y="2663"/>
                </a:lnTo>
                <a:lnTo>
                  <a:pt x="1497" y="2629"/>
                </a:lnTo>
                <a:lnTo>
                  <a:pt x="1492" y="2594"/>
                </a:lnTo>
                <a:lnTo>
                  <a:pt x="1487" y="2559"/>
                </a:lnTo>
                <a:lnTo>
                  <a:pt x="1483" y="2524"/>
                </a:lnTo>
                <a:lnTo>
                  <a:pt x="1481" y="2489"/>
                </a:lnTo>
                <a:lnTo>
                  <a:pt x="1479" y="2455"/>
                </a:lnTo>
                <a:lnTo>
                  <a:pt x="1478" y="2420"/>
                </a:lnTo>
                <a:lnTo>
                  <a:pt x="1478" y="2385"/>
                </a:lnTo>
                <a:lnTo>
                  <a:pt x="1478" y="2352"/>
                </a:lnTo>
                <a:lnTo>
                  <a:pt x="1479" y="2317"/>
                </a:lnTo>
                <a:lnTo>
                  <a:pt x="1481" y="2283"/>
                </a:lnTo>
                <a:lnTo>
                  <a:pt x="1483" y="2248"/>
                </a:lnTo>
                <a:lnTo>
                  <a:pt x="1487" y="2215"/>
                </a:lnTo>
                <a:lnTo>
                  <a:pt x="1490" y="2181"/>
                </a:lnTo>
                <a:lnTo>
                  <a:pt x="1501" y="2114"/>
                </a:lnTo>
                <a:lnTo>
                  <a:pt x="1514" y="2047"/>
                </a:lnTo>
                <a:lnTo>
                  <a:pt x="1529" y="1981"/>
                </a:lnTo>
                <a:lnTo>
                  <a:pt x="1546" y="1916"/>
                </a:lnTo>
                <a:lnTo>
                  <a:pt x="1566" y="1851"/>
                </a:lnTo>
                <a:lnTo>
                  <a:pt x="1589" y="1787"/>
                </a:lnTo>
                <a:lnTo>
                  <a:pt x="1613" y="1723"/>
                </a:lnTo>
                <a:lnTo>
                  <a:pt x="1640" y="1661"/>
                </a:lnTo>
                <a:lnTo>
                  <a:pt x="1669" y="1598"/>
                </a:lnTo>
                <a:lnTo>
                  <a:pt x="1700" y="1538"/>
                </a:lnTo>
                <a:lnTo>
                  <a:pt x="1733" y="1478"/>
                </a:lnTo>
                <a:lnTo>
                  <a:pt x="1766" y="1417"/>
                </a:lnTo>
                <a:lnTo>
                  <a:pt x="1802" y="1359"/>
                </a:lnTo>
                <a:lnTo>
                  <a:pt x="1840" y="1301"/>
                </a:lnTo>
                <a:lnTo>
                  <a:pt x="1879" y="1245"/>
                </a:lnTo>
                <a:lnTo>
                  <a:pt x="1919" y="1190"/>
                </a:lnTo>
                <a:lnTo>
                  <a:pt x="1961" y="1136"/>
                </a:lnTo>
                <a:lnTo>
                  <a:pt x="2004" y="1081"/>
                </a:lnTo>
                <a:lnTo>
                  <a:pt x="2048" y="1029"/>
                </a:lnTo>
                <a:lnTo>
                  <a:pt x="1664" y="1029"/>
                </a:lnTo>
                <a:lnTo>
                  <a:pt x="1625" y="1075"/>
                </a:lnTo>
                <a:lnTo>
                  <a:pt x="1587" y="1123"/>
                </a:lnTo>
                <a:lnTo>
                  <a:pt x="1548" y="1170"/>
                </a:lnTo>
                <a:lnTo>
                  <a:pt x="1512" y="1217"/>
                </a:lnTo>
                <a:lnTo>
                  <a:pt x="1478" y="1265"/>
                </a:lnTo>
                <a:lnTo>
                  <a:pt x="1444" y="1313"/>
                </a:lnTo>
                <a:lnTo>
                  <a:pt x="1410" y="1362"/>
                </a:lnTo>
                <a:lnTo>
                  <a:pt x="1380" y="1410"/>
                </a:lnTo>
                <a:lnTo>
                  <a:pt x="1350" y="1460"/>
                </a:lnTo>
                <a:lnTo>
                  <a:pt x="1322" y="1510"/>
                </a:lnTo>
                <a:lnTo>
                  <a:pt x="1296" y="1560"/>
                </a:lnTo>
                <a:lnTo>
                  <a:pt x="1270" y="1611"/>
                </a:lnTo>
                <a:lnTo>
                  <a:pt x="1247" y="1662"/>
                </a:lnTo>
                <a:lnTo>
                  <a:pt x="1225" y="1713"/>
                </a:lnTo>
                <a:lnTo>
                  <a:pt x="1205" y="1765"/>
                </a:lnTo>
                <a:lnTo>
                  <a:pt x="1188" y="1817"/>
                </a:lnTo>
                <a:lnTo>
                  <a:pt x="1172" y="1869"/>
                </a:lnTo>
                <a:lnTo>
                  <a:pt x="1158" y="1923"/>
                </a:lnTo>
                <a:lnTo>
                  <a:pt x="1145" y="1977"/>
                </a:lnTo>
                <a:lnTo>
                  <a:pt x="1136" y="2030"/>
                </a:lnTo>
                <a:lnTo>
                  <a:pt x="1128" y="2086"/>
                </a:lnTo>
                <a:lnTo>
                  <a:pt x="1122" y="2141"/>
                </a:lnTo>
                <a:lnTo>
                  <a:pt x="1118" y="2197"/>
                </a:lnTo>
                <a:lnTo>
                  <a:pt x="1117" y="2253"/>
                </a:lnTo>
                <a:lnTo>
                  <a:pt x="1120" y="2310"/>
                </a:lnTo>
                <a:lnTo>
                  <a:pt x="1123" y="2368"/>
                </a:lnTo>
                <a:lnTo>
                  <a:pt x="1129" y="2426"/>
                </a:lnTo>
                <a:lnTo>
                  <a:pt x="1138" y="2485"/>
                </a:lnTo>
                <a:lnTo>
                  <a:pt x="1150" y="2544"/>
                </a:lnTo>
                <a:lnTo>
                  <a:pt x="1164" y="2604"/>
                </a:lnTo>
                <a:lnTo>
                  <a:pt x="1181" y="2664"/>
                </a:lnTo>
                <a:lnTo>
                  <a:pt x="1201" y="2726"/>
                </a:lnTo>
                <a:lnTo>
                  <a:pt x="858" y="2726"/>
                </a:lnTo>
                <a:lnTo>
                  <a:pt x="839" y="2688"/>
                </a:lnTo>
                <a:lnTo>
                  <a:pt x="823" y="2649"/>
                </a:lnTo>
                <a:lnTo>
                  <a:pt x="808" y="2610"/>
                </a:lnTo>
                <a:lnTo>
                  <a:pt x="795" y="2571"/>
                </a:lnTo>
                <a:lnTo>
                  <a:pt x="783" y="2530"/>
                </a:lnTo>
                <a:lnTo>
                  <a:pt x="774" y="2488"/>
                </a:lnTo>
                <a:lnTo>
                  <a:pt x="767" y="2445"/>
                </a:lnTo>
                <a:lnTo>
                  <a:pt x="761" y="2401"/>
                </a:lnTo>
                <a:lnTo>
                  <a:pt x="758" y="2357"/>
                </a:lnTo>
                <a:lnTo>
                  <a:pt x="756" y="2312"/>
                </a:lnTo>
                <a:lnTo>
                  <a:pt x="757" y="2266"/>
                </a:lnTo>
                <a:lnTo>
                  <a:pt x="758" y="2218"/>
                </a:lnTo>
                <a:lnTo>
                  <a:pt x="763" y="2170"/>
                </a:lnTo>
                <a:lnTo>
                  <a:pt x="768" y="2121"/>
                </a:lnTo>
                <a:lnTo>
                  <a:pt x="776" y="2070"/>
                </a:lnTo>
                <a:lnTo>
                  <a:pt x="787" y="2019"/>
                </a:lnTo>
                <a:lnTo>
                  <a:pt x="798" y="1966"/>
                </a:lnTo>
                <a:lnTo>
                  <a:pt x="814" y="1912"/>
                </a:lnTo>
                <a:lnTo>
                  <a:pt x="830" y="1858"/>
                </a:lnTo>
                <a:lnTo>
                  <a:pt x="847" y="1801"/>
                </a:lnTo>
                <a:lnTo>
                  <a:pt x="868" y="1744"/>
                </a:lnTo>
                <a:lnTo>
                  <a:pt x="891" y="1686"/>
                </a:lnTo>
                <a:lnTo>
                  <a:pt x="916" y="1626"/>
                </a:lnTo>
                <a:lnTo>
                  <a:pt x="943" y="1565"/>
                </a:lnTo>
                <a:lnTo>
                  <a:pt x="972" y="1503"/>
                </a:lnTo>
                <a:lnTo>
                  <a:pt x="1004" y="1439"/>
                </a:lnTo>
                <a:lnTo>
                  <a:pt x="1037" y="1374"/>
                </a:lnTo>
                <a:lnTo>
                  <a:pt x="1073" y="1308"/>
                </a:lnTo>
                <a:lnTo>
                  <a:pt x="1111" y="1241"/>
                </a:lnTo>
                <a:lnTo>
                  <a:pt x="1152" y="1172"/>
                </a:lnTo>
                <a:lnTo>
                  <a:pt x="1195" y="1101"/>
                </a:lnTo>
                <a:lnTo>
                  <a:pt x="1241" y="1029"/>
                </a:lnTo>
                <a:lnTo>
                  <a:pt x="89" y="1029"/>
                </a:lnTo>
                <a:lnTo>
                  <a:pt x="89" y="746"/>
                </a:lnTo>
                <a:lnTo>
                  <a:pt x="1293" y="707"/>
                </a:lnTo>
                <a:lnTo>
                  <a:pt x="1290" y="686"/>
                </a:lnTo>
                <a:lnTo>
                  <a:pt x="1286" y="666"/>
                </a:lnTo>
                <a:lnTo>
                  <a:pt x="1283" y="626"/>
                </a:lnTo>
                <a:lnTo>
                  <a:pt x="1282" y="585"/>
                </a:lnTo>
                <a:lnTo>
                  <a:pt x="1281" y="545"/>
                </a:lnTo>
                <a:lnTo>
                  <a:pt x="1279" y="504"/>
                </a:lnTo>
                <a:lnTo>
                  <a:pt x="1277" y="465"/>
                </a:lnTo>
                <a:lnTo>
                  <a:pt x="1274" y="424"/>
                </a:lnTo>
                <a:lnTo>
                  <a:pt x="1271" y="403"/>
                </a:lnTo>
                <a:lnTo>
                  <a:pt x="1268" y="383"/>
                </a:lnTo>
                <a:lnTo>
                  <a:pt x="89" y="383"/>
                </a:lnTo>
                <a:lnTo>
                  <a:pt x="89" y="39"/>
                </a:lnTo>
                <a:lnTo>
                  <a:pt x="8126" y="0"/>
                </a:lnTo>
                <a:close/>
                <a:moveTo>
                  <a:pt x="1601" y="368"/>
                </a:moveTo>
                <a:lnTo>
                  <a:pt x="1601" y="368"/>
                </a:lnTo>
                <a:lnTo>
                  <a:pt x="1599" y="368"/>
                </a:lnTo>
                <a:lnTo>
                  <a:pt x="1598" y="371"/>
                </a:lnTo>
                <a:lnTo>
                  <a:pt x="1597" y="380"/>
                </a:lnTo>
                <a:lnTo>
                  <a:pt x="1597" y="395"/>
                </a:lnTo>
                <a:lnTo>
                  <a:pt x="1598" y="415"/>
                </a:lnTo>
                <a:lnTo>
                  <a:pt x="1604" y="465"/>
                </a:lnTo>
                <a:lnTo>
                  <a:pt x="1613" y="524"/>
                </a:lnTo>
                <a:lnTo>
                  <a:pt x="1632" y="635"/>
                </a:lnTo>
                <a:lnTo>
                  <a:pt x="1641" y="689"/>
                </a:lnTo>
                <a:lnTo>
                  <a:pt x="2028" y="684"/>
                </a:lnTo>
                <a:lnTo>
                  <a:pt x="1984" y="353"/>
                </a:lnTo>
                <a:lnTo>
                  <a:pt x="1601" y="368"/>
                </a:lnTo>
                <a:close/>
                <a:moveTo>
                  <a:pt x="2337" y="345"/>
                </a:moveTo>
                <a:lnTo>
                  <a:pt x="2337" y="345"/>
                </a:lnTo>
                <a:lnTo>
                  <a:pt x="2332" y="349"/>
                </a:lnTo>
                <a:lnTo>
                  <a:pt x="2328" y="353"/>
                </a:lnTo>
                <a:lnTo>
                  <a:pt x="2325" y="360"/>
                </a:lnTo>
                <a:lnTo>
                  <a:pt x="2322" y="368"/>
                </a:lnTo>
                <a:lnTo>
                  <a:pt x="2319" y="379"/>
                </a:lnTo>
                <a:lnTo>
                  <a:pt x="2317" y="389"/>
                </a:lnTo>
                <a:lnTo>
                  <a:pt x="2315" y="415"/>
                </a:lnTo>
                <a:lnTo>
                  <a:pt x="2313" y="445"/>
                </a:lnTo>
                <a:lnTo>
                  <a:pt x="2313" y="476"/>
                </a:lnTo>
                <a:lnTo>
                  <a:pt x="2316" y="510"/>
                </a:lnTo>
                <a:lnTo>
                  <a:pt x="2318" y="545"/>
                </a:lnTo>
                <a:lnTo>
                  <a:pt x="2323" y="578"/>
                </a:lnTo>
                <a:lnTo>
                  <a:pt x="2327" y="612"/>
                </a:lnTo>
                <a:lnTo>
                  <a:pt x="2332" y="642"/>
                </a:lnTo>
                <a:lnTo>
                  <a:pt x="2338" y="669"/>
                </a:lnTo>
                <a:lnTo>
                  <a:pt x="2342" y="692"/>
                </a:lnTo>
                <a:lnTo>
                  <a:pt x="2348" y="709"/>
                </a:lnTo>
                <a:lnTo>
                  <a:pt x="2352" y="716"/>
                </a:lnTo>
                <a:lnTo>
                  <a:pt x="2354" y="721"/>
                </a:lnTo>
                <a:lnTo>
                  <a:pt x="2356" y="723"/>
                </a:lnTo>
                <a:lnTo>
                  <a:pt x="2359" y="724"/>
                </a:lnTo>
                <a:lnTo>
                  <a:pt x="2747" y="722"/>
                </a:lnTo>
                <a:lnTo>
                  <a:pt x="2749" y="676"/>
                </a:lnTo>
                <a:lnTo>
                  <a:pt x="2750" y="633"/>
                </a:lnTo>
                <a:lnTo>
                  <a:pt x="2749" y="593"/>
                </a:lnTo>
                <a:lnTo>
                  <a:pt x="2748" y="557"/>
                </a:lnTo>
                <a:lnTo>
                  <a:pt x="2746" y="525"/>
                </a:lnTo>
                <a:lnTo>
                  <a:pt x="2742" y="495"/>
                </a:lnTo>
                <a:lnTo>
                  <a:pt x="2738" y="468"/>
                </a:lnTo>
                <a:lnTo>
                  <a:pt x="2733" y="444"/>
                </a:lnTo>
                <a:lnTo>
                  <a:pt x="2727" y="422"/>
                </a:lnTo>
                <a:lnTo>
                  <a:pt x="2721" y="403"/>
                </a:lnTo>
                <a:lnTo>
                  <a:pt x="2714" y="386"/>
                </a:lnTo>
                <a:lnTo>
                  <a:pt x="2707" y="371"/>
                </a:lnTo>
                <a:lnTo>
                  <a:pt x="2701" y="358"/>
                </a:lnTo>
                <a:lnTo>
                  <a:pt x="2694" y="348"/>
                </a:lnTo>
                <a:lnTo>
                  <a:pt x="2687" y="338"/>
                </a:lnTo>
                <a:lnTo>
                  <a:pt x="2679" y="330"/>
                </a:lnTo>
                <a:lnTo>
                  <a:pt x="2337" y="345"/>
                </a:lnTo>
                <a:close/>
                <a:moveTo>
                  <a:pt x="2371" y="1070"/>
                </a:moveTo>
                <a:lnTo>
                  <a:pt x="2371" y="1070"/>
                </a:lnTo>
                <a:lnTo>
                  <a:pt x="2349" y="1110"/>
                </a:lnTo>
                <a:lnTo>
                  <a:pt x="2324" y="1152"/>
                </a:lnTo>
                <a:lnTo>
                  <a:pt x="2295" y="1196"/>
                </a:lnTo>
                <a:lnTo>
                  <a:pt x="2264" y="1241"/>
                </a:lnTo>
                <a:lnTo>
                  <a:pt x="2196" y="1337"/>
                </a:lnTo>
                <a:lnTo>
                  <a:pt x="2124" y="1438"/>
                </a:lnTo>
                <a:lnTo>
                  <a:pt x="2087" y="1490"/>
                </a:lnTo>
                <a:lnTo>
                  <a:pt x="2051" y="1543"/>
                </a:lnTo>
                <a:lnTo>
                  <a:pt x="2016" y="1597"/>
                </a:lnTo>
                <a:lnTo>
                  <a:pt x="1981" y="1651"/>
                </a:lnTo>
                <a:lnTo>
                  <a:pt x="1948" y="1707"/>
                </a:lnTo>
                <a:lnTo>
                  <a:pt x="1917" y="1764"/>
                </a:lnTo>
                <a:lnTo>
                  <a:pt x="1889" y="1821"/>
                </a:lnTo>
                <a:lnTo>
                  <a:pt x="1876" y="1850"/>
                </a:lnTo>
                <a:lnTo>
                  <a:pt x="1864" y="1877"/>
                </a:lnTo>
                <a:lnTo>
                  <a:pt x="1850" y="1912"/>
                </a:lnTo>
                <a:lnTo>
                  <a:pt x="1837" y="1948"/>
                </a:lnTo>
                <a:lnTo>
                  <a:pt x="1827" y="1983"/>
                </a:lnTo>
                <a:lnTo>
                  <a:pt x="1816" y="2019"/>
                </a:lnTo>
                <a:lnTo>
                  <a:pt x="1808" y="2056"/>
                </a:lnTo>
                <a:lnTo>
                  <a:pt x="1800" y="2092"/>
                </a:lnTo>
                <a:lnTo>
                  <a:pt x="1794" y="2129"/>
                </a:lnTo>
                <a:lnTo>
                  <a:pt x="1789" y="2166"/>
                </a:lnTo>
                <a:lnTo>
                  <a:pt x="1786" y="2203"/>
                </a:lnTo>
                <a:lnTo>
                  <a:pt x="1784" y="2240"/>
                </a:lnTo>
                <a:lnTo>
                  <a:pt x="1783" y="2279"/>
                </a:lnTo>
                <a:lnTo>
                  <a:pt x="1783" y="2316"/>
                </a:lnTo>
                <a:lnTo>
                  <a:pt x="1785" y="2354"/>
                </a:lnTo>
                <a:lnTo>
                  <a:pt x="1787" y="2392"/>
                </a:lnTo>
                <a:lnTo>
                  <a:pt x="1792" y="2430"/>
                </a:lnTo>
                <a:lnTo>
                  <a:pt x="1798" y="2467"/>
                </a:lnTo>
                <a:lnTo>
                  <a:pt x="1805" y="2506"/>
                </a:lnTo>
                <a:lnTo>
                  <a:pt x="1814" y="2544"/>
                </a:lnTo>
                <a:lnTo>
                  <a:pt x="1823" y="2582"/>
                </a:lnTo>
                <a:lnTo>
                  <a:pt x="1835" y="2620"/>
                </a:lnTo>
                <a:lnTo>
                  <a:pt x="1847" y="2659"/>
                </a:lnTo>
                <a:lnTo>
                  <a:pt x="1863" y="2697"/>
                </a:lnTo>
                <a:lnTo>
                  <a:pt x="1878" y="2735"/>
                </a:lnTo>
                <a:lnTo>
                  <a:pt x="1895" y="2773"/>
                </a:lnTo>
                <a:lnTo>
                  <a:pt x="1915" y="2811"/>
                </a:lnTo>
                <a:lnTo>
                  <a:pt x="1934" y="2849"/>
                </a:lnTo>
                <a:lnTo>
                  <a:pt x="1956" y="2886"/>
                </a:lnTo>
                <a:lnTo>
                  <a:pt x="1980" y="2923"/>
                </a:lnTo>
                <a:lnTo>
                  <a:pt x="2004" y="2960"/>
                </a:lnTo>
                <a:lnTo>
                  <a:pt x="2031" y="2996"/>
                </a:lnTo>
                <a:lnTo>
                  <a:pt x="2058" y="3033"/>
                </a:lnTo>
                <a:lnTo>
                  <a:pt x="2089" y="3069"/>
                </a:lnTo>
                <a:lnTo>
                  <a:pt x="2412" y="3069"/>
                </a:lnTo>
                <a:lnTo>
                  <a:pt x="2389" y="3038"/>
                </a:lnTo>
                <a:lnTo>
                  <a:pt x="2367" y="3005"/>
                </a:lnTo>
                <a:lnTo>
                  <a:pt x="2345" y="2972"/>
                </a:lnTo>
                <a:lnTo>
                  <a:pt x="2324" y="2938"/>
                </a:lnTo>
                <a:lnTo>
                  <a:pt x="2304" y="2902"/>
                </a:lnTo>
                <a:lnTo>
                  <a:pt x="2284" y="2866"/>
                </a:lnTo>
                <a:lnTo>
                  <a:pt x="2266" y="2830"/>
                </a:lnTo>
                <a:lnTo>
                  <a:pt x="2248" y="2793"/>
                </a:lnTo>
                <a:lnTo>
                  <a:pt x="2232" y="2755"/>
                </a:lnTo>
                <a:lnTo>
                  <a:pt x="2217" y="2717"/>
                </a:lnTo>
                <a:lnTo>
                  <a:pt x="2203" y="2678"/>
                </a:lnTo>
                <a:lnTo>
                  <a:pt x="2189" y="2639"/>
                </a:lnTo>
                <a:lnTo>
                  <a:pt x="2178" y="2600"/>
                </a:lnTo>
                <a:lnTo>
                  <a:pt x="2167" y="2560"/>
                </a:lnTo>
                <a:lnTo>
                  <a:pt x="2157" y="2520"/>
                </a:lnTo>
                <a:lnTo>
                  <a:pt x="2149" y="2480"/>
                </a:lnTo>
                <a:lnTo>
                  <a:pt x="2143" y="2440"/>
                </a:lnTo>
                <a:lnTo>
                  <a:pt x="2137" y="2399"/>
                </a:lnTo>
                <a:lnTo>
                  <a:pt x="2133" y="2360"/>
                </a:lnTo>
                <a:lnTo>
                  <a:pt x="2130" y="2319"/>
                </a:lnTo>
                <a:lnTo>
                  <a:pt x="2129" y="2280"/>
                </a:lnTo>
                <a:lnTo>
                  <a:pt x="2130" y="2239"/>
                </a:lnTo>
                <a:lnTo>
                  <a:pt x="2133" y="2200"/>
                </a:lnTo>
                <a:lnTo>
                  <a:pt x="2136" y="2161"/>
                </a:lnTo>
                <a:lnTo>
                  <a:pt x="2142" y="2123"/>
                </a:lnTo>
                <a:lnTo>
                  <a:pt x="2149" y="2085"/>
                </a:lnTo>
                <a:lnTo>
                  <a:pt x="2158" y="2047"/>
                </a:lnTo>
                <a:lnTo>
                  <a:pt x="2170" y="2010"/>
                </a:lnTo>
                <a:lnTo>
                  <a:pt x="2182" y="1974"/>
                </a:lnTo>
                <a:lnTo>
                  <a:pt x="2197" y="1938"/>
                </a:lnTo>
                <a:lnTo>
                  <a:pt x="2214" y="1903"/>
                </a:lnTo>
                <a:lnTo>
                  <a:pt x="2232" y="1869"/>
                </a:lnTo>
                <a:lnTo>
                  <a:pt x="2260" y="1823"/>
                </a:lnTo>
                <a:lnTo>
                  <a:pt x="2289" y="1778"/>
                </a:lnTo>
                <a:lnTo>
                  <a:pt x="2345" y="1690"/>
                </a:lnTo>
                <a:lnTo>
                  <a:pt x="2403" y="1603"/>
                </a:lnTo>
                <a:lnTo>
                  <a:pt x="2461" y="1512"/>
                </a:lnTo>
                <a:lnTo>
                  <a:pt x="2521" y="1417"/>
                </a:lnTo>
                <a:lnTo>
                  <a:pt x="2552" y="1367"/>
                </a:lnTo>
                <a:lnTo>
                  <a:pt x="2583" y="1314"/>
                </a:lnTo>
                <a:lnTo>
                  <a:pt x="2615" y="1259"/>
                </a:lnTo>
                <a:lnTo>
                  <a:pt x="2648" y="1199"/>
                </a:lnTo>
                <a:lnTo>
                  <a:pt x="2681" y="1137"/>
                </a:lnTo>
                <a:lnTo>
                  <a:pt x="2714" y="1070"/>
                </a:lnTo>
                <a:lnTo>
                  <a:pt x="2677" y="1068"/>
                </a:lnTo>
                <a:lnTo>
                  <a:pt x="2634" y="1068"/>
                </a:lnTo>
                <a:lnTo>
                  <a:pt x="2543" y="1070"/>
                </a:lnTo>
                <a:lnTo>
                  <a:pt x="2451" y="1072"/>
                </a:lnTo>
                <a:lnTo>
                  <a:pt x="2410" y="1072"/>
                </a:lnTo>
                <a:lnTo>
                  <a:pt x="2371" y="1070"/>
                </a:lnTo>
                <a:close/>
                <a:moveTo>
                  <a:pt x="350" y="3378"/>
                </a:moveTo>
                <a:lnTo>
                  <a:pt x="350" y="3378"/>
                </a:lnTo>
                <a:lnTo>
                  <a:pt x="350" y="3411"/>
                </a:lnTo>
                <a:lnTo>
                  <a:pt x="352" y="3447"/>
                </a:lnTo>
                <a:lnTo>
                  <a:pt x="355" y="3486"/>
                </a:lnTo>
                <a:lnTo>
                  <a:pt x="359" y="3527"/>
                </a:lnTo>
                <a:lnTo>
                  <a:pt x="365" y="3571"/>
                </a:lnTo>
                <a:lnTo>
                  <a:pt x="372" y="3616"/>
                </a:lnTo>
                <a:lnTo>
                  <a:pt x="379" y="3662"/>
                </a:lnTo>
                <a:lnTo>
                  <a:pt x="388" y="3711"/>
                </a:lnTo>
                <a:lnTo>
                  <a:pt x="399" y="3760"/>
                </a:lnTo>
                <a:lnTo>
                  <a:pt x="409" y="3810"/>
                </a:lnTo>
                <a:lnTo>
                  <a:pt x="422" y="3859"/>
                </a:lnTo>
                <a:lnTo>
                  <a:pt x="435" y="3909"/>
                </a:lnTo>
                <a:lnTo>
                  <a:pt x="448" y="3958"/>
                </a:lnTo>
                <a:lnTo>
                  <a:pt x="464" y="4007"/>
                </a:lnTo>
                <a:lnTo>
                  <a:pt x="479" y="4053"/>
                </a:lnTo>
                <a:lnTo>
                  <a:pt x="495" y="4098"/>
                </a:lnTo>
                <a:lnTo>
                  <a:pt x="594" y="4098"/>
                </a:lnTo>
                <a:lnTo>
                  <a:pt x="594" y="3775"/>
                </a:lnTo>
                <a:lnTo>
                  <a:pt x="1019" y="3775"/>
                </a:lnTo>
                <a:lnTo>
                  <a:pt x="1019" y="4058"/>
                </a:lnTo>
                <a:lnTo>
                  <a:pt x="881" y="4063"/>
                </a:lnTo>
                <a:lnTo>
                  <a:pt x="881" y="3905"/>
                </a:lnTo>
                <a:lnTo>
                  <a:pt x="716" y="3905"/>
                </a:lnTo>
                <a:lnTo>
                  <a:pt x="716" y="4200"/>
                </a:lnTo>
                <a:lnTo>
                  <a:pt x="1180" y="4200"/>
                </a:lnTo>
                <a:lnTo>
                  <a:pt x="1180" y="3775"/>
                </a:lnTo>
                <a:lnTo>
                  <a:pt x="1927" y="3775"/>
                </a:lnTo>
                <a:lnTo>
                  <a:pt x="1927" y="4339"/>
                </a:lnTo>
                <a:lnTo>
                  <a:pt x="1502" y="4339"/>
                </a:lnTo>
                <a:lnTo>
                  <a:pt x="1502" y="4066"/>
                </a:lnTo>
                <a:lnTo>
                  <a:pt x="1642" y="4066"/>
                </a:lnTo>
                <a:lnTo>
                  <a:pt x="1642" y="4199"/>
                </a:lnTo>
                <a:lnTo>
                  <a:pt x="1793" y="4183"/>
                </a:lnTo>
                <a:lnTo>
                  <a:pt x="1793" y="3915"/>
                </a:lnTo>
                <a:lnTo>
                  <a:pt x="1340" y="3915"/>
                </a:lnTo>
                <a:lnTo>
                  <a:pt x="1340" y="4343"/>
                </a:lnTo>
                <a:lnTo>
                  <a:pt x="652" y="4343"/>
                </a:lnTo>
                <a:lnTo>
                  <a:pt x="679" y="4413"/>
                </a:lnTo>
                <a:lnTo>
                  <a:pt x="707" y="4482"/>
                </a:lnTo>
                <a:lnTo>
                  <a:pt x="737" y="4550"/>
                </a:lnTo>
                <a:lnTo>
                  <a:pt x="768" y="4619"/>
                </a:lnTo>
                <a:lnTo>
                  <a:pt x="802" y="4685"/>
                </a:lnTo>
                <a:lnTo>
                  <a:pt x="836" y="4751"/>
                </a:lnTo>
                <a:lnTo>
                  <a:pt x="873" y="4817"/>
                </a:lnTo>
                <a:lnTo>
                  <a:pt x="911" y="4881"/>
                </a:lnTo>
                <a:lnTo>
                  <a:pt x="950" y="4944"/>
                </a:lnTo>
                <a:lnTo>
                  <a:pt x="991" y="5007"/>
                </a:lnTo>
                <a:lnTo>
                  <a:pt x="1034" y="5068"/>
                </a:lnTo>
                <a:lnTo>
                  <a:pt x="1079" y="5129"/>
                </a:lnTo>
                <a:lnTo>
                  <a:pt x="1125" y="5188"/>
                </a:lnTo>
                <a:lnTo>
                  <a:pt x="1173" y="5247"/>
                </a:lnTo>
                <a:lnTo>
                  <a:pt x="1223" y="5304"/>
                </a:lnTo>
                <a:lnTo>
                  <a:pt x="1275" y="5360"/>
                </a:lnTo>
                <a:lnTo>
                  <a:pt x="1328" y="5416"/>
                </a:lnTo>
                <a:lnTo>
                  <a:pt x="1383" y="5471"/>
                </a:lnTo>
                <a:lnTo>
                  <a:pt x="1439" y="5523"/>
                </a:lnTo>
                <a:lnTo>
                  <a:pt x="1499" y="5575"/>
                </a:lnTo>
                <a:lnTo>
                  <a:pt x="1559" y="5626"/>
                </a:lnTo>
                <a:lnTo>
                  <a:pt x="1620" y="5675"/>
                </a:lnTo>
                <a:lnTo>
                  <a:pt x="1684" y="5723"/>
                </a:lnTo>
                <a:lnTo>
                  <a:pt x="1750" y="5770"/>
                </a:lnTo>
                <a:lnTo>
                  <a:pt x="1817" y="5816"/>
                </a:lnTo>
                <a:lnTo>
                  <a:pt x="1887" y="5860"/>
                </a:lnTo>
                <a:lnTo>
                  <a:pt x="1958" y="5903"/>
                </a:lnTo>
                <a:lnTo>
                  <a:pt x="2031" y="5943"/>
                </a:lnTo>
                <a:lnTo>
                  <a:pt x="2106" y="5984"/>
                </a:lnTo>
                <a:lnTo>
                  <a:pt x="2182" y="6022"/>
                </a:lnTo>
                <a:lnTo>
                  <a:pt x="2261" y="6059"/>
                </a:lnTo>
                <a:lnTo>
                  <a:pt x="2341" y="6095"/>
                </a:lnTo>
                <a:lnTo>
                  <a:pt x="2341" y="6424"/>
                </a:lnTo>
                <a:lnTo>
                  <a:pt x="4889" y="6424"/>
                </a:lnTo>
                <a:lnTo>
                  <a:pt x="4889" y="6117"/>
                </a:lnTo>
                <a:lnTo>
                  <a:pt x="4961" y="6074"/>
                </a:lnTo>
                <a:lnTo>
                  <a:pt x="5031" y="6032"/>
                </a:lnTo>
                <a:lnTo>
                  <a:pt x="5101" y="5987"/>
                </a:lnTo>
                <a:lnTo>
                  <a:pt x="5171" y="5942"/>
                </a:lnTo>
                <a:lnTo>
                  <a:pt x="5238" y="5897"/>
                </a:lnTo>
                <a:lnTo>
                  <a:pt x="5304" y="5852"/>
                </a:lnTo>
                <a:lnTo>
                  <a:pt x="5369" y="5806"/>
                </a:lnTo>
                <a:lnTo>
                  <a:pt x="5432" y="5759"/>
                </a:lnTo>
                <a:lnTo>
                  <a:pt x="5496" y="5712"/>
                </a:lnTo>
                <a:lnTo>
                  <a:pt x="5558" y="5663"/>
                </a:lnTo>
                <a:lnTo>
                  <a:pt x="5618" y="5614"/>
                </a:lnTo>
                <a:lnTo>
                  <a:pt x="5677" y="5564"/>
                </a:lnTo>
                <a:lnTo>
                  <a:pt x="5734" y="5515"/>
                </a:lnTo>
                <a:lnTo>
                  <a:pt x="5791" y="5464"/>
                </a:lnTo>
                <a:lnTo>
                  <a:pt x="5846" y="5411"/>
                </a:lnTo>
                <a:lnTo>
                  <a:pt x="5901" y="5358"/>
                </a:lnTo>
                <a:lnTo>
                  <a:pt x="5953" y="5305"/>
                </a:lnTo>
                <a:lnTo>
                  <a:pt x="6005" y="5250"/>
                </a:lnTo>
                <a:lnTo>
                  <a:pt x="6055" y="5195"/>
                </a:lnTo>
                <a:lnTo>
                  <a:pt x="6105" y="5139"/>
                </a:lnTo>
                <a:lnTo>
                  <a:pt x="6152" y="5082"/>
                </a:lnTo>
                <a:lnTo>
                  <a:pt x="6199" y="5023"/>
                </a:lnTo>
                <a:lnTo>
                  <a:pt x="6244" y="4964"/>
                </a:lnTo>
                <a:lnTo>
                  <a:pt x="6288" y="4904"/>
                </a:lnTo>
                <a:lnTo>
                  <a:pt x="6331" y="4842"/>
                </a:lnTo>
                <a:lnTo>
                  <a:pt x="6371" y="4780"/>
                </a:lnTo>
                <a:lnTo>
                  <a:pt x="6412" y="4716"/>
                </a:lnTo>
                <a:lnTo>
                  <a:pt x="6450" y="4652"/>
                </a:lnTo>
                <a:lnTo>
                  <a:pt x="6487" y="4586"/>
                </a:lnTo>
                <a:lnTo>
                  <a:pt x="6523" y="4519"/>
                </a:lnTo>
                <a:lnTo>
                  <a:pt x="6558" y="4451"/>
                </a:lnTo>
                <a:lnTo>
                  <a:pt x="6592" y="4381"/>
                </a:lnTo>
                <a:lnTo>
                  <a:pt x="6208" y="4381"/>
                </a:lnTo>
                <a:lnTo>
                  <a:pt x="6208" y="4067"/>
                </a:lnTo>
                <a:lnTo>
                  <a:pt x="6330" y="4058"/>
                </a:lnTo>
                <a:lnTo>
                  <a:pt x="6330" y="4221"/>
                </a:lnTo>
                <a:lnTo>
                  <a:pt x="6491" y="4221"/>
                </a:lnTo>
                <a:lnTo>
                  <a:pt x="6491" y="3936"/>
                </a:lnTo>
                <a:lnTo>
                  <a:pt x="6046" y="3936"/>
                </a:lnTo>
                <a:lnTo>
                  <a:pt x="6046" y="4361"/>
                </a:lnTo>
                <a:lnTo>
                  <a:pt x="5239" y="4361"/>
                </a:lnTo>
                <a:lnTo>
                  <a:pt x="5239" y="3745"/>
                </a:lnTo>
                <a:lnTo>
                  <a:pt x="5705" y="3745"/>
                </a:lnTo>
                <a:lnTo>
                  <a:pt x="5705" y="4009"/>
                </a:lnTo>
                <a:lnTo>
                  <a:pt x="5569" y="4011"/>
                </a:lnTo>
                <a:lnTo>
                  <a:pt x="5555" y="3919"/>
                </a:lnTo>
                <a:lnTo>
                  <a:pt x="5379" y="3919"/>
                </a:lnTo>
                <a:lnTo>
                  <a:pt x="5379" y="4200"/>
                </a:lnTo>
                <a:lnTo>
                  <a:pt x="5865" y="4200"/>
                </a:lnTo>
                <a:lnTo>
                  <a:pt x="5865" y="3734"/>
                </a:lnTo>
                <a:lnTo>
                  <a:pt x="6614" y="3734"/>
                </a:lnTo>
                <a:lnTo>
                  <a:pt x="6634" y="4081"/>
                </a:lnTo>
                <a:lnTo>
                  <a:pt x="6754" y="4081"/>
                </a:lnTo>
                <a:lnTo>
                  <a:pt x="6789" y="3997"/>
                </a:lnTo>
                <a:lnTo>
                  <a:pt x="6806" y="3954"/>
                </a:lnTo>
                <a:lnTo>
                  <a:pt x="6822" y="3910"/>
                </a:lnTo>
                <a:lnTo>
                  <a:pt x="6838" y="3865"/>
                </a:lnTo>
                <a:lnTo>
                  <a:pt x="6854" y="3821"/>
                </a:lnTo>
                <a:lnTo>
                  <a:pt x="6867" y="3775"/>
                </a:lnTo>
                <a:lnTo>
                  <a:pt x="6881" y="3730"/>
                </a:lnTo>
                <a:lnTo>
                  <a:pt x="6893" y="3684"/>
                </a:lnTo>
                <a:lnTo>
                  <a:pt x="6903" y="3639"/>
                </a:lnTo>
                <a:lnTo>
                  <a:pt x="6913" y="3594"/>
                </a:lnTo>
                <a:lnTo>
                  <a:pt x="6920" y="3549"/>
                </a:lnTo>
                <a:lnTo>
                  <a:pt x="6924" y="3506"/>
                </a:lnTo>
                <a:lnTo>
                  <a:pt x="6928" y="3462"/>
                </a:lnTo>
                <a:lnTo>
                  <a:pt x="6929" y="3420"/>
                </a:lnTo>
                <a:lnTo>
                  <a:pt x="6928" y="3378"/>
                </a:lnTo>
                <a:lnTo>
                  <a:pt x="350" y="3378"/>
                </a:lnTo>
                <a:close/>
                <a:moveTo>
                  <a:pt x="4108" y="3763"/>
                </a:moveTo>
                <a:lnTo>
                  <a:pt x="3661" y="3763"/>
                </a:lnTo>
                <a:lnTo>
                  <a:pt x="3661" y="4338"/>
                </a:lnTo>
                <a:lnTo>
                  <a:pt x="4431" y="4338"/>
                </a:lnTo>
                <a:lnTo>
                  <a:pt x="4431" y="3881"/>
                </a:lnTo>
                <a:lnTo>
                  <a:pt x="4928" y="3881"/>
                </a:lnTo>
                <a:lnTo>
                  <a:pt x="4928" y="4221"/>
                </a:lnTo>
                <a:lnTo>
                  <a:pt x="4743" y="4221"/>
                </a:lnTo>
                <a:lnTo>
                  <a:pt x="4743" y="4047"/>
                </a:lnTo>
                <a:lnTo>
                  <a:pt x="4625" y="4058"/>
                </a:lnTo>
                <a:lnTo>
                  <a:pt x="4625" y="4350"/>
                </a:lnTo>
                <a:lnTo>
                  <a:pt x="5069" y="4350"/>
                </a:lnTo>
                <a:lnTo>
                  <a:pt x="5069" y="3764"/>
                </a:lnTo>
                <a:lnTo>
                  <a:pt x="4271" y="3764"/>
                </a:lnTo>
                <a:lnTo>
                  <a:pt x="4271" y="4222"/>
                </a:lnTo>
                <a:lnTo>
                  <a:pt x="3806" y="4222"/>
                </a:lnTo>
                <a:lnTo>
                  <a:pt x="3806" y="3885"/>
                </a:lnTo>
                <a:lnTo>
                  <a:pt x="3982" y="3895"/>
                </a:lnTo>
                <a:lnTo>
                  <a:pt x="3988" y="4038"/>
                </a:lnTo>
                <a:lnTo>
                  <a:pt x="4110" y="4038"/>
                </a:lnTo>
                <a:lnTo>
                  <a:pt x="4108" y="3763"/>
                </a:lnTo>
                <a:close/>
                <a:moveTo>
                  <a:pt x="2561" y="3763"/>
                </a:moveTo>
                <a:lnTo>
                  <a:pt x="2115" y="3763"/>
                </a:lnTo>
                <a:lnTo>
                  <a:pt x="2115" y="4338"/>
                </a:lnTo>
                <a:lnTo>
                  <a:pt x="2884" y="4338"/>
                </a:lnTo>
                <a:lnTo>
                  <a:pt x="2884" y="3881"/>
                </a:lnTo>
                <a:lnTo>
                  <a:pt x="3382" y="3881"/>
                </a:lnTo>
                <a:lnTo>
                  <a:pt x="3382" y="4221"/>
                </a:lnTo>
                <a:lnTo>
                  <a:pt x="3197" y="4221"/>
                </a:lnTo>
                <a:lnTo>
                  <a:pt x="3197" y="4047"/>
                </a:lnTo>
                <a:lnTo>
                  <a:pt x="3078" y="4058"/>
                </a:lnTo>
                <a:lnTo>
                  <a:pt x="3078" y="4350"/>
                </a:lnTo>
                <a:lnTo>
                  <a:pt x="3522" y="4350"/>
                </a:lnTo>
                <a:lnTo>
                  <a:pt x="3522" y="3764"/>
                </a:lnTo>
                <a:lnTo>
                  <a:pt x="2725" y="3764"/>
                </a:lnTo>
                <a:lnTo>
                  <a:pt x="2725" y="4222"/>
                </a:lnTo>
                <a:lnTo>
                  <a:pt x="2260" y="4222"/>
                </a:lnTo>
                <a:lnTo>
                  <a:pt x="2260" y="3885"/>
                </a:lnTo>
                <a:lnTo>
                  <a:pt x="2436" y="3895"/>
                </a:lnTo>
                <a:lnTo>
                  <a:pt x="2442" y="4038"/>
                </a:lnTo>
                <a:lnTo>
                  <a:pt x="2564" y="4038"/>
                </a:lnTo>
                <a:lnTo>
                  <a:pt x="2561" y="3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01210" y="969010"/>
            <a:ext cx="4922520" cy="6851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1210" y="1830070"/>
            <a:ext cx="3893820" cy="68516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1210" y="2701925"/>
            <a:ext cx="2735580" cy="6851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27305"/>
            <a:ext cx="4622165" cy="6911975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0"/>
          <p:cNvSpPr txBox="1"/>
          <p:nvPr/>
        </p:nvSpPr>
        <p:spPr>
          <a:xfrm flipH="1">
            <a:off x="4824095" y="2814320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7" name="文本框 20"/>
          <p:cNvSpPr txBox="1"/>
          <p:nvPr/>
        </p:nvSpPr>
        <p:spPr>
          <a:xfrm flipH="1">
            <a:off x="4824095" y="194246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8" name="文本框 20"/>
          <p:cNvSpPr txBox="1"/>
          <p:nvPr/>
        </p:nvSpPr>
        <p:spPr>
          <a:xfrm flipH="1">
            <a:off x="4824095" y="1081405"/>
            <a:ext cx="166052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KEY WORDS </a:t>
            </a:r>
          </a:p>
        </p:txBody>
      </p:sp>
      <p:sp>
        <p:nvSpPr>
          <p:cNvPr id="36" name="文本框 20"/>
          <p:cNvSpPr txBox="1"/>
          <p:nvPr/>
        </p:nvSpPr>
        <p:spPr>
          <a:xfrm flipH="1">
            <a:off x="7077393" y="3830955"/>
            <a:ext cx="2012950" cy="461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7191021" y="4367530"/>
            <a:ext cx="4369471" cy="1023742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设计，模板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所有素材均可自由编辑替换移动。单击此处添加本章节的简要内容。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077393" y="5891530"/>
            <a:ext cx="4483100" cy="417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</a:t>
            </a:r>
          </a:p>
        </p:txBody>
      </p:sp>
      <p:sp>
        <p:nvSpPr>
          <p:cNvPr id="2050" name="汉堡可乐"/>
          <p:cNvSpPr/>
          <p:nvPr/>
        </p:nvSpPr>
        <p:spPr bwMode="auto">
          <a:xfrm>
            <a:off x="7777480" y="1830070"/>
            <a:ext cx="613410" cy="613410"/>
          </a:xfrm>
          <a:custGeom>
            <a:avLst/>
            <a:gdLst>
              <a:gd name="T0" fmla="*/ 2147483646 w 5975"/>
              <a:gd name="T1" fmla="*/ 2147483646 h 5365"/>
              <a:gd name="T2" fmla="*/ 2147483646 w 5975"/>
              <a:gd name="T3" fmla="*/ 2147483646 h 5365"/>
              <a:gd name="T4" fmla="*/ 2147483646 w 5975"/>
              <a:gd name="T5" fmla="*/ 2147483646 h 5365"/>
              <a:gd name="T6" fmla="*/ 2147483646 w 5975"/>
              <a:gd name="T7" fmla="*/ 2147483646 h 5365"/>
              <a:gd name="T8" fmla="*/ 2147483646 w 5975"/>
              <a:gd name="T9" fmla="*/ 2147483646 h 5365"/>
              <a:gd name="T10" fmla="*/ 2147483646 w 5975"/>
              <a:gd name="T11" fmla="*/ 2147483646 h 5365"/>
              <a:gd name="T12" fmla="*/ 2147483646 w 5975"/>
              <a:gd name="T13" fmla="*/ 2147483646 h 5365"/>
              <a:gd name="T14" fmla="*/ 2147483646 w 5975"/>
              <a:gd name="T15" fmla="*/ 2147483646 h 5365"/>
              <a:gd name="T16" fmla="*/ 2147483646 w 5975"/>
              <a:gd name="T17" fmla="*/ 2147483646 h 5365"/>
              <a:gd name="T18" fmla="*/ 2147483646 w 5975"/>
              <a:gd name="T19" fmla="*/ 2147483646 h 5365"/>
              <a:gd name="T20" fmla="*/ 2147483646 w 5975"/>
              <a:gd name="T21" fmla="*/ 2147483646 h 5365"/>
              <a:gd name="T22" fmla="*/ 2147483646 w 5975"/>
              <a:gd name="T23" fmla="*/ 2147483646 h 5365"/>
              <a:gd name="T24" fmla="*/ 2147483646 w 5975"/>
              <a:gd name="T25" fmla="*/ 2147483646 h 5365"/>
              <a:gd name="T26" fmla="*/ 2147483646 w 5975"/>
              <a:gd name="T27" fmla="*/ 2147483646 h 5365"/>
              <a:gd name="T28" fmla="*/ 2147483646 w 5975"/>
              <a:gd name="T29" fmla="*/ 2147483646 h 5365"/>
              <a:gd name="T30" fmla="*/ 2147483646 w 5975"/>
              <a:gd name="T31" fmla="*/ 2147483646 h 5365"/>
              <a:gd name="T32" fmla="*/ 2147483646 w 5975"/>
              <a:gd name="T33" fmla="*/ 2147483646 h 5365"/>
              <a:gd name="T34" fmla="*/ 2147483646 w 5975"/>
              <a:gd name="T35" fmla="*/ 2147483646 h 5365"/>
              <a:gd name="T36" fmla="*/ 2147483646 w 5975"/>
              <a:gd name="T37" fmla="*/ 2147483646 h 5365"/>
              <a:gd name="T38" fmla="*/ 2147483646 w 5975"/>
              <a:gd name="T39" fmla="*/ 2147483646 h 5365"/>
              <a:gd name="T40" fmla="*/ 2147483646 w 5975"/>
              <a:gd name="T41" fmla="*/ 2147483646 h 5365"/>
              <a:gd name="T42" fmla="*/ 2147483646 w 5975"/>
              <a:gd name="T43" fmla="*/ 2147483646 h 5365"/>
              <a:gd name="T44" fmla="*/ 2147483646 w 5975"/>
              <a:gd name="T45" fmla="*/ 2147483646 h 5365"/>
              <a:gd name="T46" fmla="*/ 2147483646 w 5975"/>
              <a:gd name="T47" fmla="*/ 2147483646 h 5365"/>
              <a:gd name="T48" fmla="*/ 2147483646 w 5975"/>
              <a:gd name="T49" fmla="*/ 2147483646 h 5365"/>
              <a:gd name="T50" fmla="*/ 2147483646 w 5975"/>
              <a:gd name="T51" fmla="*/ 2147483646 h 5365"/>
              <a:gd name="T52" fmla="*/ 2147483646 w 5975"/>
              <a:gd name="T53" fmla="*/ 2147483646 h 5365"/>
              <a:gd name="T54" fmla="*/ 2147483646 w 5975"/>
              <a:gd name="T55" fmla="*/ 2147483646 h 5365"/>
              <a:gd name="T56" fmla="*/ 2147483646 w 5975"/>
              <a:gd name="T57" fmla="*/ 2147483646 h 5365"/>
              <a:gd name="T58" fmla="*/ 2147483646 w 5975"/>
              <a:gd name="T59" fmla="*/ 2147483646 h 5365"/>
              <a:gd name="T60" fmla="*/ 2147483646 w 5975"/>
              <a:gd name="T61" fmla="*/ 2147483646 h 5365"/>
              <a:gd name="T62" fmla="*/ 2147483646 w 5975"/>
              <a:gd name="T63" fmla="*/ 2147483646 h 5365"/>
              <a:gd name="T64" fmla="*/ 2147483646 w 5975"/>
              <a:gd name="T65" fmla="*/ 2147483646 h 5365"/>
              <a:gd name="T66" fmla="*/ 2147483646 w 5975"/>
              <a:gd name="T67" fmla="*/ 2147483646 h 5365"/>
              <a:gd name="T68" fmla="*/ 2147483646 w 5975"/>
              <a:gd name="T69" fmla="*/ 2147483646 h 5365"/>
              <a:gd name="T70" fmla="*/ 2147483646 w 5975"/>
              <a:gd name="T71" fmla="*/ 2147483646 h 5365"/>
              <a:gd name="T72" fmla="*/ 2147483646 w 5975"/>
              <a:gd name="T73" fmla="*/ 2147483646 h 5365"/>
              <a:gd name="T74" fmla="*/ 2147483646 w 5975"/>
              <a:gd name="T75" fmla="*/ 2147483646 h 5365"/>
              <a:gd name="T76" fmla="*/ 2147483646 w 5975"/>
              <a:gd name="T77" fmla="*/ 2147483646 h 5365"/>
              <a:gd name="T78" fmla="*/ 2147483646 w 5975"/>
              <a:gd name="T79" fmla="*/ 2147483646 h 5365"/>
              <a:gd name="T80" fmla="*/ 2147483646 w 5975"/>
              <a:gd name="T81" fmla="*/ 2147483646 h 5365"/>
              <a:gd name="T82" fmla="*/ 2147483646 w 5975"/>
              <a:gd name="T83" fmla="*/ 2147483646 h 5365"/>
              <a:gd name="T84" fmla="*/ 2147483646 w 5975"/>
              <a:gd name="T85" fmla="*/ 2147483646 h 5365"/>
              <a:gd name="T86" fmla="*/ 2147483646 w 5975"/>
              <a:gd name="T87" fmla="*/ 2147483646 h 5365"/>
              <a:gd name="T88" fmla="*/ 2147483646 w 5975"/>
              <a:gd name="T89" fmla="*/ 2147483646 h 5365"/>
              <a:gd name="T90" fmla="*/ 1199183631 w 5975"/>
              <a:gd name="T91" fmla="*/ 2147483646 h 5365"/>
              <a:gd name="T92" fmla="*/ 0 w 5975"/>
              <a:gd name="T93" fmla="*/ 2147483646 h 5365"/>
              <a:gd name="T94" fmla="*/ 550951506 w 5975"/>
              <a:gd name="T95" fmla="*/ 2147483646 h 5365"/>
              <a:gd name="T96" fmla="*/ 2147483646 w 5975"/>
              <a:gd name="T97" fmla="*/ 2147483646 h 5365"/>
              <a:gd name="T98" fmla="*/ 2147483646 w 5975"/>
              <a:gd name="T99" fmla="*/ 2147483646 h 5365"/>
              <a:gd name="T100" fmla="*/ 2147483646 w 5975"/>
              <a:gd name="T101" fmla="*/ 2147483646 h 5365"/>
              <a:gd name="T102" fmla="*/ 2147483646 w 5975"/>
              <a:gd name="T103" fmla="*/ 2147483646 h 5365"/>
              <a:gd name="T104" fmla="*/ 2147483646 w 5975"/>
              <a:gd name="T105" fmla="*/ 2147483646 h 5365"/>
              <a:gd name="T106" fmla="*/ 2147483646 w 5975"/>
              <a:gd name="T107" fmla="*/ 2147483646 h 5365"/>
              <a:gd name="T108" fmla="*/ 2147483646 w 5975"/>
              <a:gd name="T109" fmla="*/ 2147483646 h 5365"/>
              <a:gd name="T110" fmla="*/ 2147483646 w 5975"/>
              <a:gd name="T111" fmla="*/ 2147483646 h 5365"/>
              <a:gd name="T112" fmla="*/ 2147483646 w 5975"/>
              <a:gd name="T113" fmla="*/ 2147483646 h 53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975" h="5365">
                <a:moveTo>
                  <a:pt x="5975" y="1568"/>
                </a:moveTo>
                <a:lnTo>
                  <a:pt x="5975" y="1588"/>
                </a:lnTo>
                <a:lnTo>
                  <a:pt x="5974" y="1609"/>
                </a:lnTo>
                <a:lnTo>
                  <a:pt x="5970" y="1627"/>
                </a:lnTo>
                <a:lnTo>
                  <a:pt x="5965" y="1647"/>
                </a:lnTo>
                <a:lnTo>
                  <a:pt x="5958" y="1665"/>
                </a:lnTo>
                <a:lnTo>
                  <a:pt x="5949" y="1682"/>
                </a:lnTo>
                <a:lnTo>
                  <a:pt x="5938" y="1699"/>
                </a:lnTo>
                <a:lnTo>
                  <a:pt x="5926" y="1714"/>
                </a:lnTo>
                <a:lnTo>
                  <a:pt x="5913" y="1729"/>
                </a:lnTo>
                <a:lnTo>
                  <a:pt x="5898" y="1741"/>
                </a:lnTo>
                <a:lnTo>
                  <a:pt x="5882" y="1753"/>
                </a:lnTo>
                <a:lnTo>
                  <a:pt x="5865" y="1763"/>
                </a:lnTo>
                <a:lnTo>
                  <a:pt x="5846" y="1771"/>
                </a:lnTo>
                <a:lnTo>
                  <a:pt x="5827" y="1778"/>
                </a:lnTo>
                <a:lnTo>
                  <a:pt x="5806" y="1783"/>
                </a:lnTo>
                <a:lnTo>
                  <a:pt x="5785" y="1786"/>
                </a:lnTo>
                <a:lnTo>
                  <a:pt x="5765" y="1787"/>
                </a:lnTo>
                <a:lnTo>
                  <a:pt x="2783" y="1787"/>
                </a:lnTo>
                <a:lnTo>
                  <a:pt x="2762" y="1786"/>
                </a:lnTo>
                <a:lnTo>
                  <a:pt x="2741" y="1783"/>
                </a:lnTo>
                <a:lnTo>
                  <a:pt x="2720" y="1778"/>
                </a:lnTo>
                <a:lnTo>
                  <a:pt x="2701" y="1771"/>
                </a:lnTo>
                <a:lnTo>
                  <a:pt x="2683" y="1763"/>
                </a:lnTo>
                <a:lnTo>
                  <a:pt x="2665" y="1753"/>
                </a:lnTo>
                <a:lnTo>
                  <a:pt x="2650" y="1741"/>
                </a:lnTo>
                <a:lnTo>
                  <a:pt x="2634" y="1729"/>
                </a:lnTo>
                <a:lnTo>
                  <a:pt x="2621" y="1714"/>
                </a:lnTo>
                <a:lnTo>
                  <a:pt x="2609" y="1699"/>
                </a:lnTo>
                <a:lnTo>
                  <a:pt x="2598" y="1682"/>
                </a:lnTo>
                <a:lnTo>
                  <a:pt x="2589" y="1665"/>
                </a:lnTo>
                <a:lnTo>
                  <a:pt x="2583" y="1647"/>
                </a:lnTo>
                <a:lnTo>
                  <a:pt x="2577" y="1627"/>
                </a:lnTo>
                <a:lnTo>
                  <a:pt x="2574" y="1609"/>
                </a:lnTo>
                <a:lnTo>
                  <a:pt x="2573" y="1588"/>
                </a:lnTo>
                <a:lnTo>
                  <a:pt x="2573" y="1568"/>
                </a:lnTo>
                <a:lnTo>
                  <a:pt x="2574" y="1548"/>
                </a:lnTo>
                <a:lnTo>
                  <a:pt x="2577" y="1528"/>
                </a:lnTo>
                <a:lnTo>
                  <a:pt x="2583" y="1510"/>
                </a:lnTo>
                <a:lnTo>
                  <a:pt x="2589" y="1491"/>
                </a:lnTo>
                <a:lnTo>
                  <a:pt x="2598" y="1473"/>
                </a:lnTo>
                <a:lnTo>
                  <a:pt x="2609" y="1457"/>
                </a:lnTo>
                <a:lnTo>
                  <a:pt x="2621" y="1442"/>
                </a:lnTo>
                <a:lnTo>
                  <a:pt x="2634" y="1427"/>
                </a:lnTo>
                <a:lnTo>
                  <a:pt x="2650" y="1415"/>
                </a:lnTo>
                <a:lnTo>
                  <a:pt x="2665" y="1403"/>
                </a:lnTo>
                <a:lnTo>
                  <a:pt x="2683" y="1393"/>
                </a:lnTo>
                <a:lnTo>
                  <a:pt x="2701" y="1385"/>
                </a:lnTo>
                <a:lnTo>
                  <a:pt x="2720" y="1379"/>
                </a:lnTo>
                <a:lnTo>
                  <a:pt x="2741" y="1373"/>
                </a:lnTo>
                <a:lnTo>
                  <a:pt x="2762" y="1370"/>
                </a:lnTo>
                <a:lnTo>
                  <a:pt x="2783" y="1370"/>
                </a:lnTo>
                <a:lnTo>
                  <a:pt x="3293" y="1370"/>
                </a:lnTo>
                <a:lnTo>
                  <a:pt x="3123" y="40"/>
                </a:lnTo>
                <a:lnTo>
                  <a:pt x="3458" y="0"/>
                </a:lnTo>
                <a:lnTo>
                  <a:pt x="3634" y="1370"/>
                </a:lnTo>
                <a:lnTo>
                  <a:pt x="5765" y="1370"/>
                </a:lnTo>
                <a:lnTo>
                  <a:pt x="5785" y="1370"/>
                </a:lnTo>
                <a:lnTo>
                  <a:pt x="5806" y="1373"/>
                </a:lnTo>
                <a:lnTo>
                  <a:pt x="5827" y="1379"/>
                </a:lnTo>
                <a:lnTo>
                  <a:pt x="5846" y="1385"/>
                </a:lnTo>
                <a:lnTo>
                  <a:pt x="5865" y="1393"/>
                </a:lnTo>
                <a:lnTo>
                  <a:pt x="5882" y="1403"/>
                </a:lnTo>
                <a:lnTo>
                  <a:pt x="5898" y="1415"/>
                </a:lnTo>
                <a:lnTo>
                  <a:pt x="5913" y="1427"/>
                </a:lnTo>
                <a:lnTo>
                  <a:pt x="5926" y="1442"/>
                </a:lnTo>
                <a:lnTo>
                  <a:pt x="5938" y="1457"/>
                </a:lnTo>
                <a:lnTo>
                  <a:pt x="5949" y="1473"/>
                </a:lnTo>
                <a:lnTo>
                  <a:pt x="5958" y="1491"/>
                </a:lnTo>
                <a:lnTo>
                  <a:pt x="5965" y="1510"/>
                </a:lnTo>
                <a:lnTo>
                  <a:pt x="5970" y="1528"/>
                </a:lnTo>
                <a:lnTo>
                  <a:pt x="5974" y="1548"/>
                </a:lnTo>
                <a:lnTo>
                  <a:pt x="5975" y="1568"/>
                </a:lnTo>
                <a:close/>
                <a:moveTo>
                  <a:pt x="213" y="4837"/>
                </a:moveTo>
                <a:lnTo>
                  <a:pt x="213" y="4837"/>
                </a:lnTo>
                <a:lnTo>
                  <a:pt x="214" y="4863"/>
                </a:lnTo>
                <a:lnTo>
                  <a:pt x="216" y="4889"/>
                </a:lnTo>
                <a:lnTo>
                  <a:pt x="219" y="4916"/>
                </a:lnTo>
                <a:lnTo>
                  <a:pt x="224" y="4941"/>
                </a:lnTo>
                <a:lnTo>
                  <a:pt x="229" y="4966"/>
                </a:lnTo>
                <a:lnTo>
                  <a:pt x="237" y="4991"/>
                </a:lnTo>
                <a:lnTo>
                  <a:pt x="245" y="5015"/>
                </a:lnTo>
                <a:lnTo>
                  <a:pt x="253" y="5039"/>
                </a:lnTo>
                <a:lnTo>
                  <a:pt x="264" y="5062"/>
                </a:lnTo>
                <a:lnTo>
                  <a:pt x="275" y="5084"/>
                </a:lnTo>
                <a:lnTo>
                  <a:pt x="289" y="5106"/>
                </a:lnTo>
                <a:lnTo>
                  <a:pt x="302" y="5127"/>
                </a:lnTo>
                <a:lnTo>
                  <a:pt x="316" y="5147"/>
                </a:lnTo>
                <a:lnTo>
                  <a:pt x="332" y="5167"/>
                </a:lnTo>
                <a:lnTo>
                  <a:pt x="348" y="5185"/>
                </a:lnTo>
                <a:lnTo>
                  <a:pt x="366" y="5204"/>
                </a:lnTo>
                <a:lnTo>
                  <a:pt x="383" y="5221"/>
                </a:lnTo>
                <a:lnTo>
                  <a:pt x="402" y="5237"/>
                </a:lnTo>
                <a:lnTo>
                  <a:pt x="422" y="5252"/>
                </a:lnTo>
                <a:lnTo>
                  <a:pt x="442" y="5267"/>
                </a:lnTo>
                <a:lnTo>
                  <a:pt x="464" y="5280"/>
                </a:lnTo>
                <a:lnTo>
                  <a:pt x="485" y="5293"/>
                </a:lnTo>
                <a:lnTo>
                  <a:pt x="508" y="5304"/>
                </a:lnTo>
                <a:lnTo>
                  <a:pt x="531" y="5315"/>
                </a:lnTo>
                <a:lnTo>
                  <a:pt x="554" y="5324"/>
                </a:lnTo>
                <a:lnTo>
                  <a:pt x="578" y="5333"/>
                </a:lnTo>
                <a:lnTo>
                  <a:pt x="602" y="5339"/>
                </a:lnTo>
                <a:lnTo>
                  <a:pt x="628" y="5345"/>
                </a:lnTo>
                <a:lnTo>
                  <a:pt x="653" y="5349"/>
                </a:lnTo>
                <a:lnTo>
                  <a:pt x="679" y="5353"/>
                </a:lnTo>
                <a:lnTo>
                  <a:pt x="706" y="5355"/>
                </a:lnTo>
                <a:lnTo>
                  <a:pt x="732" y="5356"/>
                </a:lnTo>
                <a:lnTo>
                  <a:pt x="2226" y="5356"/>
                </a:lnTo>
                <a:lnTo>
                  <a:pt x="2254" y="5355"/>
                </a:lnTo>
                <a:lnTo>
                  <a:pt x="2279" y="5353"/>
                </a:lnTo>
                <a:lnTo>
                  <a:pt x="2305" y="5349"/>
                </a:lnTo>
                <a:lnTo>
                  <a:pt x="2331" y="5345"/>
                </a:lnTo>
                <a:lnTo>
                  <a:pt x="2356" y="5339"/>
                </a:lnTo>
                <a:lnTo>
                  <a:pt x="2380" y="5333"/>
                </a:lnTo>
                <a:lnTo>
                  <a:pt x="2404" y="5324"/>
                </a:lnTo>
                <a:lnTo>
                  <a:pt x="2429" y="5315"/>
                </a:lnTo>
                <a:lnTo>
                  <a:pt x="2452" y="5304"/>
                </a:lnTo>
                <a:lnTo>
                  <a:pt x="2474" y="5293"/>
                </a:lnTo>
                <a:lnTo>
                  <a:pt x="2496" y="5280"/>
                </a:lnTo>
                <a:lnTo>
                  <a:pt x="2517" y="5267"/>
                </a:lnTo>
                <a:lnTo>
                  <a:pt x="2536" y="5252"/>
                </a:lnTo>
                <a:lnTo>
                  <a:pt x="2556" y="5237"/>
                </a:lnTo>
                <a:lnTo>
                  <a:pt x="2575" y="5221"/>
                </a:lnTo>
                <a:lnTo>
                  <a:pt x="2594" y="5204"/>
                </a:lnTo>
                <a:lnTo>
                  <a:pt x="2610" y="5185"/>
                </a:lnTo>
                <a:lnTo>
                  <a:pt x="2627" y="5167"/>
                </a:lnTo>
                <a:lnTo>
                  <a:pt x="2642" y="5147"/>
                </a:lnTo>
                <a:lnTo>
                  <a:pt x="2656" y="5127"/>
                </a:lnTo>
                <a:lnTo>
                  <a:pt x="2671" y="5106"/>
                </a:lnTo>
                <a:lnTo>
                  <a:pt x="2683" y="5084"/>
                </a:lnTo>
                <a:lnTo>
                  <a:pt x="2694" y="5062"/>
                </a:lnTo>
                <a:lnTo>
                  <a:pt x="2705" y="5039"/>
                </a:lnTo>
                <a:lnTo>
                  <a:pt x="2714" y="5015"/>
                </a:lnTo>
                <a:lnTo>
                  <a:pt x="2722" y="4991"/>
                </a:lnTo>
                <a:lnTo>
                  <a:pt x="2729" y="4966"/>
                </a:lnTo>
                <a:lnTo>
                  <a:pt x="2735" y="4941"/>
                </a:lnTo>
                <a:lnTo>
                  <a:pt x="2739" y="4916"/>
                </a:lnTo>
                <a:lnTo>
                  <a:pt x="2742" y="4889"/>
                </a:lnTo>
                <a:lnTo>
                  <a:pt x="2744" y="4863"/>
                </a:lnTo>
                <a:lnTo>
                  <a:pt x="2746" y="4837"/>
                </a:lnTo>
                <a:lnTo>
                  <a:pt x="2746" y="4822"/>
                </a:lnTo>
                <a:lnTo>
                  <a:pt x="213" y="4822"/>
                </a:lnTo>
                <a:lnTo>
                  <a:pt x="213" y="4837"/>
                </a:lnTo>
                <a:close/>
                <a:moveTo>
                  <a:pt x="2742" y="3872"/>
                </a:moveTo>
                <a:lnTo>
                  <a:pt x="2743" y="3872"/>
                </a:lnTo>
                <a:lnTo>
                  <a:pt x="2744" y="3849"/>
                </a:lnTo>
                <a:lnTo>
                  <a:pt x="2743" y="3817"/>
                </a:lnTo>
                <a:lnTo>
                  <a:pt x="2741" y="3785"/>
                </a:lnTo>
                <a:lnTo>
                  <a:pt x="2739" y="3754"/>
                </a:lnTo>
                <a:lnTo>
                  <a:pt x="2736" y="3724"/>
                </a:lnTo>
                <a:lnTo>
                  <a:pt x="2731" y="3695"/>
                </a:lnTo>
                <a:lnTo>
                  <a:pt x="2727" y="3665"/>
                </a:lnTo>
                <a:lnTo>
                  <a:pt x="2721" y="3636"/>
                </a:lnTo>
                <a:lnTo>
                  <a:pt x="2715" y="3608"/>
                </a:lnTo>
                <a:lnTo>
                  <a:pt x="2708" y="3580"/>
                </a:lnTo>
                <a:lnTo>
                  <a:pt x="2699" y="3553"/>
                </a:lnTo>
                <a:lnTo>
                  <a:pt x="2692" y="3526"/>
                </a:lnTo>
                <a:lnTo>
                  <a:pt x="2682" y="3500"/>
                </a:lnTo>
                <a:lnTo>
                  <a:pt x="2672" y="3474"/>
                </a:lnTo>
                <a:lnTo>
                  <a:pt x="2662" y="3448"/>
                </a:lnTo>
                <a:lnTo>
                  <a:pt x="2651" y="3423"/>
                </a:lnTo>
                <a:lnTo>
                  <a:pt x="2639" y="3399"/>
                </a:lnTo>
                <a:lnTo>
                  <a:pt x="2626" y="3376"/>
                </a:lnTo>
                <a:lnTo>
                  <a:pt x="2612" y="3351"/>
                </a:lnTo>
                <a:lnTo>
                  <a:pt x="2599" y="3329"/>
                </a:lnTo>
                <a:lnTo>
                  <a:pt x="2585" y="3306"/>
                </a:lnTo>
                <a:lnTo>
                  <a:pt x="2569" y="3284"/>
                </a:lnTo>
                <a:lnTo>
                  <a:pt x="2554" y="3263"/>
                </a:lnTo>
                <a:lnTo>
                  <a:pt x="2538" y="3242"/>
                </a:lnTo>
                <a:lnTo>
                  <a:pt x="2521" y="3222"/>
                </a:lnTo>
                <a:lnTo>
                  <a:pt x="2503" y="3202"/>
                </a:lnTo>
                <a:lnTo>
                  <a:pt x="2486" y="3183"/>
                </a:lnTo>
                <a:lnTo>
                  <a:pt x="2467" y="3163"/>
                </a:lnTo>
                <a:lnTo>
                  <a:pt x="2447" y="3146"/>
                </a:lnTo>
                <a:lnTo>
                  <a:pt x="2429" y="3127"/>
                </a:lnTo>
                <a:lnTo>
                  <a:pt x="2408" y="3110"/>
                </a:lnTo>
                <a:lnTo>
                  <a:pt x="2388" y="3093"/>
                </a:lnTo>
                <a:lnTo>
                  <a:pt x="2366" y="3076"/>
                </a:lnTo>
                <a:lnTo>
                  <a:pt x="2345" y="3061"/>
                </a:lnTo>
                <a:lnTo>
                  <a:pt x="2323" y="3046"/>
                </a:lnTo>
                <a:lnTo>
                  <a:pt x="2300" y="3030"/>
                </a:lnTo>
                <a:lnTo>
                  <a:pt x="2277" y="3016"/>
                </a:lnTo>
                <a:lnTo>
                  <a:pt x="2229" y="2989"/>
                </a:lnTo>
                <a:lnTo>
                  <a:pt x="2180" y="2964"/>
                </a:lnTo>
                <a:lnTo>
                  <a:pt x="2129" y="2940"/>
                </a:lnTo>
                <a:lnTo>
                  <a:pt x="2077" y="2919"/>
                </a:lnTo>
                <a:lnTo>
                  <a:pt x="2023" y="2900"/>
                </a:lnTo>
                <a:lnTo>
                  <a:pt x="1967" y="2883"/>
                </a:lnTo>
                <a:lnTo>
                  <a:pt x="1910" y="2867"/>
                </a:lnTo>
                <a:lnTo>
                  <a:pt x="1852" y="2854"/>
                </a:lnTo>
                <a:lnTo>
                  <a:pt x="1793" y="2843"/>
                </a:lnTo>
                <a:lnTo>
                  <a:pt x="1732" y="2834"/>
                </a:lnTo>
                <a:lnTo>
                  <a:pt x="1671" y="2827"/>
                </a:lnTo>
                <a:lnTo>
                  <a:pt x="1608" y="2822"/>
                </a:lnTo>
                <a:lnTo>
                  <a:pt x="1544" y="2819"/>
                </a:lnTo>
                <a:lnTo>
                  <a:pt x="1479" y="2818"/>
                </a:lnTo>
                <a:lnTo>
                  <a:pt x="1415" y="2819"/>
                </a:lnTo>
                <a:lnTo>
                  <a:pt x="1352" y="2822"/>
                </a:lnTo>
                <a:lnTo>
                  <a:pt x="1289" y="2827"/>
                </a:lnTo>
                <a:lnTo>
                  <a:pt x="1227" y="2834"/>
                </a:lnTo>
                <a:lnTo>
                  <a:pt x="1167" y="2843"/>
                </a:lnTo>
                <a:lnTo>
                  <a:pt x="1107" y="2854"/>
                </a:lnTo>
                <a:lnTo>
                  <a:pt x="1049" y="2867"/>
                </a:lnTo>
                <a:lnTo>
                  <a:pt x="993" y="2883"/>
                </a:lnTo>
                <a:lnTo>
                  <a:pt x="937" y="2900"/>
                </a:lnTo>
                <a:lnTo>
                  <a:pt x="883" y="2919"/>
                </a:lnTo>
                <a:lnTo>
                  <a:pt x="830" y="2940"/>
                </a:lnTo>
                <a:lnTo>
                  <a:pt x="779" y="2963"/>
                </a:lnTo>
                <a:lnTo>
                  <a:pt x="730" y="2988"/>
                </a:lnTo>
                <a:lnTo>
                  <a:pt x="683" y="3016"/>
                </a:lnTo>
                <a:lnTo>
                  <a:pt x="659" y="3030"/>
                </a:lnTo>
                <a:lnTo>
                  <a:pt x="637" y="3046"/>
                </a:lnTo>
                <a:lnTo>
                  <a:pt x="614" y="3061"/>
                </a:lnTo>
                <a:lnTo>
                  <a:pt x="593" y="3076"/>
                </a:lnTo>
                <a:lnTo>
                  <a:pt x="573" y="3093"/>
                </a:lnTo>
                <a:lnTo>
                  <a:pt x="552" y="3109"/>
                </a:lnTo>
                <a:lnTo>
                  <a:pt x="532" y="3127"/>
                </a:lnTo>
                <a:lnTo>
                  <a:pt x="512" y="3145"/>
                </a:lnTo>
                <a:lnTo>
                  <a:pt x="492" y="3163"/>
                </a:lnTo>
                <a:lnTo>
                  <a:pt x="475" y="3182"/>
                </a:lnTo>
                <a:lnTo>
                  <a:pt x="456" y="3202"/>
                </a:lnTo>
                <a:lnTo>
                  <a:pt x="438" y="3222"/>
                </a:lnTo>
                <a:lnTo>
                  <a:pt x="422" y="3241"/>
                </a:lnTo>
                <a:lnTo>
                  <a:pt x="405" y="3262"/>
                </a:lnTo>
                <a:lnTo>
                  <a:pt x="390" y="3283"/>
                </a:lnTo>
                <a:lnTo>
                  <a:pt x="375" y="3305"/>
                </a:lnTo>
                <a:lnTo>
                  <a:pt x="360" y="3328"/>
                </a:lnTo>
                <a:lnTo>
                  <a:pt x="347" y="3350"/>
                </a:lnTo>
                <a:lnTo>
                  <a:pt x="334" y="3375"/>
                </a:lnTo>
                <a:lnTo>
                  <a:pt x="321" y="3398"/>
                </a:lnTo>
                <a:lnTo>
                  <a:pt x="308" y="3422"/>
                </a:lnTo>
                <a:lnTo>
                  <a:pt x="297" y="3447"/>
                </a:lnTo>
                <a:lnTo>
                  <a:pt x="288" y="3472"/>
                </a:lnTo>
                <a:lnTo>
                  <a:pt x="278" y="3498"/>
                </a:lnTo>
                <a:lnTo>
                  <a:pt x="268" y="3524"/>
                </a:lnTo>
                <a:lnTo>
                  <a:pt x="259" y="3552"/>
                </a:lnTo>
                <a:lnTo>
                  <a:pt x="251" y="3578"/>
                </a:lnTo>
                <a:lnTo>
                  <a:pt x="245" y="3607"/>
                </a:lnTo>
                <a:lnTo>
                  <a:pt x="238" y="3634"/>
                </a:lnTo>
                <a:lnTo>
                  <a:pt x="233" y="3663"/>
                </a:lnTo>
                <a:lnTo>
                  <a:pt x="227" y="3692"/>
                </a:lnTo>
                <a:lnTo>
                  <a:pt x="224" y="3722"/>
                </a:lnTo>
                <a:lnTo>
                  <a:pt x="220" y="3753"/>
                </a:lnTo>
                <a:lnTo>
                  <a:pt x="217" y="3784"/>
                </a:lnTo>
                <a:lnTo>
                  <a:pt x="216" y="3815"/>
                </a:lnTo>
                <a:lnTo>
                  <a:pt x="215" y="3846"/>
                </a:lnTo>
                <a:lnTo>
                  <a:pt x="216" y="3870"/>
                </a:lnTo>
                <a:lnTo>
                  <a:pt x="216" y="3872"/>
                </a:lnTo>
                <a:lnTo>
                  <a:pt x="2742" y="3872"/>
                </a:lnTo>
                <a:close/>
                <a:moveTo>
                  <a:pt x="2747" y="4135"/>
                </a:moveTo>
                <a:lnTo>
                  <a:pt x="2746" y="4135"/>
                </a:lnTo>
                <a:lnTo>
                  <a:pt x="213" y="4135"/>
                </a:lnTo>
                <a:lnTo>
                  <a:pt x="191" y="4136"/>
                </a:lnTo>
                <a:lnTo>
                  <a:pt x="170" y="4139"/>
                </a:lnTo>
                <a:lnTo>
                  <a:pt x="149" y="4143"/>
                </a:lnTo>
                <a:lnTo>
                  <a:pt x="130" y="4151"/>
                </a:lnTo>
                <a:lnTo>
                  <a:pt x="112" y="4159"/>
                </a:lnTo>
                <a:lnTo>
                  <a:pt x="94" y="4169"/>
                </a:lnTo>
                <a:lnTo>
                  <a:pt x="77" y="4181"/>
                </a:lnTo>
                <a:lnTo>
                  <a:pt x="62" y="4194"/>
                </a:lnTo>
                <a:lnTo>
                  <a:pt x="49" y="4208"/>
                </a:lnTo>
                <a:lnTo>
                  <a:pt x="37" y="4224"/>
                </a:lnTo>
                <a:lnTo>
                  <a:pt x="26" y="4240"/>
                </a:lnTo>
                <a:lnTo>
                  <a:pt x="17" y="4258"/>
                </a:lnTo>
                <a:lnTo>
                  <a:pt x="10" y="4276"/>
                </a:lnTo>
                <a:lnTo>
                  <a:pt x="5" y="4295"/>
                </a:lnTo>
                <a:lnTo>
                  <a:pt x="2" y="4315"/>
                </a:lnTo>
                <a:lnTo>
                  <a:pt x="0" y="4336"/>
                </a:lnTo>
                <a:lnTo>
                  <a:pt x="0" y="4358"/>
                </a:lnTo>
                <a:lnTo>
                  <a:pt x="2" y="4379"/>
                </a:lnTo>
                <a:lnTo>
                  <a:pt x="5" y="4399"/>
                </a:lnTo>
                <a:lnTo>
                  <a:pt x="10" y="4417"/>
                </a:lnTo>
                <a:lnTo>
                  <a:pt x="17" y="4436"/>
                </a:lnTo>
                <a:lnTo>
                  <a:pt x="26" y="4454"/>
                </a:lnTo>
                <a:lnTo>
                  <a:pt x="37" y="4470"/>
                </a:lnTo>
                <a:lnTo>
                  <a:pt x="49" y="4486"/>
                </a:lnTo>
                <a:lnTo>
                  <a:pt x="62" y="4500"/>
                </a:lnTo>
                <a:lnTo>
                  <a:pt x="77" y="4513"/>
                </a:lnTo>
                <a:lnTo>
                  <a:pt x="94" y="4524"/>
                </a:lnTo>
                <a:lnTo>
                  <a:pt x="112" y="4535"/>
                </a:lnTo>
                <a:lnTo>
                  <a:pt x="130" y="4543"/>
                </a:lnTo>
                <a:lnTo>
                  <a:pt x="149" y="4551"/>
                </a:lnTo>
                <a:lnTo>
                  <a:pt x="170" y="4555"/>
                </a:lnTo>
                <a:lnTo>
                  <a:pt x="191" y="4558"/>
                </a:lnTo>
                <a:lnTo>
                  <a:pt x="213" y="4559"/>
                </a:lnTo>
                <a:lnTo>
                  <a:pt x="2746" y="4559"/>
                </a:lnTo>
                <a:lnTo>
                  <a:pt x="2747" y="4559"/>
                </a:lnTo>
                <a:lnTo>
                  <a:pt x="2768" y="4558"/>
                </a:lnTo>
                <a:lnTo>
                  <a:pt x="2788" y="4555"/>
                </a:lnTo>
                <a:lnTo>
                  <a:pt x="2809" y="4551"/>
                </a:lnTo>
                <a:lnTo>
                  <a:pt x="2829" y="4543"/>
                </a:lnTo>
                <a:lnTo>
                  <a:pt x="2847" y="4535"/>
                </a:lnTo>
                <a:lnTo>
                  <a:pt x="2864" y="4524"/>
                </a:lnTo>
                <a:lnTo>
                  <a:pt x="2881" y="4513"/>
                </a:lnTo>
                <a:lnTo>
                  <a:pt x="2896" y="4500"/>
                </a:lnTo>
                <a:lnTo>
                  <a:pt x="2909" y="4486"/>
                </a:lnTo>
                <a:lnTo>
                  <a:pt x="2922" y="4470"/>
                </a:lnTo>
                <a:lnTo>
                  <a:pt x="2933" y="4454"/>
                </a:lnTo>
                <a:lnTo>
                  <a:pt x="2941" y="4436"/>
                </a:lnTo>
                <a:lnTo>
                  <a:pt x="2949" y="4417"/>
                </a:lnTo>
                <a:lnTo>
                  <a:pt x="2953" y="4399"/>
                </a:lnTo>
                <a:lnTo>
                  <a:pt x="2957" y="4379"/>
                </a:lnTo>
                <a:lnTo>
                  <a:pt x="2958" y="4358"/>
                </a:lnTo>
                <a:lnTo>
                  <a:pt x="2958" y="4336"/>
                </a:lnTo>
                <a:lnTo>
                  <a:pt x="2957" y="4315"/>
                </a:lnTo>
                <a:lnTo>
                  <a:pt x="2953" y="4295"/>
                </a:lnTo>
                <a:lnTo>
                  <a:pt x="2949" y="4276"/>
                </a:lnTo>
                <a:lnTo>
                  <a:pt x="2941" y="4258"/>
                </a:lnTo>
                <a:lnTo>
                  <a:pt x="2933" y="4240"/>
                </a:lnTo>
                <a:lnTo>
                  <a:pt x="2922" y="4224"/>
                </a:lnTo>
                <a:lnTo>
                  <a:pt x="2909" y="4208"/>
                </a:lnTo>
                <a:lnTo>
                  <a:pt x="2896" y="4194"/>
                </a:lnTo>
                <a:lnTo>
                  <a:pt x="2881" y="4181"/>
                </a:lnTo>
                <a:lnTo>
                  <a:pt x="2864" y="4169"/>
                </a:lnTo>
                <a:lnTo>
                  <a:pt x="2847" y="4159"/>
                </a:lnTo>
                <a:lnTo>
                  <a:pt x="2829" y="4151"/>
                </a:lnTo>
                <a:lnTo>
                  <a:pt x="2809" y="4143"/>
                </a:lnTo>
                <a:lnTo>
                  <a:pt x="2788" y="4139"/>
                </a:lnTo>
                <a:lnTo>
                  <a:pt x="2768" y="4136"/>
                </a:lnTo>
                <a:lnTo>
                  <a:pt x="2747" y="4135"/>
                </a:lnTo>
                <a:close/>
                <a:moveTo>
                  <a:pt x="2914" y="2050"/>
                </a:moveTo>
                <a:lnTo>
                  <a:pt x="3413" y="5365"/>
                </a:lnTo>
                <a:lnTo>
                  <a:pt x="5134" y="5365"/>
                </a:lnTo>
                <a:lnTo>
                  <a:pt x="5634" y="2050"/>
                </a:lnTo>
                <a:lnTo>
                  <a:pt x="2914" y="2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碗筷"/>
          <p:cNvSpPr/>
          <p:nvPr/>
        </p:nvSpPr>
        <p:spPr bwMode="auto">
          <a:xfrm>
            <a:off x="6820535" y="2814320"/>
            <a:ext cx="483235" cy="483235"/>
          </a:xfrm>
          <a:custGeom>
            <a:avLst/>
            <a:gdLst>
              <a:gd name="T0" fmla="*/ 2147483646 w 8126"/>
              <a:gd name="T1" fmla="*/ 2147483646 h 6743"/>
              <a:gd name="T2" fmla="*/ 2147483646 w 8126"/>
              <a:gd name="T3" fmla="*/ 2147483646 h 6743"/>
              <a:gd name="T4" fmla="*/ 2147483646 w 8126"/>
              <a:gd name="T5" fmla="*/ 2147483646 h 6743"/>
              <a:gd name="T6" fmla="*/ 2147483646 w 8126"/>
              <a:gd name="T7" fmla="*/ 2147483646 h 6743"/>
              <a:gd name="T8" fmla="*/ 2147483646 w 8126"/>
              <a:gd name="T9" fmla="*/ 2147483646 h 6743"/>
              <a:gd name="T10" fmla="*/ 2147483646 w 8126"/>
              <a:gd name="T11" fmla="*/ 2147483646 h 6743"/>
              <a:gd name="T12" fmla="*/ 2147483646 w 8126"/>
              <a:gd name="T13" fmla="*/ 2147483646 h 6743"/>
              <a:gd name="T14" fmla="*/ 2147483646 w 8126"/>
              <a:gd name="T15" fmla="*/ 2147483646 h 6743"/>
              <a:gd name="T16" fmla="*/ 2147483646 w 8126"/>
              <a:gd name="T17" fmla="*/ 2147483646 h 6743"/>
              <a:gd name="T18" fmla="*/ 2147483646 w 8126"/>
              <a:gd name="T19" fmla="*/ 2147483646 h 6743"/>
              <a:gd name="T20" fmla="*/ 2147483646 w 8126"/>
              <a:gd name="T21" fmla="*/ 2147483646 h 6743"/>
              <a:gd name="T22" fmla="*/ 2147483646 w 8126"/>
              <a:gd name="T23" fmla="*/ 2147483646 h 6743"/>
              <a:gd name="T24" fmla="*/ 2147483646 w 8126"/>
              <a:gd name="T25" fmla="*/ 2147483646 h 6743"/>
              <a:gd name="T26" fmla="*/ 2147483646 w 8126"/>
              <a:gd name="T27" fmla="*/ 2147483646 h 6743"/>
              <a:gd name="T28" fmla="*/ 2147483646 w 8126"/>
              <a:gd name="T29" fmla="*/ 2147483646 h 6743"/>
              <a:gd name="T30" fmla="*/ 322112854 w 8126"/>
              <a:gd name="T31" fmla="*/ 2147483646 h 6743"/>
              <a:gd name="T32" fmla="*/ 2147483646 w 8126"/>
              <a:gd name="T33" fmla="*/ 2147483646 h 6743"/>
              <a:gd name="T34" fmla="*/ 2147483646 w 8126"/>
              <a:gd name="T35" fmla="*/ 2147483646 h 6743"/>
              <a:gd name="T36" fmla="*/ 2147483646 w 8126"/>
              <a:gd name="T37" fmla="*/ 2147483646 h 6743"/>
              <a:gd name="T38" fmla="*/ 2147483646 w 8126"/>
              <a:gd name="T39" fmla="*/ 2147483646 h 6743"/>
              <a:gd name="T40" fmla="*/ 2147483646 w 8126"/>
              <a:gd name="T41" fmla="*/ 2147483646 h 6743"/>
              <a:gd name="T42" fmla="*/ 2147483646 w 8126"/>
              <a:gd name="T43" fmla="*/ 2147483646 h 6743"/>
              <a:gd name="T44" fmla="*/ 2147483646 w 8126"/>
              <a:gd name="T45" fmla="*/ 2147483646 h 6743"/>
              <a:gd name="T46" fmla="*/ 2147483646 w 8126"/>
              <a:gd name="T47" fmla="*/ 2147483646 h 6743"/>
              <a:gd name="T48" fmla="*/ 2147483646 w 8126"/>
              <a:gd name="T49" fmla="*/ 2147483646 h 6743"/>
              <a:gd name="T50" fmla="*/ 2147483646 w 8126"/>
              <a:gd name="T51" fmla="*/ 2147483646 h 6743"/>
              <a:gd name="T52" fmla="*/ 2147483646 w 8126"/>
              <a:gd name="T53" fmla="*/ 2147483646 h 6743"/>
              <a:gd name="T54" fmla="*/ 2147483646 w 8126"/>
              <a:gd name="T55" fmla="*/ 2147483646 h 6743"/>
              <a:gd name="T56" fmla="*/ 2147483646 w 8126"/>
              <a:gd name="T57" fmla="*/ 2147483646 h 6743"/>
              <a:gd name="T58" fmla="*/ 2147483646 w 8126"/>
              <a:gd name="T59" fmla="*/ 2147483646 h 6743"/>
              <a:gd name="T60" fmla="*/ 2147483646 w 8126"/>
              <a:gd name="T61" fmla="*/ 2147483646 h 6743"/>
              <a:gd name="T62" fmla="*/ 2147483646 w 8126"/>
              <a:gd name="T63" fmla="*/ 2147483646 h 6743"/>
              <a:gd name="T64" fmla="*/ 2147483646 w 8126"/>
              <a:gd name="T65" fmla="*/ 2147483646 h 6743"/>
              <a:gd name="T66" fmla="*/ 2147483646 w 8126"/>
              <a:gd name="T67" fmla="*/ 2147483646 h 6743"/>
              <a:gd name="T68" fmla="*/ 2147483646 w 8126"/>
              <a:gd name="T69" fmla="*/ 2147483646 h 6743"/>
              <a:gd name="T70" fmla="*/ 2147483646 w 8126"/>
              <a:gd name="T71" fmla="*/ 2147483646 h 6743"/>
              <a:gd name="T72" fmla="*/ 2147483646 w 8126"/>
              <a:gd name="T73" fmla="*/ 2147483646 h 6743"/>
              <a:gd name="T74" fmla="*/ 2147483646 w 8126"/>
              <a:gd name="T75" fmla="*/ 2147483646 h 6743"/>
              <a:gd name="T76" fmla="*/ 2147483646 w 8126"/>
              <a:gd name="T77" fmla="*/ 2147483646 h 6743"/>
              <a:gd name="T78" fmla="*/ 2147483646 w 8126"/>
              <a:gd name="T79" fmla="*/ 2147483646 h 6743"/>
              <a:gd name="T80" fmla="*/ 2147483646 w 8126"/>
              <a:gd name="T81" fmla="*/ 2147483646 h 6743"/>
              <a:gd name="T82" fmla="*/ 2147483646 w 8126"/>
              <a:gd name="T83" fmla="*/ 2147483646 h 6743"/>
              <a:gd name="T84" fmla="*/ 2147483646 w 8126"/>
              <a:gd name="T85" fmla="*/ 2147483646 h 6743"/>
              <a:gd name="T86" fmla="*/ 2147483646 w 8126"/>
              <a:gd name="T87" fmla="*/ 2147483646 h 6743"/>
              <a:gd name="T88" fmla="*/ 2147483646 w 8126"/>
              <a:gd name="T89" fmla="*/ 2147483646 h 6743"/>
              <a:gd name="T90" fmla="*/ 2147483646 w 8126"/>
              <a:gd name="T91" fmla="*/ 2147483646 h 6743"/>
              <a:gd name="T92" fmla="*/ 2147483646 w 8126"/>
              <a:gd name="T93" fmla="*/ 2147483646 h 6743"/>
              <a:gd name="T94" fmla="*/ 2147483646 w 8126"/>
              <a:gd name="T95" fmla="*/ 2147483646 h 6743"/>
              <a:gd name="T96" fmla="*/ 2147483646 w 8126"/>
              <a:gd name="T97" fmla="*/ 2147483646 h 6743"/>
              <a:gd name="T98" fmla="*/ 2147483646 w 8126"/>
              <a:gd name="T99" fmla="*/ 2147483646 h 6743"/>
              <a:gd name="T100" fmla="*/ 2147483646 w 8126"/>
              <a:gd name="T101" fmla="*/ 2147483646 h 6743"/>
              <a:gd name="T102" fmla="*/ 2147483646 w 8126"/>
              <a:gd name="T103" fmla="*/ 2147483646 h 6743"/>
              <a:gd name="T104" fmla="*/ 2147483646 w 8126"/>
              <a:gd name="T105" fmla="*/ 2147483646 h 6743"/>
              <a:gd name="T106" fmla="*/ 2147483646 w 8126"/>
              <a:gd name="T107" fmla="*/ 2147483646 h 6743"/>
              <a:gd name="T108" fmla="*/ 2147483646 w 8126"/>
              <a:gd name="T109" fmla="*/ 2147483646 h 6743"/>
              <a:gd name="T110" fmla="*/ 2147483646 w 8126"/>
              <a:gd name="T111" fmla="*/ 2147483646 h 6743"/>
              <a:gd name="T112" fmla="*/ 2147483646 w 8126"/>
              <a:gd name="T113" fmla="*/ 2147483646 h 6743"/>
              <a:gd name="T114" fmla="*/ 2147483646 w 8126"/>
              <a:gd name="T115" fmla="*/ 2147483646 h 6743"/>
              <a:gd name="T116" fmla="*/ 2147483646 w 8126"/>
              <a:gd name="T117" fmla="*/ 2147483646 h 6743"/>
              <a:gd name="T118" fmla="*/ 2147483646 w 8126"/>
              <a:gd name="T119" fmla="*/ 2147483646 h 6743"/>
              <a:gd name="T120" fmla="*/ 2147483646 w 8126"/>
              <a:gd name="T121" fmla="*/ 2147483646 h 67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126" h="6743">
                <a:moveTo>
                  <a:pt x="8126" y="0"/>
                </a:moveTo>
                <a:lnTo>
                  <a:pt x="8126" y="363"/>
                </a:lnTo>
                <a:lnTo>
                  <a:pt x="3058" y="363"/>
                </a:lnTo>
                <a:lnTo>
                  <a:pt x="3098" y="727"/>
                </a:lnTo>
                <a:lnTo>
                  <a:pt x="8126" y="686"/>
                </a:lnTo>
                <a:lnTo>
                  <a:pt x="8107" y="1029"/>
                </a:lnTo>
                <a:lnTo>
                  <a:pt x="3078" y="1070"/>
                </a:lnTo>
                <a:lnTo>
                  <a:pt x="3062" y="1122"/>
                </a:lnTo>
                <a:lnTo>
                  <a:pt x="3045" y="1172"/>
                </a:lnTo>
                <a:lnTo>
                  <a:pt x="3024" y="1220"/>
                </a:lnTo>
                <a:lnTo>
                  <a:pt x="3003" y="1269"/>
                </a:lnTo>
                <a:lnTo>
                  <a:pt x="2979" y="1318"/>
                </a:lnTo>
                <a:lnTo>
                  <a:pt x="2953" y="1366"/>
                </a:lnTo>
                <a:lnTo>
                  <a:pt x="2925" y="1416"/>
                </a:lnTo>
                <a:lnTo>
                  <a:pt x="2896" y="1468"/>
                </a:lnTo>
                <a:lnTo>
                  <a:pt x="2833" y="1578"/>
                </a:lnTo>
                <a:lnTo>
                  <a:pt x="2761" y="1701"/>
                </a:lnTo>
                <a:lnTo>
                  <a:pt x="2721" y="1767"/>
                </a:lnTo>
                <a:lnTo>
                  <a:pt x="2681" y="1839"/>
                </a:lnTo>
                <a:lnTo>
                  <a:pt x="2638" y="1916"/>
                </a:lnTo>
                <a:lnTo>
                  <a:pt x="2594" y="1999"/>
                </a:lnTo>
                <a:lnTo>
                  <a:pt x="2579" y="2033"/>
                </a:lnTo>
                <a:lnTo>
                  <a:pt x="2565" y="2068"/>
                </a:lnTo>
                <a:lnTo>
                  <a:pt x="2552" y="2101"/>
                </a:lnTo>
                <a:lnTo>
                  <a:pt x="2541" y="2136"/>
                </a:lnTo>
                <a:lnTo>
                  <a:pt x="2530" y="2170"/>
                </a:lnTo>
                <a:lnTo>
                  <a:pt x="2522" y="2203"/>
                </a:lnTo>
                <a:lnTo>
                  <a:pt x="2514" y="2236"/>
                </a:lnTo>
                <a:lnTo>
                  <a:pt x="2507" y="2269"/>
                </a:lnTo>
                <a:lnTo>
                  <a:pt x="2502" y="2303"/>
                </a:lnTo>
                <a:lnTo>
                  <a:pt x="2499" y="2335"/>
                </a:lnTo>
                <a:lnTo>
                  <a:pt x="2497" y="2369"/>
                </a:lnTo>
                <a:lnTo>
                  <a:pt x="2497" y="2401"/>
                </a:lnTo>
                <a:lnTo>
                  <a:pt x="2498" y="2435"/>
                </a:lnTo>
                <a:lnTo>
                  <a:pt x="2501" y="2467"/>
                </a:lnTo>
                <a:lnTo>
                  <a:pt x="2506" y="2500"/>
                </a:lnTo>
                <a:lnTo>
                  <a:pt x="2512" y="2532"/>
                </a:lnTo>
                <a:lnTo>
                  <a:pt x="2521" y="2566"/>
                </a:lnTo>
                <a:lnTo>
                  <a:pt x="2531" y="2598"/>
                </a:lnTo>
                <a:lnTo>
                  <a:pt x="2544" y="2631"/>
                </a:lnTo>
                <a:lnTo>
                  <a:pt x="2558" y="2664"/>
                </a:lnTo>
                <a:lnTo>
                  <a:pt x="2575" y="2697"/>
                </a:lnTo>
                <a:lnTo>
                  <a:pt x="2594" y="2731"/>
                </a:lnTo>
                <a:lnTo>
                  <a:pt x="2615" y="2763"/>
                </a:lnTo>
                <a:lnTo>
                  <a:pt x="2638" y="2797"/>
                </a:lnTo>
                <a:lnTo>
                  <a:pt x="2665" y="2830"/>
                </a:lnTo>
                <a:lnTo>
                  <a:pt x="2692" y="2864"/>
                </a:lnTo>
                <a:lnTo>
                  <a:pt x="2724" y="2897"/>
                </a:lnTo>
                <a:lnTo>
                  <a:pt x="2756" y="2931"/>
                </a:lnTo>
                <a:lnTo>
                  <a:pt x="2792" y="2966"/>
                </a:lnTo>
                <a:lnTo>
                  <a:pt x="2832" y="2999"/>
                </a:lnTo>
                <a:lnTo>
                  <a:pt x="2872" y="3034"/>
                </a:lnTo>
                <a:lnTo>
                  <a:pt x="2916" y="3069"/>
                </a:lnTo>
                <a:lnTo>
                  <a:pt x="7278" y="3069"/>
                </a:lnTo>
                <a:lnTo>
                  <a:pt x="7272" y="3145"/>
                </a:lnTo>
                <a:lnTo>
                  <a:pt x="7264" y="3221"/>
                </a:lnTo>
                <a:lnTo>
                  <a:pt x="7256" y="3295"/>
                </a:lnTo>
                <a:lnTo>
                  <a:pt x="7245" y="3369"/>
                </a:lnTo>
                <a:lnTo>
                  <a:pt x="7234" y="3443"/>
                </a:lnTo>
                <a:lnTo>
                  <a:pt x="7221" y="3515"/>
                </a:lnTo>
                <a:lnTo>
                  <a:pt x="7207" y="3587"/>
                </a:lnTo>
                <a:lnTo>
                  <a:pt x="7192" y="3659"/>
                </a:lnTo>
                <a:lnTo>
                  <a:pt x="7177" y="3730"/>
                </a:lnTo>
                <a:lnTo>
                  <a:pt x="7160" y="3799"/>
                </a:lnTo>
                <a:lnTo>
                  <a:pt x="7141" y="3868"/>
                </a:lnTo>
                <a:lnTo>
                  <a:pt x="7121" y="3936"/>
                </a:lnTo>
                <a:lnTo>
                  <a:pt x="7100" y="4003"/>
                </a:lnTo>
                <a:lnTo>
                  <a:pt x="7080" y="4070"/>
                </a:lnTo>
                <a:lnTo>
                  <a:pt x="7056" y="4136"/>
                </a:lnTo>
                <a:lnTo>
                  <a:pt x="7033" y="4201"/>
                </a:lnTo>
                <a:lnTo>
                  <a:pt x="7009" y="4265"/>
                </a:lnTo>
                <a:lnTo>
                  <a:pt x="6983" y="4329"/>
                </a:lnTo>
                <a:lnTo>
                  <a:pt x="6957" y="4391"/>
                </a:lnTo>
                <a:lnTo>
                  <a:pt x="6930" y="4454"/>
                </a:lnTo>
                <a:lnTo>
                  <a:pt x="6902" y="4514"/>
                </a:lnTo>
                <a:lnTo>
                  <a:pt x="6873" y="4575"/>
                </a:lnTo>
                <a:lnTo>
                  <a:pt x="6843" y="4635"/>
                </a:lnTo>
                <a:lnTo>
                  <a:pt x="6813" y="4693"/>
                </a:lnTo>
                <a:lnTo>
                  <a:pt x="6782" y="4751"/>
                </a:lnTo>
                <a:lnTo>
                  <a:pt x="6750" y="4808"/>
                </a:lnTo>
                <a:lnTo>
                  <a:pt x="6718" y="4864"/>
                </a:lnTo>
                <a:lnTo>
                  <a:pt x="6684" y="4919"/>
                </a:lnTo>
                <a:lnTo>
                  <a:pt x="6651" y="4973"/>
                </a:lnTo>
                <a:lnTo>
                  <a:pt x="6616" y="5028"/>
                </a:lnTo>
                <a:lnTo>
                  <a:pt x="6581" y="5080"/>
                </a:lnTo>
                <a:lnTo>
                  <a:pt x="6545" y="5132"/>
                </a:lnTo>
                <a:lnTo>
                  <a:pt x="6509" y="5183"/>
                </a:lnTo>
                <a:lnTo>
                  <a:pt x="6472" y="5233"/>
                </a:lnTo>
                <a:lnTo>
                  <a:pt x="6435" y="5282"/>
                </a:lnTo>
                <a:lnTo>
                  <a:pt x="6398" y="5330"/>
                </a:lnTo>
                <a:lnTo>
                  <a:pt x="6360" y="5378"/>
                </a:lnTo>
                <a:lnTo>
                  <a:pt x="6322" y="5424"/>
                </a:lnTo>
                <a:lnTo>
                  <a:pt x="6282" y="5471"/>
                </a:lnTo>
                <a:lnTo>
                  <a:pt x="6243" y="5515"/>
                </a:lnTo>
                <a:lnTo>
                  <a:pt x="6203" y="5559"/>
                </a:lnTo>
                <a:lnTo>
                  <a:pt x="6164" y="5602"/>
                </a:lnTo>
                <a:lnTo>
                  <a:pt x="6123" y="5643"/>
                </a:lnTo>
                <a:lnTo>
                  <a:pt x="6083" y="5684"/>
                </a:lnTo>
                <a:lnTo>
                  <a:pt x="6042" y="5724"/>
                </a:lnTo>
                <a:lnTo>
                  <a:pt x="6002" y="5764"/>
                </a:lnTo>
                <a:lnTo>
                  <a:pt x="5960" y="5802"/>
                </a:lnTo>
                <a:lnTo>
                  <a:pt x="5919" y="5839"/>
                </a:lnTo>
                <a:lnTo>
                  <a:pt x="5878" y="5875"/>
                </a:lnTo>
                <a:lnTo>
                  <a:pt x="5836" y="5910"/>
                </a:lnTo>
                <a:lnTo>
                  <a:pt x="5794" y="5945"/>
                </a:lnTo>
                <a:lnTo>
                  <a:pt x="5754" y="5978"/>
                </a:lnTo>
                <a:lnTo>
                  <a:pt x="5712" y="6011"/>
                </a:lnTo>
                <a:lnTo>
                  <a:pt x="5670" y="6042"/>
                </a:lnTo>
                <a:lnTo>
                  <a:pt x="5628" y="6072"/>
                </a:lnTo>
                <a:lnTo>
                  <a:pt x="5587" y="6101"/>
                </a:lnTo>
                <a:lnTo>
                  <a:pt x="5545" y="6130"/>
                </a:lnTo>
                <a:lnTo>
                  <a:pt x="5504" y="6157"/>
                </a:lnTo>
                <a:lnTo>
                  <a:pt x="5463" y="6183"/>
                </a:lnTo>
                <a:lnTo>
                  <a:pt x="5422" y="6209"/>
                </a:lnTo>
                <a:lnTo>
                  <a:pt x="5380" y="6233"/>
                </a:lnTo>
                <a:lnTo>
                  <a:pt x="5340" y="6256"/>
                </a:lnTo>
                <a:lnTo>
                  <a:pt x="5299" y="6278"/>
                </a:lnTo>
                <a:lnTo>
                  <a:pt x="5259" y="6299"/>
                </a:lnTo>
                <a:lnTo>
                  <a:pt x="5219" y="6743"/>
                </a:lnTo>
                <a:lnTo>
                  <a:pt x="1988" y="6743"/>
                </a:lnTo>
                <a:lnTo>
                  <a:pt x="1988" y="6340"/>
                </a:lnTo>
                <a:lnTo>
                  <a:pt x="1898" y="6288"/>
                </a:lnTo>
                <a:lnTo>
                  <a:pt x="1813" y="6236"/>
                </a:lnTo>
                <a:lnTo>
                  <a:pt x="1729" y="6182"/>
                </a:lnTo>
                <a:lnTo>
                  <a:pt x="1648" y="6127"/>
                </a:lnTo>
                <a:lnTo>
                  <a:pt x="1569" y="6071"/>
                </a:lnTo>
                <a:lnTo>
                  <a:pt x="1494" y="6015"/>
                </a:lnTo>
                <a:lnTo>
                  <a:pt x="1420" y="5957"/>
                </a:lnTo>
                <a:lnTo>
                  <a:pt x="1349" y="5899"/>
                </a:lnTo>
                <a:lnTo>
                  <a:pt x="1279" y="5840"/>
                </a:lnTo>
                <a:lnTo>
                  <a:pt x="1213" y="5781"/>
                </a:lnTo>
                <a:lnTo>
                  <a:pt x="1150" y="5721"/>
                </a:lnTo>
                <a:lnTo>
                  <a:pt x="1087" y="5661"/>
                </a:lnTo>
                <a:lnTo>
                  <a:pt x="1027" y="5599"/>
                </a:lnTo>
                <a:lnTo>
                  <a:pt x="970" y="5538"/>
                </a:lnTo>
                <a:lnTo>
                  <a:pt x="914" y="5475"/>
                </a:lnTo>
                <a:lnTo>
                  <a:pt x="861" y="5414"/>
                </a:lnTo>
                <a:lnTo>
                  <a:pt x="809" y="5351"/>
                </a:lnTo>
                <a:lnTo>
                  <a:pt x="760" y="5287"/>
                </a:lnTo>
                <a:lnTo>
                  <a:pt x="713" y="5225"/>
                </a:lnTo>
                <a:lnTo>
                  <a:pt x="666" y="5162"/>
                </a:lnTo>
                <a:lnTo>
                  <a:pt x="623" y="5098"/>
                </a:lnTo>
                <a:lnTo>
                  <a:pt x="582" y="5036"/>
                </a:lnTo>
                <a:lnTo>
                  <a:pt x="541" y="4972"/>
                </a:lnTo>
                <a:lnTo>
                  <a:pt x="503" y="4910"/>
                </a:lnTo>
                <a:lnTo>
                  <a:pt x="467" y="4846"/>
                </a:lnTo>
                <a:lnTo>
                  <a:pt x="432" y="4783"/>
                </a:lnTo>
                <a:lnTo>
                  <a:pt x="399" y="4721"/>
                </a:lnTo>
                <a:lnTo>
                  <a:pt x="367" y="4659"/>
                </a:lnTo>
                <a:lnTo>
                  <a:pt x="338" y="4597"/>
                </a:lnTo>
                <a:lnTo>
                  <a:pt x="309" y="4536"/>
                </a:lnTo>
                <a:lnTo>
                  <a:pt x="283" y="4475"/>
                </a:lnTo>
                <a:lnTo>
                  <a:pt x="257" y="4415"/>
                </a:lnTo>
                <a:lnTo>
                  <a:pt x="234" y="4354"/>
                </a:lnTo>
                <a:lnTo>
                  <a:pt x="212" y="4295"/>
                </a:lnTo>
                <a:lnTo>
                  <a:pt x="191" y="4237"/>
                </a:lnTo>
                <a:lnTo>
                  <a:pt x="171" y="4179"/>
                </a:lnTo>
                <a:lnTo>
                  <a:pt x="153" y="4123"/>
                </a:lnTo>
                <a:lnTo>
                  <a:pt x="135" y="4067"/>
                </a:lnTo>
                <a:lnTo>
                  <a:pt x="119" y="4011"/>
                </a:lnTo>
                <a:lnTo>
                  <a:pt x="105" y="3958"/>
                </a:lnTo>
                <a:lnTo>
                  <a:pt x="91" y="3905"/>
                </a:lnTo>
                <a:lnTo>
                  <a:pt x="79" y="3853"/>
                </a:lnTo>
                <a:lnTo>
                  <a:pt x="67" y="3802"/>
                </a:lnTo>
                <a:lnTo>
                  <a:pt x="57" y="3752"/>
                </a:lnTo>
                <a:lnTo>
                  <a:pt x="47" y="3703"/>
                </a:lnTo>
                <a:lnTo>
                  <a:pt x="39" y="3657"/>
                </a:lnTo>
                <a:lnTo>
                  <a:pt x="25" y="3566"/>
                </a:lnTo>
                <a:lnTo>
                  <a:pt x="15" y="3482"/>
                </a:lnTo>
                <a:lnTo>
                  <a:pt x="7" y="3403"/>
                </a:lnTo>
                <a:lnTo>
                  <a:pt x="2" y="3331"/>
                </a:lnTo>
                <a:lnTo>
                  <a:pt x="0" y="3267"/>
                </a:lnTo>
                <a:lnTo>
                  <a:pt x="0" y="3210"/>
                </a:lnTo>
                <a:lnTo>
                  <a:pt x="1" y="3161"/>
                </a:lnTo>
                <a:lnTo>
                  <a:pt x="5" y="3121"/>
                </a:lnTo>
                <a:lnTo>
                  <a:pt x="9" y="3089"/>
                </a:lnTo>
                <a:lnTo>
                  <a:pt x="1646" y="3089"/>
                </a:lnTo>
                <a:lnTo>
                  <a:pt x="1628" y="3053"/>
                </a:lnTo>
                <a:lnTo>
                  <a:pt x="1612" y="3018"/>
                </a:lnTo>
                <a:lnTo>
                  <a:pt x="1597" y="2982"/>
                </a:lnTo>
                <a:lnTo>
                  <a:pt x="1583" y="2946"/>
                </a:lnTo>
                <a:lnTo>
                  <a:pt x="1569" y="2911"/>
                </a:lnTo>
                <a:lnTo>
                  <a:pt x="1558" y="2875"/>
                </a:lnTo>
                <a:lnTo>
                  <a:pt x="1546" y="2841"/>
                </a:lnTo>
                <a:lnTo>
                  <a:pt x="1536" y="2805"/>
                </a:lnTo>
                <a:lnTo>
                  <a:pt x="1526" y="2770"/>
                </a:lnTo>
                <a:lnTo>
                  <a:pt x="1517" y="2734"/>
                </a:lnTo>
                <a:lnTo>
                  <a:pt x="1510" y="2699"/>
                </a:lnTo>
                <a:lnTo>
                  <a:pt x="1503" y="2663"/>
                </a:lnTo>
                <a:lnTo>
                  <a:pt x="1497" y="2629"/>
                </a:lnTo>
                <a:lnTo>
                  <a:pt x="1492" y="2594"/>
                </a:lnTo>
                <a:lnTo>
                  <a:pt x="1487" y="2559"/>
                </a:lnTo>
                <a:lnTo>
                  <a:pt x="1483" y="2524"/>
                </a:lnTo>
                <a:lnTo>
                  <a:pt x="1481" y="2489"/>
                </a:lnTo>
                <a:lnTo>
                  <a:pt x="1479" y="2455"/>
                </a:lnTo>
                <a:lnTo>
                  <a:pt x="1478" y="2420"/>
                </a:lnTo>
                <a:lnTo>
                  <a:pt x="1478" y="2385"/>
                </a:lnTo>
                <a:lnTo>
                  <a:pt x="1478" y="2352"/>
                </a:lnTo>
                <a:lnTo>
                  <a:pt x="1479" y="2317"/>
                </a:lnTo>
                <a:lnTo>
                  <a:pt x="1481" y="2283"/>
                </a:lnTo>
                <a:lnTo>
                  <a:pt x="1483" y="2248"/>
                </a:lnTo>
                <a:lnTo>
                  <a:pt x="1487" y="2215"/>
                </a:lnTo>
                <a:lnTo>
                  <a:pt x="1490" y="2181"/>
                </a:lnTo>
                <a:lnTo>
                  <a:pt x="1501" y="2114"/>
                </a:lnTo>
                <a:lnTo>
                  <a:pt x="1514" y="2047"/>
                </a:lnTo>
                <a:lnTo>
                  <a:pt x="1529" y="1981"/>
                </a:lnTo>
                <a:lnTo>
                  <a:pt x="1546" y="1916"/>
                </a:lnTo>
                <a:lnTo>
                  <a:pt x="1566" y="1851"/>
                </a:lnTo>
                <a:lnTo>
                  <a:pt x="1589" y="1787"/>
                </a:lnTo>
                <a:lnTo>
                  <a:pt x="1613" y="1723"/>
                </a:lnTo>
                <a:lnTo>
                  <a:pt x="1640" y="1661"/>
                </a:lnTo>
                <a:lnTo>
                  <a:pt x="1669" y="1598"/>
                </a:lnTo>
                <a:lnTo>
                  <a:pt x="1700" y="1538"/>
                </a:lnTo>
                <a:lnTo>
                  <a:pt x="1733" y="1478"/>
                </a:lnTo>
                <a:lnTo>
                  <a:pt x="1766" y="1417"/>
                </a:lnTo>
                <a:lnTo>
                  <a:pt x="1802" y="1359"/>
                </a:lnTo>
                <a:lnTo>
                  <a:pt x="1840" y="1301"/>
                </a:lnTo>
                <a:lnTo>
                  <a:pt x="1879" y="1245"/>
                </a:lnTo>
                <a:lnTo>
                  <a:pt x="1919" y="1190"/>
                </a:lnTo>
                <a:lnTo>
                  <a:pt x="1961" y="1136"/>
                </a:lnTo>
                <a:lnTo>
                  <a:pt x="2004" y="1081"/>
                </a:lnTo>
                <a:lnTo>
                  <a:pt x="2048" y="1029"/>
                </a:lnTo>
                <a:lnTo>
                  <a:pt x="1664" y="1029"/>
                </a:lnTo>
                <a:lnTo>
                  <a:pt x="1625" y="1075"/>
                </a:lnTo>
                <a:lnTo>
                  <a:pt x="1587" y="1123"/>
                </a:lnTo>
                <a:lnTo>
                  <a:pt x="1548" y="1170"/>
                </a:lnTo>
                <a:lnTo>
                  <a:pt x="1512" y="1217"/>
                </a:lnTo>
                <a:lnTo>
                  <a:pt x="1478" y="1265"/>
                </a:lnTo>
                <a:lnTo>
                  <a:pt x="1444" y="1313"/>
                </a:lnTo>
                <a:lnTo>
                  <a:pt x="1410" y="1362"/>
                </a:lnTo>
                <a:lnTo>
                  <a:pt x="1380" y="1410"/>
                </a:lnTo>
                <a:lnTo>
                  <a:pt x="1350" y="1460"/>
                </a:lnTo>
                <a:lnTo>
                  <a:pt x="1322" y="1510"/>
                </a:lnTo>
                <a:lnTo>
                  <a:pt x="1296" y="1560"/>
                </a:lnTo>
                <a:lnTo>
                  <a:pt x="1270" y="1611"/>
                </a:lnTo>
                <a:lnTo>
                  <a:pt x="1247" y="1662"/>
                </a:lnTo>
                <a:lnTo>
                  <a:pt x="1225" y="1713"/>
                </a:lnTo>
                <a:lnTo>
                  <a:pt x="1205" y="1765"/>
                </a:lnTo>
                <a:lnTo>
                  <a:pt x="1188" y="1817"/>
                </a:lnTo>
                <a:lnTo>
                  <a:pt x="1172" y="1869"/>
                </a:lnTo>
                <a:lnTo>
                  <a:pt x="1158" y="1923"/>
                </a:lnTo>
                <a:lnTo>
                  <a:pt x="1145" y="1977"/>
                </a:lnTo>
                <a:lnTo>
                  <a:pt x="1136" y="2030"/>
                </a:lnTo>
                <a:lnTo>
                  <a:pt x="1128" y="2086"/>
                </a:lnTo>
                <a:lnTo>
                  <a:pt x="1122" y="2141"/>
                </a:lnTo>
                <a:lnTo>
                  <a:pt x="1118" y="2197"/>
                </a:lnTo>
                <a:lnTo>
                  <a:pt x="1117" y="2253"/>
                </a:lnTo>
                <a:lnTo>
                  <a:pt x="1120" y="2310"/>
                </a:lnTo>
                <a:lnTo>
                  <a:pt x="1123" y="2368"/>
                </a:lnTo>
                <a:lnTo>
                  <a:pt x="1129" y="2426"/>
                </a:lnTo>
                <a:lnTo>
                  <a:pt x="1138" y="2485"/>
                </a:lnTo>
                <a:lnTo>
                  <a:pt x="1150" y="2544"/>
                </a:lnTo>
                <a:lnTo>
                  <a:pt x="1164" y="2604"/>
                </a:lnTo>
                <a:lnTo>
                  <a:pt x="1181" y="2664"/>
                </a:lnTo>
                <a:lnTo>
                  <a:pt x="1201" y="2726"/>
                </a:lnTo>
                <a:lnTo>
                  <a:pt x="858" y="2726"/>
                </a:lnTo>
                <a:lnTo>
                  <a:pt x="839" y="2688"/>
                </a:lnTo>
                <a:lnTo>
                  <a:pt x="823" y="2649"/>
                </a:lnTo>
                <a:lnTo>
                  <a:pt x="808" y="2610"/>
                </a:lnTo>
                <a:lnTo>
                  <a:pt x="795" y="2571"/>
                </a:lnTo>
                <a:lnTo>
                  <a:pt x="783" y="2530"/>
                </a:lnTo>
                <a:lnTo>
                  <a:pt x="774" y="2488"/>
                </a:lnTo>
                <a:lnTo>
                  <a:pt x="767" y="2445"/>
                </a:lnTo>
                <a:lnTo>
                  <a:pt x="761" y="2401"/>
                </a:lnTo>
                <a:lnTo>
                  <a:pt x="758" y="2357"/>
                </a:lnTo>
                <a:lnTo>
                  <a:pt x="756" y="2312"/>
                </a:lnTo>
                <a:lnTo>
                  <a:pt x="757" y="2266"/>
                </a:lnTo>
                <a:lnTo>
                  <a:pt x="758" y="2218"/>
                </a:lnTo>
                <a:lnTo>
                  <a:pt x="763" y="2170"/>
                </a:lnTo>
                <a:lnTo>
                  <a:pt x="768" y="2121"/>
                </a:lnTo>
                <a:lnTo>
                  <a:pt x="776" y="2070"/>
                </a:lnTo>
                <a:lnTo>
                  <a:pt x="787" y="2019"/>
                </a:lnTo>
                <a:lnTo>
                  <a:pt x="798" y="1966"/>
                </a:lnTo>
                <a:lnTo>
                  <a:pt x="814" y="1912"/>
                </a:lnTo>
                <a:lnTo>
                  <a:pt x="830" y="1858"/>
                </a:lnTo>
                <a:lnTo>
                  <a:pt x="847" y="1801"/>
                </a:lnTo>
                <a:lnTo>
                  <a:pt x="868" y="1744"/>
                </a:lnTo>
                <a:lnTo>
                  <a:pt x="891" y="1686"/>
                </a:lnTo>
                <a:lnTo>
                  <a:pt x="916" y="1626"/>
                </a:lnTo>
                <a:lnTo>
                  <a:pt x="943" y="1565"/>
                </a:lnTo>
                <a:lnTo>
                  <a:pt x="972" y="1503"/>
                </a:lnTo>
                <a:lnTo>
                  <a:pt x="1004" y="1439"/>
                </a:lnTo>
                <a:lnTo>
                  <a:pt x="1037" y="1374"/>
                </a:lnTo>
                <a:lnTo>
                  <a:pt x="1073" y="1308"/>
                </a:lnTo>
                <a:lnTo>
                  <a:pt x="1111" y="1241"/>
                </a:lnTo>
                <a:lnTo>
                  <a:pt x="1152" y="1172"/>
                </a:lnTo>
                <a:lnTo>
                  <a:pt x="1195" y="1101"/>
                </a:lnTo>
                <a:lnTo>
                  <a:pt x="1241" y="1029"/>
                </a:lnTo>
                <a:lnTo>
                  <a:pt x="89" y="1029"/>
                </a:lnTo>
                <a:lnTo>
                  <a:pt x="89" y="746"/>
                </a:lnTo>
                <a:lnTo>
                  <a:pt x="1293" y="707"/>
                </a:lnTo>
                <a:lnTo>
                  <a:pt x="1290" y="686"/>
                </a:lnTo>
                <a:lnTo>
                  <a:pt x="1286" y="666"/>
                </a:lnTo>
                <a:lnTo>
                  <a:pt x="1283" y="626"/>
                </a:lnTo>
                <a:lnTo>
                  <a:pt x="1282" y="585"/>
                </a:lnTo>
                <a:lnTo>
                  <a:pt x="1281" y="545"/>
                </a:lnTo>
                <a:lnTo>
                  <a:pt x="1279" y="504"/>
                </a:lnTo>
                <a:lnTo>
                  <a:pt x="1277" y="465"/>
                </a:lnTo>
                <a:lnTo>
                  <a:pt x="1274" y="424"/>
                </a:lnTo>
                <a:lnTo>
                  <a:pt x="1271" y="403"/>
                </a:lnTo>
                <a:lnTo>
                  <a:pt x="1268" y="383"/>
                </a:lnTo>
                <a:lnTo>
                  <a:pt x="89" y="383"/>
                </a:lnTo>
                <a:lnTo>
                  <a:pt x="89" y="39"/>
                </a:lnTo>
                <a:lnTo>
                  <a:pt x="8126" y="0"/>
                </a:lnTo>
                <a:close/>
                <a:moveTo>
                  <a:pt x="1601" y="368"/>
                </a:moveTo>
                <a:lnTo>
                  <a:pt x="1601" y="368"/>
                </a:lnTo>
                <a:lnTo>
                  <a:pt x="1599" y="368"/>
                </a:lnTo>
                <a:lnTo>
                  <a:pt x="1598" y="371"/>
                </a:lnTo>
                <a:lnTo>
                  <a:pt x="1597" y="380"/>
                </a:lnTo>
                <a:lnTo>
                  <a:pt x="1597" y="395"/>
                </a:lnTo>
                <a:lnTo>
                  <a:pt x="1598" y="415"/>
                </a:lnTo>
                <a:lnTo>
                  <a:pt x="1604" y="465"/>
                </a:lnTo>
                <a:lnTo>
                  <a:pt x="1613" y="524"/>
                </a:lnTo>
                <a:lnTo>
                  <a:pt x="1632" y="635"/>
                </a:lnTo>
                <a:lnTo>
                  <a:pt x="1641" y="689"/>
                </a:lnTo>
                <a:lnTo>
                  <a:pt x="2028" y="684"/>
                </a:lnTo>
                <a:lnTo>
                  <a:pt x="1984" y="353"/>
                </a:lnTo>
                <a:lnTo>
                  <a:pt x="1601" y="368"/>
                </a:lnTo>
                <a:close/>
                <a:moveTo>
                  <a:pt x="2337" y="345"/>
                </a:moveTo>
                <a:lnTo>
                  <a:pt x="2337" y="345"/>
                </a:lnTo>
                <a:lnTo>
                  <a:pt x="2332" y="349"/>
                </a:lnTo>
                <a:lnTo>
                  <a:pt x="2328" y="353"/>
                </a:lnTo>
                <a:lnTo>
                  <a:pt x="2325" y="360"/>
                </a:lnTo>
                <a:lnTo>
                  <a:pt x="2322" y="368"/>
                </a:lnTo>
                <a:lnTo>
                  <a:pt x="2319" y="379"/>
                </a:lnTo>
                <a:lnTo>
                  <a:pt x="2317" y="389"/>
                </a:lnTo>
                <a:lnTo>
                  <a:pt x="2315" y="415"/>
                </a:lnTo>
                <a:lnTo>
                  <a:pt x="2313" y="445"/>
                </a:lnTo>
                <a:lnTo>
                  <a:pt x="2313" y="476"/>
                </a:lnTo>
                <a:lnTo>
                  <a:pt x="2316" y="510"/>
                </a:lnTo>
                <a:lnTo>
                  <a:pt x="2318" y="545"/>
                </a:lnTo>
                <a:lnTo>
                  <a:pt x="2323" y="578"/>
                </a:lnTo>
                <a:lnTo>
                  <a:pt x="2327" y="612"/>
                </a:lnTo>
                <a:lnTo>
                  <a:pt x="2332" y="642"/>
                </a:lnTo>
                <a:lnTo>
                  <a:pt x="2338" y="669"/>
                </a:lnTo>
                <a:lnTo>
                  <a:pt x="2342" y="692"/>
                </a:lnTo>
                <a:lnTo>
                  <a:pt x="2348" y="709"/>
                </a:lnTo>
                <a:lnTo>
                  <a:pt x="2352" y="716"/>
                </a:lnTo>
                <a:lnTo>
                  <a:pt x="2354" y="721"/>
                </a:lnTo>
                <a:lnTo>
                  <a:pt x="2356" y="723"/>
                </a:lnTo>
                <a:lnTo>
                  <a:pt x="2359" y="724"/>
                </a:lnTo>
                <a:lnTo>
                  <a:pt x="2747" y="722"/>
                </a:lnTo>
                <a:lnTo>
                  <a:pt x="2749" y="676"/>
                </a:lnTo>
                <a:lnTo>
                  <a:pt x="2750" y="633"/>
                </a:lnTo>
                <a:lnTo>
                  <a:pt x="2749" y="593"/>
                </a:lnTo>
                <a:lnTo>
                  <a:pt x="2748" y="557"/>
                </a:lnTo>
                <a:lnTo>
                  <a:pt x="2746" y="525"/>
                </a:lnTo>
                <a:lnTo>
                  <a:pt x="2742" y="495"/>
                </a:lnTo>
                <a:lnTo>
                  <a:pt x="2738" y="468"/>
                </a:lnTo>
                <a:lnTo>
                  <a:pt x="2733" y="444"/>
                </a:lnTo>
                <a:lnTo>
                  <a:pt x="2727" y="422"/>
                </a:lnTo>
                <a:lnTo>
                  <a:pt x="2721" y="403"/>
                </a:lnTo>
                <a:lnTo>
                  <a:pt x="2714" y="386"/>
                </a:lnTo>
                <a:lnTo>
                  <a:pt x="2707" y="371"/>
                </a:lnTo>
                <a:lnTo>
                  <a:pt x="2701" y="358"/>
                </a:lnTo>
                <a:lnTo>
                  <a:pt x="2694" y="348"/>
                </a:lnTo>
                <a:lnTo>
                  <a:pt x="2687" y="338"/>
                </a:lnTo>
                <a:lnTo>
                  <a:pt x="2679" y="330"/>
                </a:lnTo>
                <a:lnTo>
                  <a:pt x="2337" y="345"/>
                </a:lnTo>
                <a:close/>
                <a:moveTo>
                  <a:pt x="2371" y="1070"/>
                </a:moveTo>
                <a:lnTo>
                  <a:pt x="2371" y="1070"/>
                </a:lnTo>
                <a:lnTo>
                  <a:pt x="2349" y="1110"/>
                </a:lnTo>
                <a:lnTo>
                  <a:pt x="2324" y="1152"/>
                </a:lnTo>
                <a:lnTo>
                  <a:pt x="2295" y="1196"/>
                </a:lnTo>
                <a:lnTo>
                  <a:pt x="2264" y="1241"/>
                </a:lnTo>
                <a:lnTo>
                  <a:pt x="2196" y="1337"/>
                </a:lnTo>
                <a:lnTo>
                  <a:pt x="2124" y="1438"/>
                </a:lnTo>
                <a:lnTo>
                  <a:pt x="2087" y="1490"/>
                </a:lnTo>
                <a:lnTo>
                  <a:pt x="2051" y="1543"/>
                </a:lnTo>
                <a:lnTo>
                  <a:pt x="2016" y="1597"/>
                </a:lnTo>
                <a:lnTo>
                  <a:pt x="1981" y="1651"/>
                </a:lnTo>
                <a:lnTo>
                  <a:pt x="1948" y="1707"/>
                </a:lnTo>
                <a:lnTo>
                  <a:pt x="1917" y="1764"/>
                </a:lnTo>
                <a:lnTo>
                  <a:pt x="1889" y="1821"/>
                </a:lnTo>
                <a:lnTo>
                  <a:pt x="1876" y="1850"/>
                </a:lnTo>
                <a:lnTo>
                  <a:pt x="1864" y="1877"/>
                </a:lnTo>
                <a:lnTo>
                  <a:pt x="1850" y="1912"/>
                </a:lnTo>
                <a:lnTo>
                  <a:pt x="1837" y="1948"/>
                </a:lnTo>
                <a:lnTo>
                  <a:pt x="1827" y="1983"/>
                </a:lnTo>
                <a:lnTo>
                  <a:pt x="1816" y="2019"/>
                </a:lnTo>
                <a:lnTo>
                  <a:pt x="1808" y="2056"/>
                </a:lnTo>
                <a:lnTo>
                  <a:pt x="1800" y="2092"/>
                </a:lnTo>
                <a:lnTo>
                  <a:pt x="1794" y="2129"/>
                </a:lnTo>
                <a:lnTo>
                  <a:pt x="1789" y="2166"/>
                </a:lnTo>
                <a:lnTo>
                  <a:pt x="1786" y="2203"/>
                </a:lnTo>
                <a:lnTo>
                  <a:pt x="1784" y="2240"/>
                </a:lnTo>
                <a:lnTo>
                  <a:pt x="1783" y="2279"/>
                </a:lnTo>
                <a:lnTo>
                  <a:pt x="1783" y="2316"/>
                </a:lnTo>
                <a:lnTo>
                  <a:pt x="1785" y="2354"/>
                </a:lnTo>
                <a:lnTo>
                  <a:pt x="1787" y="2392"/>
                </a:lnTo>
                <a:lnTo>
                  <a:pt x="1792" y="2430"/>
                </a:lnTo>
                <a:lnTo>
                  <a:pt x="1798" y="2467"/>
                </a:lnTo>
                <a:lnTo>
                  <a:pt x="1805" y="2506"/>
                </a:lnTo>
                <a:lnTo>
                  <a:pt x="1814" y="2544"/>
                </a:lnTo>
                <a:lnTo>
                  <a:pt x="1823" y="2582"/>
                </a:lnTo>
                <a:lnTo>
                  <a:pt x="1835" y="2620"/>
                </a:lnTo>
                <a:lnTo>
                  <a:pt x="1847" y="2659"/>
                </a:lnTo>
                <a:lnTo>
                  <a:pt x="1863" y="2697"/>
                </a:lnTo>
                <a:lnTo>
                  <a:pt x="1878" y="2735"/>
                </a:lnTo>
                <a:lnTo>
                  <a:pt x="1895" y="2773"/>
                </a:lnTo>
                <a:lnTo>
                  <a:pt x="1915" y="2811"/>
                </a:lnTo>
                <a:lnTo>
                  <a:pt x="1934" y="2849"/>
                </a:lnTo>
                <a:lnTo>
                  <a:pt x="1956" y="2886"/>
                </a:lnTo>
                <a:lnTo>
                  <a:pt x="1980" y="2923"/>
                </a:lnTo>
                <a:lnTo>
                  <a:pt x="2004" y="2960"/>
                </a:lnTo>
                <a:lnTo>
                  <a:pt x="2031" y="2996"/>
                </a:lnTo>
                <a:lnTo>
                  <a:pt x="2058" y="3033"/>
                </a:lnTo>
                <a:lnTo>
                  <a:pt x="2089" y="3069"/>
                </a:lnTo>
                <a:lnTo>
                  <a:pt x="2412" y="3069"/>
                </a:lnTo>
                <a:lnTo>
                  <a:pt x="2389" y="3038"/>
                </a:lnTo>
                <a:lnTo>
                  <a:pt x="2367" y="3005"/>
                </a:lnTo>
                <a:lnTo>
                  <a:pt x="2345" y="2972"/>
                </a:lnTo>
                <a:lnTo>
                  <a:pt x="2324" y="2938"/>
                </a:lnTo>
                <a:lnTo>
                  <a:pt x="2304" y="2902"/>
                </a:lnTo>
                <a:lnTo>
                  <a:pt x="2284" y="2866"/>
                </a:lnTo>
                <a:lnTo>
                  <a:pt x="2266" y="2830"/>
                </a:lnTo>
                <a:lnTo>
                  <a:pt x="2248" y="2793"/>
                </a:lnTo>
                <a:lnTo>
                  <a:pt x="2232" y="2755"/>
                </a:lnTo>
                <a:lnTo>
                  <a:pt x="2217" y="2717"/>
                </a:lnTo>
                <a:lnTo>
                  <a:pt x="2203" y="2678"/>
                </a:lnTo>
                <a:lnTo>
                  <a:pt x="2189" y="2639"/>
                </a:lnTo>
                <a:lnTo>
                  <a:pt x="2178" y="2600"/>
                </a:lnTo>
                <a:lnTo>
                  <a:pt x="2167" y="2560"/>
                </a:lnTo>
                <a:lnTo>
                  <a:pt x="2157" y="2520"/>
                </a:lnTo>
                <a:lnTo>
                  <a:pt x="2149" y="2480"/>
                </a:lnTo>
                <a:lnTo>
                  <a:pt x="2143" y="2440"/>
                </a:lnTo>
                <a:lnTo>
                  <a:pt x="2137" y="2399"/>
                </a:lnTo>
                <a:lnTo>
                  <a:pt x="2133" y="2360"/>
                </a:lnTo>
                <a:lnTo>
                  <a:pt x="2130" y="2319"/>
                </a:lnTo>
                <a:lnTo>
                  <a:pt x="2129" y="2280"/>
                </a:lnTo>
                <a:lnTo>
                  <a:pt x="2130" y="2239"/>
                </a:lnTo>
                <a:lnTo>
                  <a:pt x="2133" y="2200"/>
                </a:lnTo>
                <a:lnTo>
                  <a:pt x="2136" y="2161"/>
                </a:lnTo>
                <a:lnTo>
                  <a:pt x="2142" y="2123"/>
                </a:lnTo>
                <a:lnTo>
                  <a:pt x="2149" y="2085"/>
                </a:lnTo>
                <a:lnTo>
                  <a:pt x="2158" y="2047"/>
                </a:lnTo>
                <a:lnTo>
                  <a:pt x="2170" y="2010"/>
                </a:lnTo>
                <a:lnTo>
                  <a:pt x="2182" y="1974"/>
                </a:lnTo>
                <a:lnTo>
                  <a:pt x="2197" y="1938"/>
                </a:lnTo>
                <a:lnTo>
                  <a:pt x="2214" y="1903"/>
                </a:lnTo>
                <a:lnTo>
                  <a:pt x="2232" y="1869"/>
                </a:lnTo>
                <a:lnTo>
                  <a:pt x="2260" y="1823"/>
                </a:lnTo>
                <a:lnTo>
                  <a:pt x="2289" y="1778"/>
                </a:lnTo>
                <a:lnTo>
                  <a:pt x="2345" y="1690"/>
                </a:lnTo>
                <a:lnTo>
                  <a:pt x="2403" y="1603"/>
                </a:lnTo>
                <a:lnTo>
                  <a:pt x="2461" y="1512"/>
                </a:lnTo>
                <a:lnTo>
                  <a:pt x="2521" y="1417"/>
                </a:lnTo>
                <a:lnTo>
                  <a:pt x="2552" y="1367"/>
                </a:lnTo>
                <a:lnTo>
                  <a:pt x="2583" y="1314"/>
                </a:lnTo>
                <a:lnTo>
                  <a:pt x="2615" y="1259"/>
                </a:lnTo>
                <a:lnTo>
                  <a:pt x="2648" y="1199"/>
                </a:lnTo>
                <a:lnTo>
                  <a:pt x="2681" y="1137"/>
                </a:lnTo>
                <a:lnTo>
                  <a:pt x="2714" y="1070"/>
                </a:lnTo>
                <a:lnTo>
                  <a:pt x="2677" y="1068"/>
                </a:lnTo>
                <a:lnTo>
                  <a:pt x="2634" y="1068"/>
                </a:lnTo>
                <a:lnTo>
                  <a:pt x="2543" y="1070"/>
                </a:lnTo>
                <a:lnTo>
                  <a:pt x="2451" y="1072"/>
                </a:lnTo>
                <a:lnTo>
                  <a:pt x="2410" y="1072"/>
                </a:lnTo>
                <a:lnTo>
                  <a:pt x="2371" y="1070"/>
                </a:lnTo>
                <a:close/>
                <a:moveTo>
                  <a:pt x="350" y="3378"/>
                </a:moveTo>
                <a:lnTo>
                  <a:pt x="350" y="3378"/>
                </a:lnTo>
                <a:lnTo>
                  <a:pt x="350" y="3411"/>
                </a:lnTo>
                <a:lnTo>
                  <a:pt x="352" y="3447"/>
                </a:lnTo>
                <a:lnTo>
                  <a:pt x="355" y="3486"/>
                </a:lnTo>
                <a:lnTo>
                  <a:pt x="359" y="3527"/>
                </a:lnTo>
                <a:lnTo>
                  <a:pt x="365" y="3571"/>
                </a:lnTo>
                <a:lnTo>
                  <a:pt x="372" y="3616"/>
                </a:lnTo>
                <a:lnTo>
                  <a:pt x="379" y="3662"/>
                </a:lnTo>
                <a:lnTo>
                  <a:pt x="388" y="3711"/>
                </a:lnTo>
                <a:lnTo>
                  <a:pt x="399" y="3760"/>
                </a:lnTo>
                <a:lnTo>
                  <a:pt x="409" y="3810"/>
                </a:lnTo>
                <a:lnTo>
                  <a:pt x="422" y="3859"/>
                </a:lnTo>
                <a:lnTo>
                  <a:pt x="435" y="3909"/>
                </a:lnTo>
                <a:lnTo>
                  <a:pt x="448" y="3958"/>
                </a:lnTo>
                <a:lnTo>
                  <a:pt x="464" y="4007"/>
                </a:lnTo>
                <a:lnTo>
                  <a:pt x="479" y="4053"/>
                </a:lnTo>
                <a:lnTo>
                  <a:pt x="495" y="4098"/>
                </a:lnTo>
                <a:lnTo>
                  <a:pt x="594" y="4098"/>
                </a:lnTo>
                <a:lnTo>
                  <a:pt x="594" y="3775"/>
                </a:lnTo>
                <a:lnTo>
                  <a:pt x="1019" y="3775"/>
                </a:lnTo>
                <a:lnTo>
                  <a:pt x="1019" y="4058"/>
                </a:lnTo>
                <a:lnTo>
                  <a:pt x="881" y="4063"/>
                </a:lnTo>
                <a:lnTo>
                  <a:pt x="881" y="3905"/>
                </a:lnTo>
                <a:lnTo>
                  <a:pt x="716" y="3905"/>
                </a:lnTo>
                <a:lnTo>
                  <a:pt x="716" y="4200"/>
                </a:lnTo>
                <a:lnTo>
                  <a:pt x="1180" y="4200"/>
                </a:lnTo>
                <a:lnTo>
                  <a:pt x="1180" y="3775"/>
                </a:lnTo>
                <a:lnTo>
                  <a:pt x="1927" y="3775"/>
                </a:lnTo>
                <a:lnTo>
                  <a:pt x="1927" y="4339"/>
                </a:lnTo>
                <a:lnTo>
                  <a:pt x="1502" y="4339"/>
                </a:lnTo>
                <a:lnTo>
                  <a:pt x="1502" y="4066"/>
                </a:lnTo>
                <a:lnTo>
                  <a:pt x="1642" y="4066"/>
                </a:lnTo>
                <a:lnTo>
                  <a:pt x="1642" y="4199"/>
                </a:lnTo>
                <a:lnTo>
                  <a:pt x="1793" y="4183"/>
                </a:lnTo>
                <a:lnTo>
                  <a:pt x="1793" y="3915"/>
                </a:lnTo>
                <a:lnTo>
                  <a:pt x="1340" y="3915"/>
                </a:lnTo>
                <a:lnTo>
                  <a:pt x="1340" y="4343"/>
                </a:lnTo>
                <a:lnTo>
                  <a:pt x="652" y="4343"/>
                </a:lnTo>
                <a:lnTo>
                  <a:pt x="679" y="4413"/>
                </a:lnTo>
                <a:lnTo>
                  <a:pt x="707" y="4482"/>
                </a:lnTo>
                <a:lnTo>
                  <a:pt x="737" y="4550"/>
                </a:lnTo>
                <a:lnTo>
                  <a:pt x="768" y="4619"/>
                </a:lnTo>
                <a:lnTo>
                  <a:pt x="802" y="4685"/>
                </a:lnTo>
                <a:lnTo>
                  <a:pt x="836" y="4751"/>
                </a:lnTo>
                <a:lnTo>
                  <a:pt x="873" y="4817"/>
                </a:lnTo>
                <a:lnTo>
                  <a:pt x="911" y="4881"/>
                </a:lnTo>
                <a:lnTo>
                  <a:pt x="950" y="4944"/>
                </a:lnTo>
                <a:lnTo>
                  <a:pt x="991" y="5007"/>
                </a:lnTo>
                <a:lnTo>
                  <a:pt x="1034" y="5068"/>
                </a:lnTo>
                <a:lnTo>
                  <a:pt x="1079" y="5129"/>
                </a:lnTo>
                <a:lnTo>
                  <a:pt x="1125" y="5188"/>
                </a:lnTo>
                <a:lnTo>
                  <a:pt x="1173" y="5247"/>
                </a:lnTo>
                <a:lnTo>
                  <a:pt x="1223" y="5304"/>
                </a:lnTo>
                <a:lnTo>
                  <a:pt x="1275" y="5360"/>
                </a:lnTo>
                <a:lnTo>
                  <a:pt x="1328" y="5416"/>
                </a:lnTo>
                <a:lnTo>
                  <a:pt x="1383" y="5471"/>
                </a:lnTo>
                <a:lnTo>
                  <a:pt x="1439" y="5523"/>
                </a:lnTo>
                <a:lnTo>
                  <a:pt x="1499" y="5575"/>
                </a:lnTo>
                <a:lnTo>
                  <a:pt x="1559" y="5626"/>
                </a:lnTo>
                <a:lnTo>
                  <a:pt x="1620" y="5675"/>
                </a:lnTo>
                <a:lnTo>
                  <a:pt x="1684" y="5723"/>
                </a:lnTo>
                <a:lnTo>
                  <a:pt x="1750" y="5770"/>
                </a:lnTo>
                <a:lnTo>
                  <a:pt x="1817" y="5816"/>
                </a:lnTo>
                <a:lnTo>
                  <a:pt x="1887" y="5860"/>
                </a:lnTo>
                <a:lnTo>
                  <a:pt x="1958" y="5903"/>
                </a:lnTo>
                <a:lnTo>
                  <a:pt x="2031" y="5943"/>
                </a:lnTo>
                <a:lnTo>
                  <a:pt x="2106" y="5984"/>
                </a:lnTo>
                <a:lnTo>
                  <a:pt x="2182" y="6022"/>
                </a:lnTo>
                <a:lnTo>
                  <a:pt x="2261" y="6059"/>
                </a:lnTo>
                <a:lnTo>
                  <a:pt x="2341" y="6095"/>
                </a:lnTo>
                <a:lnTo>
                  <a:pt x="2341" y="6424"/>
                </a:lnTo>
                <a:lnTo>
                  <a:pt x="4889" y="6424"/>
                </a:lnTo>
                <a:lnTo>
                  <a:pt x="4889" y="6117"/>
                </a:lnTo>
                <a:lnTo>
                  <a:pt x="4961" y="6074"/>
                </a:lnTo>
                <a:lnTo>
                  <a:pt x="5031" y="6032"/>
                </a:lnTo>
                <a:lnTo>
                  <a:pt x="5101" y="5987"/>
                </a:lnTo>
                <a:lnTo>
                  <a:pt x="5171" y="5942"/>
                </a:lnTo>
                <a:lnTo>
                  <a:pt x="5238" y="5897"/>
                </a:lnTo>
                <a:lnTo>
                  <a:pt x="5304" y="5852"/>
                </a:lnTo>
                <a:lnTo>
                  <a:pt x="5369" y="5806"/>
                </a:lnTo>
                <a:lnTo>
                  <a:pt x="5432" y="5759"/>
                </a:lnTo>
                <a:lnTo>
                  <a:pt x="5496" y="5712"/>
                </a:lnTo>
                <a:lnTo>
                  <a:pt x="5558" y="5663"/>
                </a:lnTo>
                <a:lnTo>
                  <a:pt x="5618" y="5614"/>
                </a:lnTo>
                <a:lnTo>
                  <a:pt x="5677" y="5564"/>
                </a:lnTo>
                <a:lnTo>
                  <a:pt x="5734" y="5515"/>
                </a:lnTo>
                <a:lnTo>
                  <a:pt x="5791" y="5464"/>
                </a:lnTo>
                <a:lnTo>
                  <a:pt x="5846" y="5411"/>
                </a:lnTo>
                <a:lnTo>
                  <a:pt x="5901" y="5358"/>
                </a:lnTo>
                <a:lnTo>
                  <a:pt x="5953" y="5305"/>
                </a:lnTo>
                <a:lnTo>
                  <a:pt x="6005" y="5250"/>
                </a:lnTo>
                <a:lnTo>
                  <a:pt x="6055" y="5195"/>
                </a:lnTo>
                <a:lnTo>
                  <a:pt x="6105" y="5139"/>
                </a:lnTo>
                <a:lnTo>
                  <a:pt x="6152" y="5082"/>
                </a:lnTo>
                <a:lnTo>
                  <a:pt x="6199" y="5023"/>
                </a:lnTo>
                <a:lnTo>
                  <a:pt x="6244" y="4964"/>
                </a:lnTo>
                <a:lnTo>
                  <a:pt x="6288" y="4904"/>
                </a:lnTo>
                <a:lnTo>
                  <a:pt x="6331" y="4842"/>
                </a:lnTo>
                <a:lnTo>
                  <a:pt x="6371" y="4780"/>
                </a:lnTo>
                <a:lnTo>
                  <a:pt x="6412" y="4716"/>
                </a:lnTo>
                <a:lnTo>
                  <a:pt x="6450" y="4652"/>
                </a:lnTo>
                <a:lnTo>
                  <a:pt x="6487" y="4586"/>
                </a:lnTo>
                <a:lnTo>
                  <a:pt x="6523" y="4519"/>
                </a:lnTo>
                <a:lnTo>
                  <a:pt x="6558" y="4451"/>
                </a:lnTo>
                <a:lnTo>
                  <a:pt x="6592" y="4381"/>
                </a:lnTo>
                <a:lnTo>
                  <a:pt x="6208" y="4381"/>
                </a:lnTo>
                <a:lnTo>
                  <a:pt x="6208" y="4067"/>
                </a:lnTo>
                <a:lnTo>
                  <a:pt x="6330" y="4058"/>
                </a:lnTo>
                <a:lnTo>
                  <a:pt x="6330" y="4221"/>
                </a:lnTo>
                <a:lnTo>
                  <a:pt x="6491" y="4221"/>
                </a:lnTo>
                <a:lnTo>
                  <a:pt x="6491" y="3936"/>
                </a:lnTo>
                <a:lnTo>
                  <a:pt x="6046" y="3936"/>
                </a:lnTo>
                <a:lnTo>
                  <a:pt x="6046" y="4361"/>
                </a:lnTo>
                <a:lnTo>
                  <a:pt x="5239" y="4361"/>
                </a:lnTo>
                <a:lnTo>
                  <a:pt x="5239" y="3745"/>
                </a:lnTo>
                <a:lnTo>
                  <a:pt x="5705" y="3745"/>
                </a:lnTo>
                <a:lnTo>
                  <a:pt x="5705" y="4009"/>
                </a:lnTo>
                <a:lnTo>
                  <a:pt x="5569" y="4011"/>
                </a:lnTo>
                <a:lnTo>
                  <a:pt x="5555" y="3919"/>
                </a:lnTo>
                <a:lnTo>
                  <a:pt x="5379" y="3919"/>
                </a:lnTo>
                <a:lnTo>
                  <a:pt x="5379" y="4200"/>
                </a:lnTo>
                <a:lnTo>
                  <a:pt x="5865" y="4200"/>
                </a:lnTo>
                <a:lnTo>
                  <a:pt x="5865" y="3734"/>
                </a:lnTo>
                <a:lnTo>
                  <a:pt x="6614" y="3734"/>
                </a:lnTo>
                <a:lnTo>
                  <a:pt x="6634" y="4081"/>
                </a:lnTo>
                <a:lnTo>
                  <a:pt x="6754" y="4081"/>
                </a:lnTo>
                <a:lnTo>
                  <a:pt x="6789" y="3997"/>
                </a:lnTo>
                <a:lnTo>
                  <a:pt x="6806" y="3954"/>
                </a:lnTo>
                <a:lnTo>
                  <a:pt x="6822" y="3910"/>
                </a:lnTo>
                <a:lnTo>
                  <a:pt x="6838" y="3865"/>
                </a:lnTo>
                <a:lnTo>
                  <a:pt x="6854" y="3821"/>
                </a:lnTo>
                <a:lnTo>
                  <a:pt x="6867" y="3775"/>
                </a:lnTo>
                <a:lnTo>
                  <a:pt x="6881" y="3730"/>
                </a:lnTo>
                <a:lnTo>
                  <a:pt x="6893" y="3684"/>
                </a:lnTo>
                <a:lnTo>
                  <a:pt x="6903" y="3639"/>
                </a:lnTo>
                <a:lnTo>
                  <a:pt x="6913" y="3594"/>
                </a:lnTo>
                <a:lnTo>
                  <a:pt x="6920" y="3549"/>
                </a:lnTo>
                <a:lnTo>
                  <a:pt x="6924" y="3506"/>
                </a:lnTo>
                <a:lnTo>
                  <a:pt x="6928" y="3462"/>
                </a:lnTo>
                <a:lnTo>
                  <a:pt x="6929" y="3420"/>
                </a:lnTo>
                <a:lnTo>
                  <a:pt x="6928" y="3378"/>
                </a:lnTo>
                <a:lnTo>
                  <a:pt x="350" y="3378"/>
                </a:lnTo>
                <a:close/>
                <a:moveTo>
                  <a:pt x="4108" y="3763"/>
                </a:moveTo>
                <a:lnTo>
                  <a:pt x="3661" y="3763"/>
                </a:lnTo>
                <a:lnTo>
                  <a:pt x="3661" y="4338"/>
                </a:lnTo>
                <a:lnTo>
                  <a:pt x="4431" y="4338"/>
                </a:lnTo>
                <a:lnTo>
                  <a:pt x="4431" y="3881"/>
                </a:lnTo>
                <a:lnTo>
                  <a:pt x="4928" y="3881"/>
                </a:lnTo>
                <a:lnTo>
                  <a:pt x="4928" y="4221"/>
                </a:lnTo>
                <a:lnTo>
                  <a:pt x="4743" y="4221"/>
                </a:lnTo>
                <a:lnTo>
                  <a:pt x="4743" y="4047"/>
                </a:lnTo>
                <a:lnTo>
                  <a:pt x="4625" y="4058"/>
                </a:lnTo>
                <a:lnTo>
                  <a:pt x="4625" y="4350"/>
                </a:lnTo>
                <a:lnTo>
                  <a:pt x="5069" y="4350"/>
                </a:lnTo>
                <a:lnTo>
                  <a:pt x="5069" y="3764"/>
                </a:lnTo>
                <a:lnTo>
                  <a:pt x="4271" y="3764"/>
                </a:lnTo>
                <a:lnTo>
                  <a:pt x="4271" y="4222"/>
                </a:lnTo>
                <a:lnTo>
                  <a:pt x="3806" y="4222"/>
                </a:lnTo>
                <a:lnTo>
                  <a:pt x="3806" y="3885"/>
                </a:lnTo>
                <a:lnTo>
                  <a:pt x="3982" y="3895"/>
                </a:lnTo>
                <a:lnTo>
                  <a:pt x="3988" y="4038"/>
                </a:lnTo>
                <a:lnTo>
                  <a:pt x="4110" y="4038"/>
                </a:lnTo>
                <a:lnTo>
                  <a:pt x="4108" y="3763"/>
                </a:lnTo>
                <a:close/>
                <a:moveTo>
                  <a:pt x="2561" y="3763"/>
                </a:moveTo>
                <a:lnTo>
                  <a:pt x="2115" y="3763"/>
                </a:lnTo>
                <a:lnTo>
                  <a:pt x="2115" y="4338"/>
                </a:lnTo>
                <a:lnTo>
                  <a:pt x="2884" y="4338"/>
                </a:lnTo>
                <a:lnTo>
                  <a:pt x="2884" y="3881"/>
                </a:lnTo>
                <a:lnTo>
                  <a:pt x="3382" y="3881"/>
                </a:lnTo>
                <a:lnTo>
                  <a:pt x="3382" y="4221"/>
                </a:lnTo>
                <a:lnTo>
                  <a:pt x="3197" y="4221"/>
                </a:lnTo>
                <a:lnTo>
                  <a:pt x="3197" y="4047"/>
                </a:lnTo>
                <a:lnTo>
                  <a:pt x="3078" y="4058"/>
                </a:lnTo>
                <a:lnTo>
                  <a:pt x="3078" y="4350"/>
                </a:lnTo>
                <a:lnTo>
                  <a:pt x="3522" y="4350"/>
                </a:lnTo>
                <a:lnTo>
                  <a:pt x="3522" y="3764"/>
                </a:lnTo>
                <a:lnTo>
                  <a:pt x="2725" y="3764"/>
                </a:lnTo>
                <a:lnTo>
                  <a:pt x="2725" y="4222"/>
                </a:lnTo>
                <a:lnTo>
                  <a:pt x="2260" y="4222"/>
                </a:lnTo>
                <a:lnTo>
                  <a:pt x="2260" y="3885"/>
                </a:lnTo>
                <a:lnTo>
                  <a:pt x="2436" y="3895"/>
                </a:lnTo>
                <a:lnTo>
                  <a:pt x="2442" y="4038"/>
                </a:lnTo>
                <a:lnTo>
                  <a:pt x="2564" y="4038"/>
                </a:lnTo>
                <a:lnTo>
                  <a:pt x="2561" y="3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苹果"/>
          <p:cNvSpPr/>
          <p:nvPr/>
        </p:nvSpPr>
        <p:spPr bwMode="auto">
          <a:xfrm>
            <a:off x="8916670" y="1069975"/>
            <a:ext cx="483235" cy="483235"/>
          </a:xfrm>
          <a:custGeom>
            <a:avLst/>
            <a:gdLst>
              <a:gd name="T0" fmla="*/ 1507308 w 2049463"/>
              <a:gd name="T1" fmla="*/ 1108863 h 2382838"/>
              <a:gd name="T2" fmla="*/ 1434090 w 2049463"/>
              <a:gd name="T3" fmla="*/ 1295677 h 2382838"/>
              <a:gd name="T4" fmla="*/ 1341852 w 2049463"/>
              <a:gd name="T5" fmla="*/ 1452043 h 2382838"/>
              <a:gd name="T6" fmla="*/ 1227112 w 2049463"/>
              <a:gd name="T7" fmla="*/ 1592233 h 2382838"/>
              <a:gd name="T8" fmla="*/ 1090183 w 2049463"/>
              <a:gd name="T9" fmla="*/ 1710220 h 2382838"/>
              <a:gd name="T10" fmla="*/ 927897 w 2049463"/>
              <a:gd name="T11" fmla="*/ 1790148 h 2382838"/>
              <a:gd name="T12" fmla="*/ 893031 w 2049463"/>
              <a:gd name="T13" fmla="*/ 1808544 h 2382838"/>
              <a:gd name="T14" fmla="*/ 1005870 w 2049463"/>
              <a:gd name="T15" fmla="*/ 1790148 h 2382838"/>
              <a:gd name="T16" fmla="*/ 1176080 w 2049463"/>
              <a:gd name="T17" fmla="*/ 1703243 h 2382838"/>
              <a:gd name="T18" fmla="*/ 1316812 w 2049463"/>
              <a:gd name="T19" fmla="*/ 1573837 h 2382838"/>
              <a:gd name="T20" fmla="*/ 1427116 w 2049463"/>
              <a:gd name="T21" fmla="*/ 1418105 h 2382838"/>
              <a:gd name="T22" fmla="*/ 1504772 w 2049463"/>
              <a:gd name="T23" fmla="*/ 1244295 h 2382838"/>
              <a:gd name="T24" fmla="*/ 1542491 w 2049463"/>
              <a:gd name="T25" fmla="*/ 1058433 h 2382838"/>
              <a:gd name="T26" fmla="*/ 825320 w 2049463"/>
              <a:gd name="T27" fmla="*/ 498370 h 2382838"/>
              <a:gd name="T28" fmla="*/ 1161111 w 2049463"/>
              <a:gd name="T29" fmla="*/ 34295 h 2382838"/>
              <a:gd name="T30" fmla="*/ 1128377 w 2049463"/>
              <a:gd name="T31" fmla="*/ 77524 h 2382838"/>
              <a:gd name="T32" fmla="*/ 1068313 w 2049463"/>
              <a:gd name="T33" fmla="*/ 163665 h 2382838"/>
              <a:gd name="T34" fmla="*/ 1019054 w 2049463"/>
              <a:gd name="T35" fmla="*/ 284454 h 2382838"/>
              <a:gd name="T36" fmla="*/ 972020 w 2049463"/>
              <a:gd name="T37" fmla="*/ 335948 h 2382838"/>
              <a:gd name="T38" fmla="*/ 907189 w 2049463"/>
              <a:gd name="T39" fmla="*/ 364873 h 2382838"/>
              <a:gd name="T40" fmla="*/ 844264 w 2049463"/>
              <a:gd name="T41" fmla="*/ 279050 h 2382838"/>
              <a:gd name="T42" fmla="*/ 911002 w 2049463"/>
              <a:gd name="T43" fmla="*/ 164936 h 2382838"/>
              <a:gd name="T44" fmla="*/ 1017465 w 2049463"/>
              <a:gd name="T45" fmla="*/ 84835 h 2382838"/>
              <a:gd name="T46" fmla="*/ 988545 w 2049463"/>
              <a:gd name="T47" fmla="*/ 88013 h 2382838"/>
              <a:gd name="T48" fmla="*/ 874455 w 2049463"/>
              <a:gd name="T49" fmla="*/ 169387 h 2382838"/>
              <a:gd name="T50" fmla="*/ 840133 w 2049463"/>
              <a:gd name="T51" fmla="*/ 79431 h 2382838"/>
              <a:gd name="T52" fmla="*/ 911320 w 2049463"/>
              <a:gd name="T53" fmla="*/ 39380 h 2382838"/>
              <a:gd name="T54" fmla="*/ 768725 w 2049463"/>
              <a:gd name="T55" fmla="*/ 0 h 2382838"/>
              <a:gd name="T56" fmla="*/ 933044 w 2049463"/>
              <a:gd name="T57" fmla="*/ 438493 h 2382838"/>
              <a:gd name="T58" fmla="*/ 1089133 w 2049463"/>
              <a:gd name="T59" fmla="*/ 405495 h 2382838"/>
              <a:gd name="T60" fmla="*/ 1262037 w 2049463"/>
              <a:gd name="T61" fmla="*/ 416600 h 2382838"/>
              <a:gd name="T62" fmla="*/ 1426691 w 2049463"/>
              <a:gd name="T63" fmla="*/ 483865 h 2382838"/>
              <a:gd name="T64" fmla="*/ 1523771 w 2049463"/>
              <a:gd name="T65" fmla="*/ 570802 h 2382838"/>
              <a:gd name="T66" fmla="*/ 1578022 w 2049463"/>
              <a:gd name="T67" fmla="*/ 655201 h 2382838"/>
              <a:gd name="T68" fmla="*/ 1616410 w 2049463"/>
              <a:gd name="T69" fmla="*/ 760223 h 2382838"/>
              <a:gd name="T70" fmla="*/ 1636397 w 2049463"/>
              <a:gd name="T71" fmla="*/ 887774 h 2382838"/>
              <a:gd name="T72" fmla="*/ 1628148 w 2049463"/>
              <a:gd name="T73" fmla="*/ 1071166 h 2382838"/>
              <a:gd name="T74" fmla="*/ 1571042 w 2049463"/>
              <a:gd name="T75" fmla="*/ 1281211 h 2382838"/>
              <a:gd name="T76" fmla="*/ 1471742 w 2049463"/>
              <a:gd name="T77" fmla="*/ 1479517 h 2382838"/>
              <a:gd name="T78" fmla="*/ 1338812 w 2049463"/>
              <a:gd name="T79" fmla="*/ 1653390 h 2382838"/>
              <a:gd name="T80" fmla="*/ 1180820 w 2049463"/>
              <a:gd name="T81" fmla="*/ 1790141 h 2382838"/>
              <a:gd name="T82" fmla="*/ 1007282 w 2049463"/>
              <a:gd name="T83" fmla="*/ 1877079 h 2382838"/>
              <a:gd name="T84" fmla="*/ 841358 w 2049463"/>
              <a:gd name="T85" fmla="*/ 1904365 h 2382838"/>
              <a:gd name="T86" fmla="*/ 693835 w 2049463"/>
              <a:gd name="T87" fmla="*/ 1892308 h 2382838"/>
              <a:gd name="T88" fmla="*/ 503482 w 2049463"/>
              <a:gd name="T89" fmla="*/ 1825044 h 2382838"/>
              <a:gd name="T90" fmla="*/ 335972 w 2049463"/>
              <a:gd name="T91" fmla="*/ 1706060 h 2382838"/>
              <a:gd name="T92" fmla="*/ 196698 w 2049463"/>
              <a:gd name="T93" fmla="*/ 1547416 h 2382838"/>
              <a:gd name="T94" fmla="*/ 91052 w 2049463"/>
              <a:gd name="T95" fmla="*/ 1359581 h 2382838"/>
              <a:gd name="T96" fmla="*/ 23794 w 2049463"/>
              <a:gd name="T97" fmla="*/ 1154930 h 2382838"/>
              <a:gd name="T98" fmla="*/ 0 w 2049463"/>
              <a:gd name="T99" fmla="*/ 944885 h 2382838"/>
              <a:gd name="T100" fmla="*/ 11104 w 2049463"/>
              <a:gd name="T101" fmla="*/ 802422 h 2382838"/>
              <a:gd name="T102" fmla="*/ 42513 w 2049463"/>
              <a:gd name="T103" fmla="*/ 684709 h 2382838"/>
              <a:gd name="T104" fmla="*/ 91052 w 2049463"/>
              <a:gd name="T105" fmla="*/ 589522 h 2382838"/>
              <a:gd name="T106" fmla="*/ 153551 w 2049463"/>
              <a:gd name="T107" fmla="*/ 515594 h 2382838"/>
              <a:gd name="T108" fmla="*/ 275060 w 2049463"/>
              <a:gd name="T109" fmla="*/ 436906 h 2382838"/>
              <a:gd name="T110" fmla="*/ 445742 w 2049463"/>
              <a:gd name="T111" fmla="*/ 396928 h 2382838"/>
              <a:gd name="T112" fmla="*/ 614838 w 2049463"/>
              <a:gd name="T113" fmla="*/ 409620 h 2382838"/>
              <a:gd name="T114" fmla="*/ 757286 w 2049463"/>
              <a:gd name="T115" fmla="*/ 460386 h 23828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49463" h="2382838">
                <a:moveTo>
                  <a:pt x="1927230" y="1182687"/>
                </a:moveTo>
                <a:lnTo>
                  <a:pt x="1924454" y="1205698"/>
                </a:lnTo>
                <a:lnTo>
                  <a:pt x="1920886" y="1229105"/>
                </a:lnTo>
                <a:lnTo>
                  <a:pt x="1917317" y="1252115"/>
                </a:lnTo>
                <a:lnTo>
                  <a:pt x="1913352" y="1274728"/>
                </a:lnTo>
                <a:lnTo>
                  <a:pt x="1908594" y="1297342"/>
                </a:lnTo>
                <a:lnTo>
                  <a:pt x="1903043" y="1320352"/>
                </a:lnTo>
                <a:lnTo>
                  <a:pt x="1897888" y="1342569"/>
                </a:lnTo>
                <a:lnTo>
                  <a:pt x="1892337" y="1364786"/>
                </a:lnTo>
                <a:lnTo>
                  <a:pt x="1885596" y="1387003"/>
                </a:lnTo>
                <a:lnTo>
                  <a:pt x="1879252" y="1408823"/>
                </a:lnTo>
                <a:lnTo>
                  <a:pt x="1872115" y="1430643"/>
                </a:lnTo>
                <a:lnTo>
                  <a:pt x="1865374" y="1452463"/>
                </a:lnTo>
                <a:lnTo>
                  <a:pt x="1857444" y="1473886"/>
                </a:lnTo>
                <a:lnTo>
                  <a:pt x="1849513" y="1495310"/>
                </a:lnTo>
                <a:lnTo>
                  <a:pt x="1840790" y="1516733"/>
                </a:lnTo>
                <a:lnTo>
                  <a:pt x="1832463" y="1537760"/>
                </a:lnTo>
                <a:lnTo>
                  <a:pt x="1813827" y="1579416"/>
                </a:lnTo>
                <a:lnTo>
                  <a:pt x="1804311" y="1600046"/>
                </a:lnTo>
                <a:lnTo>
                  <a:pt x="1794002" y="1620676"/>
                </a:lnTo>
                <a:lnTo>
                  <a:pt x="1784089" y="1640909"/>
                </a:lnTo>
                <a:lnTo>
                  <a:pt x="1773779" y="1661143"/>
                </a:lnTo>
                <a:lnTo>
                  <a:pt x="1762677" y="1680979"/>
                </a:lnTo>
                <a:lnTo>
                  <a:pt x="1751575" y="1701212"/>
                </a:lnTo>
                <a:lnTo>
                  <a:pt x="1740076" y="1720652"/>
                </a:lnTo>
                <a:lnTo>
                  <a:pt x="1728180" y="1740092"/>
                </a:lnTo>
                <a:lnTo>
                  <a:pt x="1716682" y="1759531"/>
                </a:lnTo>
                <a:lnTo>
                  <a:pt x="1704390" y="1778971"/>
                </a:lnTo>
                <a:lnTo>
                  <a:pt x="1691701" y="1797617"/>
                </a:lnTo>
                <a:lnTo>
                  <a:pt x="1678616" y="1816264"/>
                </a:lnTo>
                <a:lnTo>
                  <a:pt x="1665531" y="1834910"/>
                </a:lnTo>
                <a:lnTo>
                  <a:pt x="1652050" y="1853159"/>
                </a:lnTo>
                <a:lnTo>
                  <a:pt x="1638569" y="1871409"/>
                </a:lnTo>
                <a:lnTo>
                  <a:pt x="1624294" y="1889262"/>
                </a:lnTo>
                <a:lnTo>
                  <a:pt x="1610416" y="1907115"/>
                </a:lnTo>
                <a:lnTo>
                  <a:pt x="1596142" y="1924571"/>
                </a:lnTo>
                <a:lnTo>
                  <a:pt x="1581074" y="1942027"/>
                </a:lnTo>
                <a:lnTo>
                  <a:pt x="1566007" y="1958689"/>
                </a:lnTo>
                <a:lnTo>
                  <a:pt x="1550543" y="1975749"/>
                </a:lnTo>
                <a:lnTo>
                  <a:pt x="1535079" y="1991618"/>
                </a:lnTo>
                <a:lnTo>
                  <a:pt x="1519218" y="2008281"/>
                </a:lnTo>
                <a:lnTo>
                  <a:pt x="1503358" y="2024150"/>
                </a:lnTo>
                <a:lnTo>
                  <a:pt x="1487101" y="2039622"/>
                </a:lnTo>
                <a:lnTo>
                  <a:pt x="1470051" y="2055095"/>
                </a:lnTo>
                <a:lnTo>
                  <a:pt x="1453001" y="2069774"/>
                </a:lnTo>
                <a:lnTo>
                  <a:pt x="1435554" y="2084453"/>
                </a:lnTo>
                <a:lnTo>
                  <a:pt x="1418108" y="2098735"/>
                </a:lnTo>
                <a:lnTo>
                  <a:pt x="1400661" y="2112620"/>
                </a:lnTo>
                <a:lnTo>
                  <a:pt x="1382422" y="2126109"/>
                </a:lnTo>
                <a:lnTo>
                  <a:pt x="1363785" y="2139201"/>
                </a:lnTo>
                <a:lnTo>
                  <a:pt x="1344753" y="2151897"/>
                </a:lnTo>
                <a:lnTo>
                  <a:pt x="1325720" y="2163798"/>
                </a:lnTo>
                <a:lnTo>
                  <a:pt x="1306291" y="2175304"/>
                </a:lnTo>
                <a:lnTo>
                  <a:pt x="1286465" y="2186412"/>
                </a:lnTo>
                <a:lnTo>
                  <a:pt x="1266243" y="2196727"/>
                </a:lnTo>
                <a:lnTo>
                  <a:pt x="1246021" y="2207042"/>
                </a:lnTo>
                <a:lnTo>
                  <a:pt x="1225006" y="2216167"/>
                </a:lnTo>
                <a:lnTo>
                  <a:pt x="1203991" y="2224895"/>
                </a:lnTo>
                <a:lnTo>
                  <a:pt x="1182579" y="2232036"/>
                </a:lnTo>
                <a:lnTo>
                  <a:pt x="1160771" y="2239177"/>
                </a:lnTo>
                <a:lnTo>
                  <a:pt x="1138566" y="2245128"/>
                </a:lnTo>
                <a:lnTo>
                  <a:pt x="1116361" y="2250682"/>
                </a:lnTo>
                <a:lnTo>
                  <a:pt x="1093364" y="2255046"/>
                </a:lnTo>
                <a:lnTo>
                  <a:pt x="1069969" y="2258220"/>
                </a:lnTo>
                <a:lnTo>
                  <a:pt x="1063625" y="2260204"/>
                </a:lnTo>
                <a:lnTo>
                  <a:pt x="1069969" y="2260204"/>
                </a:lnTo>
                <a:lnTo>
                  <a:pt x="1081865" y="2260997"/>
                </a:lnTo>
                <a:lnTo>
                  <a:pt x="1093760" y="2261790"/>
                </a:lnTo>
                <a:lnTo>
                  <a:pt x="1105259" y="2262187"/>
                </a:lnTo>
                <a:lnTo>
                  <a:pt x="1117154" y="2262187"/>
                </a:lnTo>
                <a:lnTo>
                  <a:pt x="1129446" y="2261790"/>
                </a:lnTo>
                <a:lnTo>
                  <a:pt x="1141342" y="2261394"/>
                </a:lnTo>
                <a:lnTo>
                  <a:pt x="1152841" y="2260600"/>
                </a:lnTo>
                <a:lnTo>
                  <a:pt x="1164736" y="2259410"/>
                </a:lnTo>
                <a:lnTo>
                  <a:pt x="1176631" y="2257426"/>
                </a:lnTo>
                <a:lnTo>
                  <a:pt x="1188130" y="2255840"/>
                </a:lnTo>
                <a:lnTo>
                  <a:pt x="1200026" y="2253459"/>
                </a:lnTo>
                <a:lnTo>
                  <a:pt x="1211921" y="2251476"/>
                </a:lnTo>
                <a:lnTo>
                  <a:pt x="1235315" y="2245921"/>
                </a:lnTo>
                <a:lnTo>
                  <a:pt x="1258313" y="2239177"/>
                </a:lnTo>
                <a:lnTo>
                  <a:pt x="1281311" y="2231639"/>
                </a:lnTo>
                <a:lnTo>
                  <a:pt x="1303515" y="2223308"/>
                </a:lnTo>
                <a:lnTo>
                  <a:pt x="1325720" y="2213786"/>
                </a:lnTo>
                <a:lnTo>
                  <a:pt x="1347528" y="2204265"/>
                </a:lnTo>
                <a:lnTo>
                  <a:pt x="1368940" y="2193553"/>
                </a:lnTo>
                <a:lnTo>
                  <a:pt x="1390352" y="2182048"/>
                </a:lnTo>
                <a:lnTo>
                  <a:pt x="1410970" y="2169749"/>
                </a:lnTo>
                <a:lnTo>
                  <a:pt x="1431193" y="2157054"/>
                </a:lnTo>
                <a:lnTo>
                  <a:pt x="1451811" y="2143962"/>
                </a:lnTo>
                <a:lnTo>
                  <a:pt x="1471240" y="2130473"/>
                </a:lnTo>
                <a:lnTo>
                  <a:pt x="1490669" y="2116191"/>
                </a:lnTo>
                <a:lnTo>
                  <a:pt x="1509305" y="2101115"/>
                </a:lnTo>
                <a:lnTo>
                  <a:pt x="1527941" y="2086039"/>
                </a:lnTo>
                <a:lnTo>
                  <a:pt x="1545785" y="2070170"/>
                </a:lnTo>
                <a:lnTo>
                  <a:pt x="1563628" y="2054698"/>
                </a:lnTo>
                <a:lnTo>
                  <a:pt x="1581074" y="2038035"/>
                </a:lnTo>
                <a:lnTo>
                  <a:pt x="1598124" y="2020976"/>
                </a:lnTo>
                <a:lnTo>
                  <a:pt x="1614778" y="2003917"/>
                </a:lnTo>
                <a:lnTo>
                  <a:pt x="1631431" y="1986460"/>
                </a:lnTo>
                <a:lnTo>
                  <a:pt x="1647292" y="1968608"/>
                </a:lnTo>
                <a:lnTo>
                  <a:pt x="1662756" y="1950358"/>
                </a:lnTo>
                <a:lnTo>
                  <a:pt x="1677823" y="1932109"/>
                </a:lnTo>
                <a:lnTo>
                  <a:pt x="1692891" y="1913066"/>
                </a:lnTo>
                <a:lnTo>
                  <a:pt x="1707165" y="1894023"/>
                </a:lnTo>
                <a:lnTo>
                  <a:pt x="1721440" y="1874980"/>
                </a:lnTo>
                <a:lnTo>
                  <a:pt x="1734921" y="1854746"/>
                </a:lnTo>
                <a:lnTo>
                  <a:pt x="1748006" y="1834910"/>
                </a:lnTo>
                <a:lnTo>
                  <a:pt x="1761091" y="1815073"/>
                </a:lnTo>
                <a:lnTo>
                  <a:pt x="1773383" y="1794444"/>
                </a:lnTo>
                <a:lnTo>
                  <a:pt x="1785278" y="1773814"/>
                </a:lnTo>
                <a:lnTo>
                  <a:pt x="1797174" y="1753184"/>
                </a:lnTo>
                <a:lnTo>
                  <a:pt x="1808673" y="1732157"/>
                </a:lnTo>
                <a:lnTo>
                  <a:pt x="1818982" y="1710734"/>
                </a:lnTo>
                <a:lnTo>
                  <a:pt x="1829291" y="1689310"/>
                </a:lnTo>
                <a:lnTo>
                  <a:pt x="1839601" y="1667490"/>
                </a:lnTo>
                <a:lnTo>
                  <a:pt x="1849117" y="1645670"/>
                </a:lnTo>
                <a:lnTo>
                  <a:pt x="1858237" y="1623453"/>
                </a:lnTo>
                <a:lnTo>
                  <a:pt x="1866563" y="1601633"/>
                </a:lnTo>
                <a:lnTo>
                  <a:pt x="1874890" y="1579020"/>
                </a:lnTo>
                <a:lnTo>
                  <a:pt x="1882424" y="1556406"/>
                </a:lnTo>
                <a:lnTo>
                  <a:pt x="1889561" y="1533396"/>
                </a:lnTo>
                <a:lnTo>
                  <a:pt x="1896302" y="1510782"/>
                </a:lnTo>
                <a:lnTo>
                  <a:pt x="1902250" y="1487772"/>
                </a:lnTo>
                <a:lnTo>
                  <a:pt x="1907801" y="1464762"/>
                </a:lnTo>
                <a:lnTo>
                  <a:pt x="1913352" y="1441355"/>
                </a:lnTo>
                <a:lnTo>
                  <a:pt x="1917714" y="1417948"/>
                </a:lnTo>
                <a:lnTo>
                  <a:pt x="1921679" y="1394937"/>
                </a:lnTo>
                <a:lnTo>
                  <a:pt x="1924851" y="1371134"/>
                </a:lnTo>
                <a:lnTo>
                  <a:pt x="1927626" y="1347727"/>
                </a:lnTo>
                <a:lnTo>
                  <a:pt x="1929609" y="1323923"/>
                </a:lnTo>
                <a:lnTo>
                  <a:pt x="1931195" y="1300516"/>
                </a:lnTo>
                <a:lnTo>
                  <a:pt x="1931988" y="1277109"/>
                </a:lnTo>
                <a:lnTo>
                  <a:pt x="1931988" y="1252908"/>
                </a:lnTo>
                <a:lnTo>
                  <a:pt x="1931195" y="1229501"/>
                </a:lnTo>
                <a:lnTo>
                  <a:pt x="1929609" y="1206094"/>
                </a:lnTo>
                <a:lnTo>
                  <a:pt x="1927230" y="1182687"/>
                </a:lnTo>
                <a:close/>
                <a:moveTo>
                  <a:pt x="1032450" y="623378"/>
                </a:moveTo>
                <a:lnTo>
                  <a:pt x="1017099" y="623696"/>
                </a:lnTo>
                <a:lnTo>
                  <a:pt x="1024732" y="630238"/>
                </a:lnTo>
                <a:lnTo>
                  <a:pt x="1032450" y="623378"/>
                </a:lnTo>
                <a:close/>
                <a:moveTo>
                  <a:pt x="1292298" y="23812"/>
                </a:moveTo>
                <a:lnTo>
                  <a:pt x="1310586" y="23812"/>
                </a:lnTo>
                <a:lnTo>
                  <a:pt x="1328078" y="24607"/>
                </a:lnTo>
                <a:lnTo>
                  <a:pt x="1345173" y="26198"/>
                </a:lnTo>
                <a:lnTo>
                  <a:pt x="1361871" y="27391"/>
                </a:lnTo>
                <a:lnTo>
                  <a:pt x="1377773" y="28981"/>
                </a:lnTo>
                <a:lnTo>
                  <a:pt x="1392483" y="31367"/>
                </a:lnTo>
                <a:lnTo>
                  <a:pt x="1406397" y="33355"/>
                </a:lnTo>
                <a:lnTo>
                  <a:pt x="1431841" y="38126"/>
                </a:lnTo>
                <a:lnTo>
                  <a:pt x="1452514" y="42897"/>
                </a:lnTo>
                <a:lnTo>
                  <a:pt x="1468019" y="46873"/>
                </a:lnTo>
                <a:lnTo>
                  <a:pt x="1481138" y="50849"/>
                </a:lnTo>
                <a:lnTo>
                  <a:pt x="1471597" y="54825"/>
                </a:lnTo>
                <a:lnTo>
                  <a:pt x="1462453" y="59596"/>
                </a:lnTo>
                <a:lnTo>
                  <a:pt x="1453309" y="64765"/>
                </a:lnTo>
                <a:lnTo>
                  <a:pt x="1444563" y="70728"/>
                </a:lnTo>
                <a:lnTo>
                  <a:pt x="1435817" y="76295"/>
                </a:lnTo>
                <a:lnTo>
                  <a:pt x="1427468" y="83054"/>
                </a:lnTo>
                <a:lnTo>
                  <a:pt x="1419517" y="89813"/>
                </a:lnTo>
                <a:lnTo>
                  <a:pt x="1411565" y="96970"/>
                </a:lnTo>
                <a:lnTo>
                  <a:pt x="1404409" y="104922"/>
                </a:lnTo>
                <a:lnTo>
                  <a:pt x="1396856" y="112476"/>
                </a:lnTo>
                <a:lnTo>
                  <a:pt x="1389700" y="120825"/>
                </a:lnTo>
                <a:lnTo>
                  <a:pt x="1383339" y="129175"/>
                </a:lnTo>
                <a:lnTo>
                  <a:pt x="1376580" y="137922"/>
                </a:lnTo>
                <a:lnTo>
                  <a:pt x="1370219" y="147067"/>
                </a:lnTo>
                <a:lnTo>
                  <a:pt x="1363858" y="156211"/>
                </a:lnTo>
                <a:lnTo>
                  <a:pt x="1357895" y="165356"/>
                </a:lnTo>
                <a:lnTo>
                  <a:pt x="1347161" y="185236"/>
                </a:lnTo>
                <a:lnTo>
                  <a:pt x="1336427" y="204718"/>
                </a:lnTo>
                <a:lnTo>
                  <a:pt x="1326886" y="224995"/>
                </a:lnTo>
                <a:lnTo>
                  <a:pt x="1318139" y="245273"/>
                </a:lnTo>
                <a:lnTo>
                  <a:pt x="1309791" y="265153"/>
                </a:lnTo>
                <a:lnTo>
                  <a:pt x="1302237" y="285430"/>
                </a:lnTo>
                <a:lnTo>
                  <a:pt x="1295478" y="304912"/>
                </a:lnTo>
                <a:lnTo>
                  <a:pt x="1288720" y="323997"/>
                </a:lnTo>
                <a:lnTo>
                  <a:pt x="1286335" y="331949"/>
                </a:lnTo>
                <a:lnTo>
                  <a:pt x="1282757" y="339900"/>
                </a:lnTo>
                <a:lnTo>
                  <a:pt x="1279179" y="347852"/>
                </a:lnTo>
                <a:lnTo>
                  <a:pt x="1274805" y="355804"/>
                </a:lnTo>
                <a:lnTo>
                  <a:pt x="1270432" y="363359"/>
                </a:lnTo>
                <a:lnTo>
                  <a:pt x="1265662" y="370515"/>
                </a:lnTo>
                <a:lnTo>
                  <a:pt x="1260493" y="377672"/>
                </a:lnTo>
                <a:lnTo>
                  <a:pt x="1254530" y="384034"/>
                </a:lnTo>
                <a:lnTo>
                  <a:pt x="1248964" y="390793"/>
                </a:lnTo>
                <a:lnTo>
                  <a:pt x="1243001" y="397154"/>
                </a:lnTo>
                <a:lnTo>
                  <a:pt x="1236640" y="403516"/>
                </a:lnTo>
                <a:lnTo>
                  <a:pt x="1229881" y="409082"/>
                </a:lnTo>
                <a:lnTo>
                  <a:pt x="1223123" y="414648"/>
                </a:lnTo>
                <a:lnTo>
                  <a:pt x="1215967" y="420215"/>
                </a:lnTo>
                <a:lnTo>
                  <a:pt x="1208413" y="425383"/>
                </a:lnTo>
                <a:lnTo>
                  <a:pt x="1200859" y="429757"/>
                </a:lnTo>
                <a:lnTo>
                  <a:pt x="1192908" y="434528"/>
                </a:lnTo>
                <a:lnTo>
                  <a:pt x="1185355" y="438504"/>
                </a:lnTo>
                <a:lnTo>
                  <a:pt x="1177404" y="442480"/>
                </a:lnTo>
                <a:lnTo>
                  <a:pt x="1169055" y="445661"/>
                </a:lnTo>
                <a:lnTo>
                  <a:pt x="1160706" y="448842"/>
                </a:lnTo>
                <a:lnTo>
                  <a:pt x="1151960" y="452022"/>
                </a:lnTo>
                <a:lnTo>
                  <a:pt x="1143611" y="454010"/>
                </a:lnTo>
                <a:lnTo>
                  <a:pt x="1134865" y="456396"/>
                </a:lnTo>
                <a:lnTo>
                  <a:pt x="1126118" y="458384"/>
                </a:lnTo>
                <a:lnTo>
                  <a:pt x="1117372" y="459974"/>
                </a:lnTo>
                <a:lnTo>
                  <a:pt x="1108228" y="460769"/>
                </a:lnTo>
                <a:lnTo>
                  <a:pt x="1099482" y="461565"/>
                </a:lnTo>
                <a:lnTo>
                  <a:pt x="1090736" y="461962"/>
                </a:lnTo>
                <a:lnTo>
                  <a:pt x="1081592" y="461565"/>
                </a:lnTo>
                <a:lnTo>
                  <a:pt x="1072846" y="461167"/>
                </a:lnTo>
                <a:lnTo>
                  <a:pt x="1064099" y="460372"/>
                </a:lnTo>
                <a:lnTo>
                  <a:pt x="1050980" y="364154"/>
                </a:lnTo>
                <a:lnTo>
                  <a:pt x="1056148" y="349045"/>
                </a:lnTo>
                <a:lnTo>
                  <a:pt x="1062907" y="333937"/>
                </a:lnTo>
                <a:lnTo>
                  <a:pt x="1069268" y="318430"/>
                </a:lnTo>
                <a:lnTo>
                  <a:pt x="1076424" y="303719"/>
                </a:lnTo>
                <a:lnTo>
                  <a:pt x="1083977" y="289008"/>
                </a:lnTo>
                <a:lnTo>
                  <a:pt x="1091928" y="274297"/>
                </a:lnTo>
                <a:lnTo>
                  <a:pt x="1100277" y="259984"/>
                </a:lnTo>
                <a:lnTo>
                  <a:pt x="1109421" y="246068"/>
                </a:lnTo>
                <a:lnTo>
                  <a:pt x="1118962" y="232550"/>
                </a:lnTo>
                <a:lnTo>
                  <a:pt x="1128901" y="219429"/>
                </a:lnTo>
                <a:lnTo>
                  <a:pt x="1139635" y="206308"/>
                </a:lnTo>
                <a:lnTo>
                  <a:pt x="1150767" y="193585"/>
                </a:lnTo>
                <a:lnTo>
                  <a:pt x="1161899" y="181658"/>
                </a:lnTo>
                <a:lnTo>
                  <a:pt x="1174223" y="169730"/>
                </a:lnTo>
                <a:lnTo>
                  <a:pt x="1186945" y="158995"/>
                </a:lnTo>
                <a:lnTo>
                  <a:pt x="1200064" y="148657"/>
                </a:lnTo>
                <a:lnTo>
                  <a:pt x="1213581" y="138717"/>
                </a:lnTo>
                <a:lnTo>
                  <a:pt x="1227496" y="129175"/>
                </a:lnTo>
                <a:lnTo>
                  <a:pt x="1242206" y="120825"/>
                </a:lnTo>
                <a:lnTo>
                  <a:pt x="1257313" y="112874"/>
                </a:lnTo>
                <a:lnTo>
                  <a:pt x="1272818" y="106114"/>
                </a:lnTo>
                <a:lnTo>
                  <a:pt x="1288322" y="99355"/>
                </a:lnTo>
                <a:lnTo>
                  <a:pt x="1304622" y="93789"/>
                </a:lnTo>
                <a:lnTo>
                  <a:pt x="1321320" y="89018"/>
                </a:lnTo>
                <a:lnTo>
                  <a:pt x="1337620" y="84644"/>
                </a:lnTo>
                <a:lnTo>
                  <a:pt x="1320922" y="86632"/>
                </a:lnTo>
                <a:lnTo>
                  <a:pt x="1303827" y="89813"/>
                </a:lnTo>
                <a:lnTo>
                  <a:pt x="1286732" y="93789"/>
                </a:lnTo>
                <a:lnTo>
                  <a:pt x="1270035" y="98163"/>
                </a:lnTo>
                <a:lnTo>
                  <a:pt x="1253337" y="103331"/>
                </a:lnTo>
                <a:lnTo>
                  <a:pt x="1236640" y="110090"/>
                </a:lnTo>
                <a:lnTo>
                  <a:pt x="1220737" y="116850"/>
                </a:lnTo>
                <a:lnTo>
                  <a:pt x="1204835" y="124801"/>
                </a:lnTo>
                <a:lnTo>
                  <a:pt x="1189728" y="133151"/>
                </a:lnTo>
                <a:lnTo>
                  <a:pt x="1174621" y="142693"/>
                </a:lnTo>
                <a:lnTo>
                  <a:pt x="1159911" y="153031"/>
                </a:lnTo>
                <a:lnTo>
                  <a:pt x="1145996" y="163368"/>
                </a:lnTo>
                <a:lnTo>
                  <a:pt x="1132082" y="174898"/>
                </a:lnTo>
                <a:lnTo>
                  <a:pt x="1118565" y="186429"/>
                </a:lnTo>
                <a:lnTo>
                  <a:pt x="1105843" y="198754"/>
                </a:lnTo>
                <a:lnTo>
                  <a:pt x="1093916" y="211875"/>
                </a:lnTo>
                <a:lnTo>
                  <a:pt x="1086363" y="220224"/>
                </a:lnTo>
                <a:lnTo>
                  <a:pt x="1079207" y="228574"/>
                </a:lnTo>
                <a:lnTo>
                  <a:pt x="1065292" y="246068"/>
                </a:lnTo>
                <a:lnTo>
                  <a:pt x="1052173" y="263960"/>
                </a:lnTo>
                <a:lnTo>
                  <a:pt x="1039848" y="282249"/>
                </a:lnTo>
                <a:lnTo>
                  <a:pt x="1019175" y="129175"/>
                </a:lnTo>
                <a:lnTo>
                  <a:pt x="1026729" y="120825"/>
                </a:lnTo>
                <a:lnTo>
                  <a:pt x="1034680" y="113669"/>
                </a:lnTo>
                <a:lnTo>
                  <a:pt x="1042631" y="106114"/>
                </a:lnTo>
                <a:lnTo>
                  <a:pt x="1050980" y="99355"/>
                </a:lnTo>
                <a:lnTo>
                  <a:pt x="1059329" y="92994"/>
                </a:lnTo>
                <a:lnTo>
                  <a:pt x="1067677" y="86235"/>
                </a:lnTo>
                <a:lnTo>
                  <a:pt x="1076424" y="80668"/>
                </a:lnTo>
                <a:lnTo>
                  <a:pt x="1085170" y="75500"/>
                </a:lnTo>
                <a:lnTo>
                  <a:pt x="1094314" y="70331"/>
                </a:lnTo>
                <a:lnTo>
                  <a:pt x="1103060" y="65560"/>
                </a:lnTo>
                <a:lnTo>
                  <a:pt x="1112204" y="60391"/>
                </a:lnTo>
                <a:lnTo>
                  <a:pt x="1121348" y="56813"/>
                </a:lnTo>
                <a:lnTo>
                  <a:pt x="1130889" y="52837"/>
                </a:lnTo>
                <a:lnTo>
                  <a:pt x="1140033" y="49258"/>
                </a:lnTo>
                <a:lnTo>
                  <a:pt x="1149574" y="45680"/>
                </a:lnTo>
                <a:lnTo>
                  <a:pt x="1159513" y="42499"/>
                </a:lnTo>
                <a:lnTo>
                  <a:pt x="1178199" y="37330"/>
                </a:lnTo>
                <a:lnTo>
                  <a:pt x="1197281" y="32957"/>
                </a:lnTo>
                <a:lnTo>
                  <a:pt x="1217159" y="29379"/>
                </a:lnTo>
                <a:lnTo>
                  <a:pt x="1235845" y="26993"/>
                </a:lnTo>
                <a:lnTo>
                  <a:pt x="1255325" y="25005"/>
                </a:lnTo>
                <a:lnTo>
                  <a:pt x="1274010" y="24210"/>
                </a:lnTo>
                <a:lnTo>
                  <a:pt x="1292298" y="23812"/>
                </a:lnTo>
                <a:close/>
                <a:moveTo>
                  <a:pt x="961651" y="0"/>
                </a:moveTo>
                <a:lnTo>
                  <a:pt x="1044823" y="613213"/>
                </a:lnTo>
                <a:lnTo>
                  <a:pt x="1047354" y="611188"/>
                </a:lnTo>
                <a:lnTo>
                  <a:pt x="1060054" y="602060"/>
                </a:lnTo>
                <a:lnTo>
                  <a:pt x="1073547" y="593328"/>
                </a:lnTo>
                <a:lnTo>
                  <a:pt x="1087438" y="584994"/>
                </a:lnTo>
                <a:lnTo>
                  <a:pt x="1102519" y="577453"/>
                </a:lnTo>
                <a:lnTo>
                  <a:pt x="1117600" y="569516"/>
                </a:lnTo>
                <a:lnTo>
                  <a:pt x="1133872" y="561975"/>
                </a:lnTo>
                <a:lnTo>
                  <a:pt x="1150541" y="555228"/>
                </a:lnTo>
                <a:lnTo>
                  <a:pt x="1167210" y="548482"/>
                </a:lnTo>
                <a:lnTo>
                  <a:pt x="1184672" y="542132"/>
                </a:lnTo>
                <a:lnTo>
                  <a:pt x="1203325" y="536178"/>
                </a:lnTo>
                <a:lnTo>
                  <a:pt x="1221979" y="531019"/>
                </a:lnTo>
                <a:lnTo>
                  <a:pt x="1240632" y="526257"/>
                </a:lnTo>
                <a:lnTo>
                  <a:pt x="1260475" y="521891"/>
                </a:lnTo>
                <a:lnTo>
                  <a:pt x="1279922" y="517922"/>
                </a:lnTo>
                <a:lnTo>
                  <a:pt x="1300163" y="514350"/>
                </a:lnTo>
                <a:lnTo>
                  <a:pt x="1320801" y="511572"/>
                </a:lnTo>
                <a:lnTo>
                  <a:pt x="1341438" y="508794"/>
                </a:lnTo>
                <a:lnTo>
                  <a:pt x="1362472" y="507207"/>
                </a:lnTo>
                <a:lnTo>
                  <a:pt x="1383507" y="505619"/>
                </a:lnTo>
                <a:lnTo>
                  <a:pt x="1404938" y="504825"/>
                </a:lnTo>
                <a:lnTo>
                  <a:pt x="1426766" y="504825"/>
                </a:lnTo>
                <a:lnTo>
                  <a:pt x="1448197" y="505222"/>
                </a:lnTo>
                <a:lnTo>
                  <a:pt x="1470026" y="506016"/>
                </a:lnTo>
                <a:lnTo>
                  <a:pt x="1491853" y="508000"/>
                </a:lnTo>
                <a:lnTo>
                  <a:pt x="1513682" y="509985"/>
                </a:lnTo>
                <a:lnTo>
                  <a:pt x="1535510" y="513160"/>
                </a:lnTo>
                <a:lnTo>
                  <a:pt x="1556941" y="516732"/>
                </a:lnTo>
                <a:lnTo>
                  <a:pt x="1578769" y="521097"/>
                </a:lnTo>
                <a:lnTo>
                  <a:pt x="1600597" y="526257"/>
                </a:lnTo>
                <a:lnTo>
                  <a:pt x="1622029" y="531813"/>
                </a:lnTo>
                <a:lnTo>
                  <a:pt x="1642666" y="538560"/>
                </a:lnTo>
                <a:lnTo>
                  <a:pt x="1664097" y="545307"/>
                </a:lnTo>
                <a:lnTo>
                  <a:pt x="1684735" y="553244"/>
                </a:lnTo>
                <a:lnTo>
                  <a:pt x="1705769" y="561975"/>
                </a:lnTo>
                <a:lnTo>
                  <a:pt x="1725613" y="571500"/>
                </a:lnTo>
                <a:lnTo>
                  <a:pt x="1745853" y="582216"/>
                </a:lnTo>
                <a:lnTo>
                  <a:pt x="1765697" y="593328"/>
                </a:lnTo>
                <a:lnTo>
                  <a:pt x="1784747" y="605235"/>
                </a:lnTo>
                <a:lnTo>
                  <a:pt x="1803401" y="617935"/>
                </a:lnTo>
                <a:lnTo>
                  <a:pt x="1821657" y="631825"/>
                </a:lnTo>
                <a:lnTo>
                  <a:pt x="1839913" y="646113"/>
                </a:lnTo>
                <a:lnTo>
                  <a:pt x="1857375" y="661988"/>
                </a:lnTo>
                <a:lnTo>
                  <a:pt x="1865313" y="669925"/>
                </a:lnTo>
                <a:lnTo>
                  <a:pt x="1873647" y="678260"/>
                </a:lnTo>
                <a:lnTo>
                  <a:pt x="1881982" y="686991"/>
                </a:lnTo>
                <a:lnTo>
                  <a:pt x="1890316" y="695722"/>
                </a:lnTo>
                <a:lnTo>
                  <a:pt x="1898254" y="704850"/>
                </a:lnTo>
                <a:lnTo>
                  <a:pt x="1906191" y="713978"/>
                </a:lnTo>
                <a:lnTo>
                  <a:pt x="1913335" y="723107"/>
                </a:lnTo>
                <a:lnTo>
                  <a:pt x="1920875" y="733028"/>
                </a:lnTo>
                <a:lnTo>
                  <a:pt x="1928416" y="743347"/>
                </a:lnTo>
                <a:lnTo>
                  <a:pt x="1935163" y="753269"/>
                </a:lnTo>
                <a:lnTo>
                  <a:pt x="1942307" y="763588"/>
                </a:lnTo>
                <a:lnTo>
                  <a:pt x="1949054" y="774303"/>
                </a:lnTo>
                <a:lnTo>
                  <a:pt x="1955404" y="785019"/>
                </a:lnTo>
                <a:lnTo>
                  <a:pt x="1962151" y="796528"/>
                </a:lnTo>
                <a:lnTo>
                  <a:pt x="1968104" y="807641"/>
                </a:lnTo>
                <a:lnTo>
                  <a:pt x="1974057" y="819547"/>
                </a:lnTo>
                <a:lnTo>
                  <a:pt x="1980010" y="831850"/>
                </a:lnTo>
                <a:lnTo>
                  <a:pt x="1985566" y="844153"/>
                </a:lnTo>
                <a:lnTo>
                  <a:pt x="1990725" y="856457"/>
                </a:lnTo>
                <a:lnTo>
                  <a:pt x="1995885" y="868760"/>
                </a:lnTo>
                <a:lnTo>
                  <a:pt x="2000647" y="881857"/>
                </a:lnTo>
                <a:lnTo>
                  <a:pt x="2005807" y="895747"/>
                </a:lnTo>
                <a:lnTo>
                  <a:pt x="2010172" y="909241"/>
                </a:lnTo>
                <a:lnTo>
                  <a:pt x="2014538" y="922735"/>
                </a:lnTo>
                <a:lnTo>
                  <a:pt x="2018904" y="937022"/>
                </a:lnTo>
                <a:lnTo>
                  <a:pt x="2022079" y="950913"/>
                </a:lnTo>
                <a:lnTo>
                  <a:pt x="2026047" y="965994"/>
                </a:lnTo>
                <a:lnTo>
                  <a:pt x="2029222" y="980678"/>
                </a:lnTo>
                <a:lnTo>
                  <a:pt x="2032397" y="996157"/>
                </a:lnTo>
                <a:lnTo>
                  <a:pt x="2035175" y="1011238"/>
                </a:lnTo>
                <a:lnTo>
                  <a:pt x="2037954" y="1027113"/>
                </a:lnTo>
                <a:lnTo>
                  <a:pt x="2039938" y="1042988"/>
                </a:lnTo>
                <a:lnTo>
                  <a:pt x="2042319" y="1059657"/>
                </a:lnTo>
                <a:lnTo>
                  <a:pt x="2043907" y="1076325"/>
                </a:lnTo>
                <a:lnTo>
                  <a:pt x="2045891" y="1092994"/>
                </a:lnTo>
                <a:lnTo>
                  <a:pt x="2047082" y="1110457"/>
                </a:lnTo>
                <a:lnTo>
                  <a:pt x="2047875" y="1127919"/>
                </a:lnTo>
                <a:lnTo>
                  <a:pt x="2048669" y="1145382"/>
                </a:lnTo>
                <a:lnTo>
                  <a:pt x="2049463" y="1163638"/>
                </a:lnTo>
                <a:lnTo>
                  <a:pt x="2049463" y="1181894"/>
                </a:lnTo>
                <a:lnTo>
                  <a:pt x="2048669" y="1208088"/>
                </a:lnTo>
                <a:lnTo>
                  <a:pt x="2047875" y="1234282"/>
                </a:lnTo>
                <a:lnTo>
                  <a:pt x="2046288" y="1260475"/>
                </a:lnTo>
                <a:lnTo>
                  <a:pt x="2043510" y="1287066"/>
                </a:lnTo>
                <a:lnTo>
                  <a:pt x="2040732" y="1313260"/>
                </a:lnTo>
                <a:lnTo>
                  <a:pt x="2036763" y="1339850"/>
                </a:lnTo>
                <a:lnTo>
                  <a:pt x="2032397" y="1366441"/>
                </a:lnTo>
                <a:lnTo>
                  <a:pt x="2027635" y="1392635"/>
                </a:lnTo>
                <a:lnTo>
                  <a:pt x="2021682" y="1419225"/>
                </a:lnTo>
                <a:lnTo>
                  <a:pt x="2015332" y="1446213"/>
                </a:lnTo>
                <a:lnTo>
                  <a:pt x="2008585" y="1472407"/>
                </a:lnTo>
                <a:lnTo>
                  <a:pt x="2001441" y="1498600"/>
                </a:lnTo>
                <a:lnTo>
                  <a:pt x="1993107" y="1524794"/>
                </a:lnTo>
                <a:lnTo>
                  <a:pt x="1984772" y="1550988"/>
                </a:lnTo>
                <a:lnTo>
                  <a:pt x="1975644" y="1577182"/>
                </a:lnTo>
                <a:lnTo>
                  <a:pt x="1965325" y="1602582"/>
                </a:lnTo>
                <a:lnTo>
                  <a:pt x="1955404" y="1628379"/>
                </a:lnTo>
                <a:lnTo>
                  <a:pt x="1944688" y="1653779"/>
                </a:lnTo>
                <a:lnTo>
                  <a:pt x="1933575" y="1679576"/>
                </a:lnTo>
                <a:lnTo>
                  <a:pt x="1921669" y="1704579"/>
                </a:lnTo>
                <a:lnTo>
                  <a:pt x="1909763" y="1729185"/>
                </a:lnTo>
                <a:lnTo>
                  <a:pt x="1896666" y="1754188"/>
                </a:lnTo>
                <a:lnTo>
                  <a:pt x="1883569" y="1778794"/>
                </a:lnTo>
                <a:lnTo>
                  <a:pt x="1869679" y="1803004"/>
                </a:lnTo>
                <a:lnTo>
                  <a:pt x="1855788" y="1827213"/>
                </a:lnTo>
                <a:lnTo>
                  <a:pt x="1841104" y="1850629"/>
                </a:lnTo>
                <a:lnTo>
                  <a:pt x="1826022" y="1874441"/>
                </a:lnTo>
                <a:lnTo>
                  <a:pt x="1810941" y="1897063"/>
                </a:lnTo>
                <a:lnTo>
                  <a:pt x="1795066" y="1919685"/>
                </a:lnTo>
                <a:lnTo>
                  <a:pt x="1779191" y="1942307"/>
                </a:lnTo>
                <a:lnTo>
                  <a:pt x="1762522" y="1964135"/>
                </a:lnTo>
                <a:lnTo>
                  <a:pt x="1745457" y="1985963"/>
                </a:lnTo>
                <a:lnTo>
                  <a:pt x="1728391" y="2006997"/>
                </a:lnTo>
                <a:lnTo>
                  <a:pt x="1710929" y="2028032"/>
                </a:lnTo>
                <a:lnTo>
                  <a:pt x="1693069" y="2047876"/>
                </a:lnTo>
                <a:lnTo>
                  <a:pt x="1674813" y="2068116"/>
                </a:lnTo>
                <a:lnTo>
                  <a:pt x="1655763" y="2087563"/>
                </a:lnTo>
                <a:lnTo>
                  <a:pt x="1637110" y="2106613"/>
                </a:lnTo>
                <a:lnTo>
                  <a:pt x="1618060" y="2124869"/>
                </a:lnTo>
                <a:lnTo>
                  <a:pt x="1598613" y="2143126"/>
                </a:lnTo>
                <a:lnTo>
                  <a:pt x="1579166" y="2160588"/>
                </a:lnTo>
                <a:lnTo>
                  <a:pt x="1558925" y="2177257"/>
                </a:lnTo>
                <a:lnTo>
                  <a:pt x="1539082" y="2193926"/>
                </a:lnTo>
                <a:lnTo>
                  <a:pt x="1518444" y="2209404"/>
                </a:lnTo>
                <a:lnTo>
                  <a:pt x="1497807" y="2224485"/>
                </a:lnTo>
                <a:lnTo>
                  <a:pt x="1477169" y="2239169"/>
                </a:lnTo>
                <a:lnTo>
                  <a:pt x="1456135" y="2253060"/>
                </a:lnTo>
                <a:lnTo>
                  <a:pt x="1435101" y="2266157"/>
                </a:lnTo>
                <a:lnTo>
                  <a:pt x="1413669" y="2278857"/>
                </a:lnTo>
                <a:lnTo>
                  <a:pt x="1392238" y="2291160"/>
                </a:lnTo>
                <a:lnTo>
                  <a:pt x="1370410" y="2302273"/>
                </a:lnTo>
                <a:lnTo>
                  <a:pt x="1348582" y="2312988"/>
                </a:lnTo>
                <a:lnTo>
                  <a:pt x="1326754" y="2322513"/>
                </a:lnTo>
                <a:lnTo>
                  <a:pt x="1304529" y="2331641"/>
                </a:lnTo>
                <a:lnTo>
                  <a:pt x="1282304" y="2339976"/>
                </a:lnTo>
                <a:lnTo>
                  <a:pt x="1260079" y="2347913"/>
                </a:lnTo>
                <a:lnTo>
                  <a:pt x="1237854" y="2355057"/>
                </a:lnTo>
                <a:lnTo>
                  <a:pt x="1215232" y="2360613"/>
                </a:lnTo>
                <a:lnTo>
                  <a:pt x="1192610" y="2365773"/>
                </a:lnTo>
                <a:lnTo>
                  <a:pt x="1169988" y="2370138"/>
                </a:lnTo>
                <a:lnTo>
                  <a:pt x="1147763" y="2374107"/>
                </a:lnTo>
                <a:lnTo>
                  <a:pt x="1125141" y="2376885"/>
                </a:lnTo>
                <a:lnTo>
                  <a:pt x="1102519" y="2378473"/>
                </a:lnTo>
                <a:lnTo>
                  <a:pt x="1079500" y="2379266"/>
                </a:lnTo>
                <a:lnTo>
                  <a:pt x="1066007" y="2381251"/>
                </a:lnTo>
                <a:lnTo>
                  <a:pt x="1052513" y="2382044"/>
                </a:lnTo>
                <a:lnTo>
                  <a:pt x="1038622" y="2382838"/>
                </a:lnTo>
                <a:lnTo>
                  <a:pt x="1024732" y="2382838"/>
                </a:lnTo>
                <a:lnTo>
                  <a:pt x="1010841" y="2382838"/>
                </a:lnTo>
                <a:lnTo>
                  <a:pt x="996554" y="2382044"/>
                </a:lnTo>
                <a:lnTo>
                  <a:pt x="983060" y="2381251"/>
                </a:lnTo>
                <a:lnTo>
                  <a:pt x="969566" y="2379266"/>
                </a:lnTo>
                <a:lnTo>
                  <a:pt x="943769" y="2377679"/>
                </a:lnTo>
                <a:lnTo>
                  <a:pt x="918369" y="2374901"/>
                </a:lnTo>
                <a:lnTo>
                  <a:pt x="893366" y="2371329"/>
                </a:lnTo>
                <a:lnTo>
                  <a:pt x="867966" y="2366963"/>
                </a:lnTo>
                <a:lnTo>
                  <a:pt x="842963" y="2361804"/>
                </a:lnTo>
                <a:lnTo>
                  <a:pt x="817960" y="2356248"/>
                </a:lnTo>
                <a:lnTo>
                  <a:pt x="793750" y="2349501"/>
                </a:lnTo>
                <a:lnTo>
                  <a:pt x="769541" y="2342357"/>
                </a:lnTo>
                <a:lnTo>
                  <a:pt x="745729" y="2334023"/>
                </a:lnTo>
                <a:lnTo>
                  <a:pt x="721916" y="2325291"/>
                </a:lnTo>
                <a:lnTo>
                  <a:pt x="698500" y="2315766"/>
                </a:lnTo>
                <a:lnTo>
                  <a:pt x="675482" y="2305448"/>
                </a:lnTo>
                <a:lnTo>
                  <a:pt x="652463" y="2294732"/>
                </a:lnTo>
                <a:lnTo>
                  <a:pt x="629841" y="2282826"/>
                </a:lnTo>
                <a:lnTo>
                  <a:pt x="607616" y="2270523"/>
                </a:lnTo>
                <a:lnTo>
                  <a:pt x="585391" y="2257823"/>
                </a:lnTo>
                <a:lnTo>
                  <a:pt x="563563" y="2244329"/>
                </a:lnTo>
                <a:lnTo>
                  <a:pt x="542132" y="2230438"/>
                </a:lnTo>
                <a:lnTo>
                  <a:pt x="521097" y="2215754"/>
                </a:lnTo>
                <a:lnTo>
                  <a:pt x="500460" y="2200276"/>
                </a:lnTo>
                <a:lnTo>
                  <a:pt x="479822" y="2184798"/>
                </a:lnTo>
                <a:lnTo>
                  <a:pt x="459582" y="2168526"/>
                </a:lnTo>
                <a:lnTo>
                  <a:pt x="440135" y="2151460"/>
                </a:lnTo>
                <a:lnTo>
                  <a:pt x="420291" y="2133997"/>
                </a:lnTo>
                <a:lnTo>
                  <a:pt x="401241" y="2116138"/>
                </a:lnTo>
                <a:lnTo>
                  <a:pt x="382985" y="2097882"/>
                </a:lnTo>
                <a:lnTo>
                  <a:pt x="363935" y="2078832"/>
                </a:lnTo>
                <a:lnTo>
                  <a:pt x="346075" y="2059782"/>
                </a:lnTo>
                <a:lnTo>
                  <a:pt x="328613" y="2040335"/>
                </a:lnTo>
                <a:lnTo>
                  <a:pt x="311150" y="2020094"/>
                </a:lnTo>
                <a:lnTo>
                  <a:pt x="294482" y="1999060"/>
                </a:lnTo>
                <a:lnTo>
                  <a:pt x="278210" y="1978026"/>
                </a:lnTo>
                <a:lnTo>
                  <a:pt x="261938" y="1956594"/>
                </a:lnTo>
                <a:lnTo>
                  <a:pt x="246063" y="1935560"/>
                </a:lnTo>
                <a:lnTo>
                  <a:pt x="230982" y="1912938"/>
                </a:lnTo>
                <a:lnTo>
                  <a:pt x="216297" y="1890316"/>
                </a:lnTo>
                <a:lnTo>
                  <a:pt x="202010" y="1867694"/>
                </a:lnTo>
                <a:lnTo>
                  <a:pt x="188119" y="1844676"/>
                </a:lnTo>
                <a:lnTo>
                  <a:pt x="174625" y="1821260"/>
                </a:lnTo>
                <a:lnTo>
                  <a:pt x="161528" y="1797844"/>
                </a:lnTo>
                <a:lnTo>
                  <a:pt x="148828" y="1774032"/>
                </a:lnTo>
                <a:lnTo>
                  <a:pt x="136525" y="1749426"/>
                </a:lnTo>
                <a:lnTo>
                  <a:pt x="125413" y="1724819"/>
                </a:lnTo>
                <a:lnTo>
                  <a:pt x="113903" y="1700610"/>
                </a:lnTo>
                <a:lnTo>
                  <a:pt x="102791" y="1675607"/>
                </a:lnTo>
                <a:lnTo>
                  <a:pt x="92869" y="1650604"/>
                </a:lnTo>
                <a:lnTo>
                  <a:pt x="83344" y="1625600"/>
                </a:lnTo>
                <a:lnTo>
                  <a:pt x="74216" y="1599804"/>
                </a:lnTo>
                <a:lnTo>
                  <a:pt x="65485" y="1574404"/>
                </a:lnTo>
                <a:lnTo>
                  <a:pt x="57150" y="1548607"/>
                </a:lnTo>
                <a:lnTo>
                  <a:pt x="49213" y="1522810"/>
                </a:lnTo>
                <a:lnTo>
                  <a:pt x="42466" y="1496616"/>
                </a:lnTo>
                <a:lnTo>
                  <a:pt x="35719" y="1470819"/>
                </a:lnTo>
                <a:lnTo>
                  <a:pt x="29766" y="1444625"/>
                </a:lnTo>
                <a:lnTo>
                  <a:pt x="23813" y="1418432"/>
                </a:lnTo>
                <a:lnTo>
                  <a:pt x="19050" y="1392238"/>
                </a:lnTo>
                <a:lnTo>
                  <a:pt x="14685" y="1365647"/>
                </a:lnTo>
                <a:lnTo>
                  <a:pt x="10716" y="1339454"/>
                </a:lnTo>
                <a:lnTo>
                  <a:pt x="7938" y="1313260"/>
                </a:lnTo>
                <a:lnTo>
                  <a:pt x="4763" y="1286669"/>
                </a:lnTo>
                <a:lnTo>
                  <a:pt x="3175" y="1260475"/>
                </a:lnTo>
                <a:lnTo>
                  <a:pt x="1191" y="1234282"/>
                </a:lnTo>
                <a:lnTo>
                  <a:pt x="397" y="1208088"/>
                </a:lnTo>
                <a:lnTo>
                  <a:pt x="0" y="1181894"/>
                </a:lnTo>
                <a:lnTo>
                  <a:pt x="397" y="1162844"/>
                </a:lnTo>
                <a:lnTo>
                  <a:pt x="794" y="1143397"/>
                </a:lnTo>
                <a:lnTo>
                  <a:pt x="1191" y="1125141"/>
                </a:lnTo>
                <a:lnTo>
                  <a:pt x="2382" y="1106885"/>
                </a:lnTo>
                <a:lnTo>
                  <a:pt x="3969" y="1089025"/>
                </a:lnTo>
                <a:lnTo>
                  <a:pt x="5160" y="1071166"/>
                </a:lnTo>
                <a:lnTo>
                  <a:pt x="6747" y="1054100"/>
                </a:lnTo>
                <a:lnTo>
                  <a:pt x="9128" y="1037035"/>
                </a:lnTo>
                <a:lnTo>
                  <a:pt x="11113" y="1019969"/>
                </a:lnTo>
                <a:lnTo>
                  <a:pt x="13891" y="1003697"/>
                </a:lnTo>
                <a:lnTo>
                  <a:pt x="17066" y="987822"/>
                </a:lnTo>
                <a:lnTo>
                  <a:pt x="19844" y="971947"/>
                </a:lnTo>
                <a:lnTo>
                  <a:pt x="23416" y="956072"/>
                </a:lnTo>
                <a:lnTo>
                  <a:pt x="26988" y="941388"/>
                </a:lnTo>
                <a:lnTo>
                  <a:pt x="30957" y="926307"/>
                </a:lnTo>
                <a:lnTo>
                  <a:pt x="34925" y="911622"/>
                </a:lnTo>
                <a:lnTo>
                  <a:pt x="39291" y="897335"/>
                </a:lnTo>
                <a:lnTo>
                  <a:pt x="43657" y="883444"/>
                </a:lnTo>
                <a:lnTo>
                  <a:pt x="48419" y="869950"/>
                </a:lnTo>
                <a:lnTo>
                  <a:pt x="53182" y="856457"/>
                </a:lnTo>
                <a:lnTo>
                  <a:pt x="58341" y="843360"/>
                </a:lnTo>
                <a:lnTo>
                  <a:pt x="64294" y="830263"/>
                </a:lnTo>
                <a:lnTo>
                  <a:pt x="69453" y="817960"/>
                </a:lnTo>
                <a:lnTo>
                  <a:pt x="75407" y="805657"/>
                </a:lnTo>
                <a:lnTo>
                  <a:pt x="80963" y="793353"/>
                </a:lnTo>
                <a:lnTo>
                  <a:pt x="87313" y="781447"/>
                </a:lnTo>
                <a:lnTo>
                  <a:pt x="93663" y="770335"/>
                </a:lnTo>
                <a:lnTo>
                  <a:pt x="100410" y="758825"/>
                </a:lnTo>
                <a:lnTo>
                  <a:pt x="106760" y="748110"/>
                </a:lnTo>
                <a:lnTo>
                  <a:pt x="113903" y="737394"/>
                </a:lnTo>
                <a:lnTo>
                  <a:pt x="121444" y="727075"/>
                </a:lnTo>
                <a:lnTo>
                  <a:pt x="128191" y="717153"/>
                </a:lnTo>
                <a:lnTo>
                  <a:pt x="135732" y="706835"/>
                </a:lnTo>
                <a:lnTo>
                  <a:pt x="143669" y="697310"/>
                </a:lnTo>
                <a:lnTo>
                  <a:pt x="150813" y="687785"/>
                </a:lnTo>
                <a:lnTo>
                  <a:pt x="159147" y="679053"/>
                </a:lnTo>
                <a:lnTo>
                  <a:pt x="167085" y="669925"/>
                </a:lnTo>
                <a:lnTo>
                  <a:pt x="175419" y="661591"/>
                </a:lnTo>
                <a:lnTo>
                  <a:pt x="183753" y="652860"/>
                </a:lnTo>
                <a:lnTo>
                  <a:pt x="192088" y="644922"/>
                </a:lnTo>
                <a:lnTo>
                  <a:pt x="200819" y="636985"/>
                </a:lnTo>
                <a:lnTo>
                  <a:pt x="209550" y="629444"/>
                </a:lnTo>
                <a:lnTo>
                  <a:pt x="218678" y="621903"/>
                </a:lnTo>
                <a:lnTo>
                  <a:pt x="227410" y="614760"/>
                </a:lnTo>
                <a:lnTo>
                  <a:pt x="245666" y="601266"/>
                </a:lnTo>
                <a:lnTo>
                  <a:pt x="264319" y="588169"/>
                </a:lnTo>
                <a:lnTo>
                  <a:pt x="283766" y="576263"/>
                </a:lnTo>
                <a:lnTo>
                  <a:pt x="303213" y="565547"/>
                </a:lnTo>
                <a:lnTo>
                  <a:pt x="323453" y="555625"/>
                </a:lnTo>
                <a:lnTo>
                  <a:pt x="344091" y="546497"/>
                </a:lnTo>
                <a:lnTo>
                  <a:pt x="364332" y="538163"/>
                </a:lnTo>
                <a:lnTo>
                  <a:pt x="385366" y="530225"/>
                </a:lnTo>
                <a:lnTo>
                  <a:pt x="406400" y="523478"/>
                </a:lnTo>
                <a:lnTo>
                  <a:pt x="427832" y="517525"/>
                </a:lnTo>
                <a:lnTo>
                  <a:pt x="449263" y="512366"/>
                </a:lnTo>
                <a:lnTo>
                  <a:pt x="470694" y="507603"/>
                </a:lnTo>
                <a:lnTo>
                  <a:pt x="492522" y="504032"/>
                </a:lnTo>
                <a:lnTo>
                  <a:pt x="514350" y="500857"/>
                </a:lnTo>
                <a:lnTo>
                  <a:pt x="536178" y="498475"/>
                </a:lnTo>
                <a:lnTo>
                  <a:pt x="557610" y="496491"/>
                </a:lnTo>
                <a:lnTo>
                  <a:pt x="579438" y="495697"/>
                </a:lnTo>
                <a:lnTo>
                  <a:pt x="601266" y="495300"/>
                </a:lnTo>
                <a:lnTo>
                  <a:pt x="623094" y="495300"/>
                </a:lnTo>
                <a:lnTo>
                  <a:pt x="644525" y="496094"/>
                </a:lnTo>
                <a:lnTo>
                  <a:pt x="665560" y="497285"/>
                </a:lnTo>
                <a:lnTo>
                  <a:pt x="686594" y="499269"/>
                </a:lnTo>
                <a:lnTo>
                  <a:pt x="708025" y="501650"/>
                </a:lnTo>
                <a:lnTo>
                  <a:pt x="728663" y="504825"/>
                </a:lnTo>
                <a:lnTo>
                  <a:pt x="749300" y="508397"/>
                </a:lnTo>
                <a:lnTo>
                  <a:pt x="769144" y="512366"/>
                </a:lnTo>
                <a:lnTo>
                  <a:pt x="788988" y="516732"/>
                </a:lnTo>
                <a:lnTo>
                  <a:pt x="808435" y="521891"/>
                </a:lnTo>
                <a:lnTo>
                  <a:pt x="827882" y="527050"/>
                </a:lnTo>
                <a:lnTo>
                  <a:pt x="846138" y="533400"/>
                </a:lnTo>
                <a:lnTo>
                  <a:pt x="864394" y="539353"/>
                </a:lnTo>
                <a:lnTo>
                  <a:pt x="881857" y="545703"/>
                </a:lnTo>
                <a:lnTo>
                  <a:pt x="899319" y="552847"/>
                </a:lnTo>
                <a:lnTo>
                  <a:pt x="915988" y="560388"/>
                </a:lnTo>
                <a:lnTo>
                  <a:pt x="931466" y="568325"/>
                </a:lnTo>
                <a:lnTo>
                  <a:pt x="947341" y="575866"/>
                </a:lnTo>
                <a:lnTo>
                  <a:pt x="961629" y="584597"/>
                </a:lnTo>
                <a:lnTo>
                  <a:pt x="976313" y="592932"/>
                </a:lnTo>
                <a:lnTo>
                  <a:pt x="989410" y="602060"/>
                </a:lnTo>
                <a:lnTo>
                  <a:pt x="1002110" y="611188"/>
                </a:lnTo>
                <a:lnTo>
                  <a:pt x="1003945" y="612707"/>
                </a:lnTo>
                <a:lnTo>
                  <a:pt x="806450" y="48083"/>
                </a:lnTo>
                <a:lnTo>
                  <a:pt x="9616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8743315" cy="2969260"/>
          </a:xfrm>
          <a:prstGeom prst="rect">
            <a:avLst/>
          </a:prstGeom>
          <a:blipFill rotWithShape="1">
            <a:blip r:embed="rId2" cstate="print"/>
            <a:stretch>
              <a:fillRect t="-35000" b="-1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2"/>
          <p:cNvSpPr txBox="1"/>
          <p:nvPr/>
        </p:nvSpPr>
        <p:spPr>
          <a:xfrm flipH="1">
            <a:off x="1107440" y="3368040"/>
            <a:ext cx="310007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88265" y="3442970"/>
            <a:ext cx="1191895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01</a:t>
            </a:r>
          </a:p>
        </p:txBody>
      </p:sp>
      <p:sp>
        <p:nvSpPr>
          <p:cNvPr id="3" name="文本框 22"/>
          <p:cNvSpPr txBox="1"/>
          <p:nvPr/>
        </p:nvSpPr>
        <p:spPr>
          <a:xfrm flipH="1">
            <a:off x="5511800" y="3368040"/>
            <a:ext cx="310007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4" name="文本框 3"/>
          <p:cNvSpPr txBox="1"/>
          <p:nvPr/>
        </p:nvSpPr>
        <p:spPr>
          <a:xfrm flipH="1">
            <a:off x="4492625" y="3442970"/>
            <a:ext cx="1191895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03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1104265" y="5140960"/>
            <a:ext cx="310007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6" name="文本框 5"/>
          <p:cNvSpPr txBox="1"/>
          <p:nvPr/>
        </p:nvSpPr>
        <p:spPr>
          <a:xfrm flipH="1">
            <a:off x="85090" y="5215890"/>
            <a:ext cx="1191895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02</a:t>
            </a:r>
          </a:p>
        </p:txBody>
      </p:sp>
      <p:sp>
        <p:nvSpPr>
          <p:cNvPr id="7" name="文本框 22"/>
          <p:cNvSpPr txBox="1"/>
          <p:nvPr/>
        </p:nvSpPr>
        <p:spPr>
          <a:xfrm flipH="1">
            <a:off x="5508625" y="5140960"/>
            <a:ext cx="310007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489450" y="5215890"/>
            <a:ext cx="1191895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charset="0"/>
                <a:ea typeface="微软雅黑" panose="020B0503020204020204" charset="-122"/>
                <a:sym typeface="Arial" panose="020B0604020202020204" pitchFamily="34" charset="0"/>
              </a:rPr>
              <a:t>STEP 04</a:t>
            </a:r>
          </a:p>
        </p:txBody>
      </p:sp>
      <p:sp>
        <p:nvSpPr>
          <p:cNvPr id="9" name="矩形 8"/>
          <p:cNvSpPr/>
          <p:nvPr/>
        </p:nvSpPr>
        <p:spPr>
          <a:xfrm>
            <a:off x="8744585" y="0"/>
            <a:ext cx="3447415" cy="6854825"/>
          </a:xfrm>
          <a:prstGeom prst="rect">
            <a:avLst/>
          </a:prstGeom>
          <a:solidFill>
            <a:srgbClr val="767171"/>
          </a:solidFill>
          <a:ln>
            <a:noFill/>
          </a:ln>
          <a:effectLst>
            <a:outerShdw blurRad="1270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20"/>
          <p:cNvSpPr txBox="1"/>
          <p:nvPr/>
        </p:nvSpPr>
        <p:spPr>
          <a:xfrm flipH="1">
            <a:off x="8902065" y="1467485"/>
            <a:ext cx="2523490" cy="4616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关注公众号</a:t>
            </a:r>
          </a:p>
        </p:txBody>
      </p:sp>
      <p:sp>
        <p:nvSpPr>
          <p:cNvPr id="37" name="文本框 22"/>
          <p:cNvSpPr txBox="1"/>
          <p:nvPr/>
        </p:nvSpPr>
        <p:spPr>
          <a:xfrm flipH="1">
            <a:off x="8902065" y="2004060"/>
            <a:ext cx="3243580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单击此处添加本章节的简要内容。本模板精心设计，模板所有素材均可自由编辑替换移动。单击此处添加本章节的简要内容。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206865" y="4726305"/>
            <a:ext cx="28079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</a:t>
            </a:r>
          </a:p>
        </p:txBody>
      </p:sp>
      <p:sp>
        <p:nvSpPr>
          <p:cNvPr id="11" name="文本框 22"/>
          <p:cNvSpPr txBox="1"/>
          <p:nvPr/>
        </p:nvSpPr>
        <p:spPr>
          <a:xfrm flipH="1">
            <a:off x="8902065" y="3561715"/>
            <a:ext cx="3243580" cy="86614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2050" name="酒瓶"/>
          <p:cNvSpPr/>
          <p:nvPr/>
        </p:nvSpPr>
        <p:spPr bwMode="auto">
          <a:xfrm>
            <a:off x="379730" y="3841750"/>
            <a:ext cx="609600" cy="609600"/>
          </a:xfrm>
          <a:custGeom>
            <a:avLst/>
            <a:gdLst>
              <a:gd name="T0" fmla="*/ 1466906 w 2750"/>
              <a:gd name="T1" fmla="*/ 749765 h 3369"/>
              <a:gd name="T2" fmla="*/ 1173525 w 2750"/>
              <a:gd name="T3" fmla="*/ 1221641 h 3369"/>
              <a:gd name="T4" fmla="*/ 1173525 w 2750"/>
              <a:gd name="T5" fmla="*/ 1656109 h 3369"/>
              <a:gd name="T6" fmla="*/ 1404382 w 2750"/>
              <a:gd name="T7" fmla="*/ 1784899 h 3369"/>
              <a:gd name="T8" fmla="*/ 1402779 w 2750"/>
              <a:gd name="T9" fmla="*/ 1800397 h 3369"/>
              <a:gd name="T10" fmla="*/ 887091 w 2750"/>
              <a:gd name="T11" fmla="*/ 1800397 h 3369"/>
              <a:gd name="T12" fmla="*/ 885488 w 2750"/>
              <a:gd name="T13" fmla="*/ 1784899 h 3369"/>
              <a:gd name="T14" fmla="*/ 1100313 w 2750"/>
              <a:gd name="T15" fmla="*/ 1657178 h 3369"/>
              <a:gd name="T16" fmla="*/ 1100313 w 2750"/>
              <a:gd name="T17" fmla="*/ 1218969 h 3369"/>
              <a:gd name="T18" fmla="*/ 807466 w 2750"/>
              <a:gd name="T19" fmla="*/ 749765 h 3369"/>
              <a:gd name="T20" fmla="*/ 807466 w 2750"/>
              <a:gd name="T21" fmla="*/ 734801 h 3369"/>
              <a:gd name="T22" fmla="*/ 806932 w 2750"/>
              <a:gd name="T23" fmla="*/ 734801 h 3369"/>
              <a:gd name="T24" fmla="*/ 806932 w 2750"/>
              <a:gd name="T25" fmla="*/ 404542 h 3369"/>
              <a:gd name="T26" fmla="*/ 1466906 w 2750"/>
              <a:gd name="T27" fmla="*/ 404542 h 3369"/>
              <a:gd name="T28" fmla="*/ 1466906 w 2750"/>
              <a:gd name="T29" fmla="*/ 697928 h 3369"/>
              <a:gd name="T30" fmla="*/ 1467975 w 2750"/>
              <a:gd name="T31" fmla="*/ 697928 h 3369"/>
              <a:gd name="T32" fmla="*/ 1466906 w 2750"/>
              <a:gd name="T33" fmla="*/ 749765 h 3369"/>
              <a:gd name="T34" fmla="*/ 881747 w 2750"/>
              <a:gd name="T35" fmla="*/ 587307 h 3369"/>
              <a:gd name="T36" fmla="*/ 882281 w 2750"/>
              <a:gd name="T37" fmla="*/ 637006 h 3369"/>
              <a:gd name="T38" fmla="*/ 1143064 w 2750"/>
              <a:gd name="T39" fmla="*/ 1127586 h 3369"/>
              <a:gd name="T40" fmla="*/ 1345599 w 2750"/>
              <a:gd name="T41" fmla="*/ 975816 h 3369"/>
              <a:gd name="T42" fmla="*/ 881747 w 2750"/>
              <a:gd name="T43" fmla="*/ 587307 h 3369"/>
              <a:gd name="T44" fmla="*/ 476678 w 2750"/>
              <a:gd name="T45" fmla="*/ 1798259 h 3369"/>
              <a:gd name="T46" fmla="*/ 330254 w 2750"/>
              <a:gd name="T47" fmla="*/ 1798259 h 3369"/>
              <a:gd name="T48" fmla="*/ 183831 w 2750"/>
              <a:gd name="T49" fmla="*/ 1798259 h 3369"/>
              <a:gd name="T50" fmla="*/ 0 w 2750"/>
              <a:gd name="T51" fmla="*/ 1614960 h 3369"/>
              <a:gd name="T52" fmla="*/ 0 w 2750"/>
              <a:gd name="T53" fmla="*/ 1083231 h 3369"/>
              <a:gd name="T54" fmla="*/ 1069 w 2750"/>
              <a:gd name="T55" fmla="*/ 1011087 h 3369"/>
              <a:gd name="T56" fmla="*/ 220170 w 2750"/>
              <a:gd name="T57" fmla="*/ 547761 h 3369"/>
              <a:gd name="T58" fmla="*/ 220170 w 2750"/>
              <a:gd name="T59" fmla="*/ 184368 h 3369"/>
              <a:gd name="T60" fmla="*/ 440339 w 2750"/>
              <a:gd name="T61" fmla="*/ 184368 h 3369"/>
              <a:gd name="T62" fmla="*/ 440339 w 2750"/>
              <a:gd name="T63" fmla="*/ 547761 h 3369"/>
              <a:gd name="T64" fmla="*/ 659440 w 2750"/>
              <a:gd name="T65" fmla="*/ 1011087 h 3369"/>
              <a:gd name="T66" fmla="*/ 659974 w 2750"/>
              <a:gd name="T67" fmla="*/ 1083231 h 3369"/>
              <a:gd name="T68" fmla="*/ 659974 w 2750"/>
              <a:gd name="T69" fmla="*/ 1614960 h 3369"/>
              <a:gd name="T70" fmla="*/ 476678 w 2750"/>
              <a:gd name="T71" fmla="*/ 1798259 h 3369"/>
              <a:gd name="T72" fmla="*/ 550424 w 2750"/>
              <a:gd name="T73" fmla="*/ 1101400 h 3369"/>
              <a:gd name="T74" fmla="*/ 476678 w 2750"/>
              <a:gd name="T75" fmla="*/ 1028188 h 3369"/>
              <a:gd name="T76" fmla="*/ 293381 w 2750"/>
              <a:gd name="T77" fmla="*/ 1028188 h 3369"/>
              <a:gd name="T78" fmla="*/ 220170 w 2750"/>
              <a:gd name="T79" fmla="*/ 1101400 h 3369"/>
              <a:gd name="T80" fmla="*/ 220170 w 2750"/>
              <a:gd name="T81" fmla="*/ 1578086 h 3369"/>
              <a:gd name="T82" fmla="*/ 293381 w 2750"/>
              <a:gd name="T83" fmla="*/ 1651299 h 3369"/>
              <a:gd name="T84" fmla="*/ 476678 w 2750"/>
              <a:gd name="T85" fmla="*/ 1651299 h 3369"/>
              <a:gd name="T86" fmla="*/ 550424 w 2750"/>
              <a:gd name="T87" fmla="*/ 1578086 h 3369"/>
              <a:gd name="T88" fmla="*/ 550424 w 2750"/>
              <a:gd name="T89" fmla="*/ 1101400 h 3369"/>
              <a:gd name="T90" fmla="*/ 220170 w 2750"/>
              <a:gd name="T91" fmla="*/ 146426 h 3369"/>
              <a:gd name="T92" fmla="*/ 220170 w 2750"/>
              <a:gd name="T93" fmla="*/ 73213 h 3369"/>
              <a:gd name="T94" fmla="*/ 293381 w 2750"/>
              <a:gd name="T95" fmla="*/ 0 h 3369"/>
              <a:gd name="T96" fmla="*/ 366593 w 2750"/>
              <a:gd name="T97" fmla="*/ 0 h 3369"/>
              <a:gd name="T98" fmla="*/ 440339 w 2750"/>
              <a:gd name="T99" fmla="*/ 73213 h 3369"/>
              <a:gd name="T100" fmla="*/ 440339 w 2750"/>
              <a:gd name="T101" fmla="*/ 146426 h 3369"/>
              <a:gd name="T102" fmla="*/ 220170 w 2750"/>
              <a:gd name="T103" fmla="*/ 146426 h 336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50" h="3369">
                <a:moveTo>
                  <a:pt x="2745" y="1403"/>
                </a:moveTo>
                <a:cubicBezTo>
                  <a:pt x="2745" y="1867"/>
                  <a:pt x="2522" y="2247"/>
                  <a:pt x="2196" y="2286"/>
                </a:cubicBezTo>
                <a:cubicBezTo>
                  <a:pt x="2196" y="3099"/>
                  <a:pt x="2196" y="3099"/>
                  <a:pt x="2196" y="3099"/>
                </a:cubicBezTo>
                <a:cubicBezTo>
                  <a:pt x="2439" y="3111"/>
                  <a:pt x="2628" y="3203"/>
                  <a:pt x="2628" y="3340"/>
                </a:cubicBezTo>
                <a:cubicBezTo>
                  <a:pt x="2628" y="3350"/>
                  <a:pt x="2627" y="3360"/>
                  <a:pt x="2625" y="3369"/>
                </a:cubicBezTo>
                <a:cubicBezTo>
                  <a:pt x="1660" y="3369"/>
                  <a:pt x="1660" y="3369"/>
                  <a:pt x="1660" y="3369"/>
                </a:cubicBezTo>
                <a:cubicBezTo>
                  <a:pt x="1658" y="3360"/>
                  <a:pt x="1657" y="3350"/>
                  <a:pt x="1657" y="3340"/>
                </a:cubicBezTo>
                <a:cubicBezTo>
                  <a:pt x="1657" y="3208"/>
                  <a:pt x="1831" y="3119"/>
                  <a:pt x="2059" y="3101"/>
                </a:cubicBezTo>
                <a:cubicBezTo>
                  <a:pt x="2059" y="2281"/>
                  <a:pt x="2059" y="2281"/>
                  <a:pt x="2059" y="2281"/>
                </a:cubicBezTo>
                <a:cubicBezTo>
                  <a:pt x="1745" y="2225"/>
                  <a:pt x="1511" y="1854"/>
                  <a:pt x="1511" y="1403"/>
                </a:cubicBezTo>
                <a:cubicBezTo>
                  <a:pt x="1511" y="1394"/>
                  <a:pt x="1511" y="1384"/>
                  <a:pt x="1511" y="1375"/>
                </a:cubicBezTo>
                <a:cubicBezTo>
                  <a:pt x="1510" y="1375"/>
                  <a:pt x="1510" y="1375"/>
                  <a:pt x="1510" y="1375"/>
                </a:cubicBezTo>
                <a:cubicBezTo>
                  <a:pt x="1510" y="757"/>
                  <a:pt x="1510" y="757"/>
                  <a:pt x="1510" y="757"/>
                </a:cubicBezTo>
                <a:cubicBezTo>
                  <a:pt x="2745" y="757"/>
                  <a:pt x="2745" y="757"/>
                  <a:pt x="2745" y="757"/>
                </a:cubicBezTo>
                <a:cubicBezTo>
                  <a:pt x="2745" y="1306"/>
                  <a:pt x="2745" y="1306"/>
                  <a:pt x="2745" y="1306"/>
                </a:cubicBezTo>
                <a:cubicBezTo>
                  <a:pt x="2747" y="1306"/>
                  <a:pt x="2747" y="1306"/>
                  <a:pt x="2747" y="1306"/>
                </a:cubicBezTo>
                <a:cubicBezTo>
                  <a:pt x="2750" y="1338"/>
                  <a:pt x="2745" y="1370"/>
                  <a:pt x="2745" y="1403"/>
                </a:cubicBezTo>
                <a:close/>
                <a:moveTo>
                  <a:pt x="1650" y="1099"/>
                </a:moveTo>
                <a:cubicBezTo>
                  <a:pt x="1646" y="1074"/>
                  <a:pt x="1651" y="1167"/>
                  <a:pt x="1651" y="1192"/>
                </a:cubicBezTo>
                <a:cubicBezTo>
                  <a:pt x="1651" y="1571"/>
                  <a:pt x="1722" y="2110"/>
                  <a:pt x="2139" y="2110"/>
                </a:cubicBezTo>
                <a:cubicBezTo>
                  <a:pt x="2331" y="2110"/>
                  <a:pt x="2450" y="1991"/>
                  <a:pt x="2518" y="1826"/>
                </a:cubicBezTo>
                <a:cubicBezTo>
                  <a:pt x="2588" y="1388"/>
                  <a:pt x="1920" y="2172"/>
                  <a:pt x="1650" y="1099"/>
                </a:cubicBezTo>
                <a:close/>
                <a:moveTo>
                  <a:pt x="892" y="3365"/>
                </a:moveTo>
                <a:cubicBezTo>
                  <a:pt x="618" y="3365"/>
                  <a:pt x="618" y="3365"/>
                  <a:pt x="618" y="3365"/>
                </a:cubicBezTo>
                <a:cubicBezTo>
                  <a:pt x="344" y="3365"/>
                  <a:pt x="344" y="3365"/>
                  <a:pt x="344" y="3365"/>
                </a:cubicBezTo>
                <a:cubicBezTo>
                  <a:pt x="154" y="3365"/>
                  <a:pt x="0" y="3211"/>
                  <a:pt x="0" y="3022"/>
                </a:cubicBezTo>
                <a:cubicBezTo>
                  <a:pt x="0" y="2027"/>
                  <a:pt x="0" y="2027"/>
                  <a:pt x="0" y="2027"/>
                </a:cubicBezTo>
                <a:cubicBezTo>
                  <a:pt x="0" y="1979"/>
                  <a:pt x="2" y="1966"/>
                  <a:pt x="2" y="1892"/>
                </a:cubicBezTo>
                <a:cubicBezTo>
                  <a:pt x="82" y="1190"/>
                  <a:pt x="342" y="1320"/>
                  <a:pt x="412" y="1025"/>
                </a:cubicBezTo>
                <a:cubicBezTo>
                  <a:pt x="412" y="345"/>
                  <a:pt x="412" y="345"/>
                  <a:pt x="412" y="345"/>
                </a:cubicBezTo>
                <a:cubicBezTo>
                  <a:pt x="824" y="345"/>
                  <a:pt x="824" y="345"/>
                  <a:pt x="824" y="345"/>
                </a:cubicBezTo>
                <a:cubicBezTo>
                  <a:pt x="824" y="1025"/>
                  <a:pt x="824" y="1025"/>
                  <a:pt x="824" y="1025"/>
                </a:cubicBezTo>
                <a:cubicBezTo>
                  <a:pt x="894" y="1320"/>
                  <a:pt x="1153" y="1190"/>
                  <a:pt x="1234" y="1892"/>
                </a:cubicBezTo>
                <a:cubicBezTo>
                  <a:pt x="1234" y="1946"/>
                  <a:pt x="1235" y="1979"/>
                  <a:pt x="1235" y="2027"/>
                </a:cubicBezTo>
                <a:cubicBezTo>
                  <a:pt x="1235" y="3022"/>
                  <a:pt x="1235" y="3022"/>
                  <a:pt x="1235" y="3022"/>
                </a:cubicBezTo>
                <a:cubicBezTo>
                  <a:pt x="1235" y="3211"/>
                  <a:pt x="1082" y="3365"/>
                  <a:pt x="892" y="3365"/>
                </a:cubicBezTo>
                <a:close/>
                <a:moveTo>
                  <a:pt x="1030" y="2061"/>
                </a:moveTo>
                <a:cubicBezTo>
                  <a:pt x="1030" y="1985"/>
                  <a:pt x="968" y="1924"/>
                  <a:pt x="892" y="1924"/>
                </a:cubicBezTo>
                <a:cubicBezTo>
                  <a:pt x="549" y="1924"/>
                  <a:pt x="549" y="1924"/>
                  <a:pt x="549" y="1924"/>
                </a:cubicBezTo>
                <a:cubicBezTo>
                  <a:pt x="473" y="1924"/>
                  <a:pt x="412" y="1985"/>
                  <a:pt x="412" y="2061"/>
                </a:cubicBezTo>
                <a:cubicBezTo>
                  <a:pt x="412" y="2953"/>
                  <a:pt x="412" y="2953"/>
                  <a:pt x="412" y="2953"/>
                </a:cubicBezTo>
                <a:cubicBezTo>
                  <a:pt x="412" y="3029"/>
                  <a:pt x="473" y="3090"/>
                  <a:pt x="549" y="3090"/>
                </a:cubicBezTo>
                <a:cubicBezTo>
                  <a:pt x="892" y="3090"/>
                  <a:pt x="892" y="3090"/>
                  <a:pt x="892" y="3090"/>
                </a:cubicBezTo>
                <a:cubicBezTo>
                  <a:pt x="968" y="3090"/>
                  <a:pt x="1030" y="3029"/>
                  <a:pt x="1030" y="2953"/>
                </a:cubicBezTo>
                <a:lnTo>
                  <a:pt x="1030" y="2061"/>
                </a:lnTo>
                <a:close/>
                <a:moveTo>
                  <a:pt x="412" y="274"/>
                </a:moveTo>
                <a:cubicBezTo>
                  <a:pt x="412" y="137"/>
                  <a:pt x="412" y="137"/>
                  <a:pt x="412" y="137"/>
                </a:cubicBezTo>
                <a:cubicBezTo>
                  <a:pt x="412" y="61"/>
                  <a:pt x="473" y="0"/>
                  <a:pt x="549" y="0"/>
                </a:cubicBezTo>
                <a:cubicBezTo>
                  <a:pt x="686" y="0"/>
                  <a:pt x="686" y="0"/>
                  <a:pt x="686" y="0"/>
                </a:cubicBezTo>
                <a:cubicBezTo>
                  <a:pt x="762" y="0"/>
                  <a:pt x="824" y="61"/>
                  <a:pt x="824" y="137"/>
                </a:cubicBezTo>
                <a:cubicBezTo>
                  <a:pt x="824" y="274"/>
                  <a:pt x="824" y="274"/>
                  <a:pt x="824" y="274"/>
                </a:cubicBezTo>
                <a:cubicBezTo>
                  <a:pt x="635" y="274"/>
                  <a:pt x="594" y="274"/>
                  <a:pt x="412" y="2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碗筷"/>
          <p:cNvSpPr/>
          <p:nvPr/>
        </p:nvSpPr>
        <p:spPr bwMode="auto">
          <a:xfrm>
            <a:off x="4803140" y="3841750"/>
            <a:ext cx="571500" cy="571500"/>
          </a:xfrm>
          <a:custGeom>
            <a:avLst/>
            <a:gdLst>
              <a:gd name="T0" fmla="*/ 2147483646 w 8126"/>
              <a:gd name="T1" fmla="*/ 2147483646 h 6743"/>
              <a:gd name="T2" fmla="*/ 2147483646 w 8126"/>
              <a:gd name="T3" fmla="*/ 2147483646 h 6743"/>
              <a:gd name="T4" fmla="*/ 2147483646 w 8126"/>
              <a:gd name="T5" fmla="*/ 2147483646 h 6743"/>
              <a:gd name="T6" fmla="*/ 2147483646 w 8126"/>
              <a:gd name="T7" fmla="*/ 2147483646 h 6743"/>
              <a:gd name="T8" fmla="*/ 2147483646 w 8126"/>
              <a:gd name="T9" fmla="*/ 2147483646 h 6743"/>
              <a:gd name="T10" fmla="*/ 2147483646 w 8126"/>
              <a:gd name="T11" fmla="*/ 2147483646 h 6743"/>
              <a:gd name="T12" fmla="*/ 2147483646 w 8126"/>
              <a:gd name="T13" fmla="*/ 2147483646 h 6743"/>
              <a:gd name="T14" fmla="*/ 2147483646 w 8126"/>
              <a:gd name="T15" fmla="*/ 2147483646 h 6743"/>
              <a:gd name="T16" fmla="*/ 2147483646 w 8126"/>
              <a:gd name="T17" fmla="*/ 2147483646 h 6743"/>
              <a:gd name="T18" fmla="*/ 2147483646 w 8126"/>
              <a:gd name="T19" fmla="*/ 2147483646 h 6743"/>
              <a:gd name="T20" fmla="*/ 2147483646 w 8126"/>
              <a:gd name="T21" fmla="*/ 2147483646 h 6743"/>
              <a:gd name="T22" fmla="*/ 2147483646 w 8126"/>
              <a:gd name="T23" fmla="*/ 2147483646 h 6743"/>
              <a:gd name="T24" fmla="*/ 2147483646 w 8126"/>
              <a:gd name="T25" fmla="*/ 2147483646 h 6743"/>
              <a:gd name="T26" fmla="*/ 2147483646 w 8126"/>
              <a:gd name="T27" fmla="*/ 2147483646 h 6743"/>
              <a:gd name="T28" fmla="*/ 2147483646 w 8126"/>
              <a:gd name="T29" fmla="*/ 2147483646 h 6743"/>
              <a:gd name="T30" fmla="*/ 322112854 w 8126"/>
              <a:gd name="T31" fmla="*/ 2147483646 h 6743"/>
              <a:gd name="T32" fmla="*/ 2147483646 w 8126"/>
              <a:gd name="T33" fmla="*/ 2147483646 h 6743"/>
              <a:gd name="T34" fmla="*/ 2147483646 w 8126"/>
              <a:gd name="T35" fmla="*/ 2147483646 h 6743"/>
              <a:gd name="T36" fmla="*/ 2147483646 w 8126"/>
              <a:gd name="T37" fmla="*/ 2147483646 h 6743"/>
              <a:gd name="T38" fmla="*/ 2147483646 w 8126"/>
              <a:gd name="T39" fmla="*/ 2147483646 h 6743"/>
              <a:gd name="T40" fmla="*/ 2147483646 w 8126"/>
              <a:gd name="T41" fmla="*/ 2147483646 h 6743"/>
              <a:gd name="T42" fmla="*/ 2147483646 w 8126"/>
              <a:gd name="T43" fmla="*/ 2147483646 h 6743"/>
              <a:gd name="T44" fmla="*/ 2147483646 w 8126"/>
              <a:gd name="T45" fmla="*/ 2147483646 h 6743"/>
              <a:gd name="T46" fmla="*/ 2147483646 w 8126"/>
              <a:gd name="T47" fmla="*/ 2147483646 h 6743"/>
              <a:gd name="T48" fmla="*/ 2147483646 w 8126"/>
              <a:gd name="T49" fmla="*/ 2147483646 h 6743"/>
              <a:gd name="T50" fmla="*/ 2147483646 w 8126"/>
              <a:gd name="T51" fmla="*/ 2147483646 h 6743"/>
              <a:gd name="T52" fmla="*/ 2147483646 w 8126"/>
              <a:gd name="T53" fmla="*/ 2147483646 h 6743"/>
              <a:gd name="T54" fmla="*/ 2147483646 w 8126"/>
              <a:gd name="T55" fmla="*/ 2147483646 h 6743"/>
              <a:gd name="T56" fmla="*/ 2147483646 w 8126"/>
              <a:gd name="T57" fmla="*/ 2147483646 h 6743"/>
              <a:gd name="T58" fmla="*/ 2147483646 w 8126"/>
              <a:gd name="T59" fmla="*/ 2147483646 h 6743"/>
              <a:gd name="T60" fmla="*/ 2147483646 w 8126"/>
              <a:gd name="T61" fmla="*/ 2147483646 h 6743"/>
              <a:gd name="T62" fmla="*/ 2147483646 w 8126"/>
              <a:gd name="T63" fmla="*/ 2147483646 h 6743"/>
              <a:gd name="T64" fmla="*/ 2147483646 w 8126"/>
              <a:gd name="T65" fmla="*/ 2147483646 h 6743"/>
              <a:gd name="T66" fmla="*/ 2147483646 w 8126"/>
              <a:gd name="T67" fmla="*/ 2147483646 h 6743"/>
              <a:gd name="T68" fmla="*/ 2147483646 w 8126"/>
              <a:gd name="T69" fmla="*/ 2147483646 h 6743"/>
              <a:gd name="T70" fmla="*/ 2147483646 w 8126"/>
              <a:gd name="T71" fmla="*/ 2147483646 h 6743"/>
              <a:gd name="T72" fmla="*/ 2147483646 w 8126"/>
              <a:gd name="T73" fmla="*/ 2147483646 h 6743"/>
              <a:gd name="T74" fmla="*/ 2147483646 w 8126"/>
              <a:gd name="T75" fmla="*/ 2147483646 h 6743"/>
              <a:gd name="T76" fmla="*/ 2147483646 w 8126"/>
              <a:gd name="T77" fmla="*/ 2147483646 h 6743"/>
              <a:gd name="T78" fmla="*/ 2147483646 w 8126"/>
              <a:gd name="T79" fmla="*/ 2147483646 h 6743"/>
              <a:gd name="T80" fmla="*/ 2147483646 w 8126"/>
              <a:gd name="T81" fmla="*/ 2147483646 h 6743"/>
              <a:gd name="T82" fmla="*/ 2147483646 w 8126"/>
              <a:gd name="T83" fmla="*/ 2147483646 h 6743"/>
              <a:gd name="T84" fmla="*/ 2147483646 w 8126"/>
              <a:gd name="T85" fmla="*/ 2147483646 h 6743"/>
              <a:gd name="T86" fmla="*/ 2147483646 w 8126"/>
              <a:gd name="T87" fmla="*/ 2147483646 h 6743"/>
              <a:gd name="T88" fmla="*/ 2147483646 w 8126"/>
              <a:gd name="T89" fmla="*/ 2147483646 h 6743"/>
              <a:gd name="T90" fmla="*/ 2147483646 w 8126"/>
              <a:gd name="T91" fmla="*/ 2147483646 h 6743"/>
              <a:gd name="T92" fmla="*/ 2147483646 w 8126"/>
              <a:gd name="T93" fmla="*/ 2147483646 h 6743"/>
              <a:gd name="T94" fmla="*/ 2147483646 w 8126"/>
              <a:gd name="T95" fmla="*/ 2147483646 h 6743"/>
              <a:gd name="T96" fmla="*/ 2147483646 w 8126"/>
              <a:gd name="T97" fmla="*/ 2147483646 h 6743"/>
              <a:gd name="T98" fmla="*/ 2147483646 w 8126"/>
              <a:gd name="T99" fmla="*/ 2147483646 h 6743"/>
              <a:gd name="T100" fmla="*/ 2147483646 w 8126"/>
              <a:gd name="T101" fmla="*/ 2147483646 h 6743"/>
              <a:gd name="T102" fmla="*/ 2147483646 w 8126"/>
              <a:gd name="T103" fmla="*/ 2147483646 h 6743"/>
              <a:gd name="T104" fmla="*/ 2147483646 w 8126"/>
              <a:gd name="T105" fmla="*/ 2147483646 h 6743"/>
              <a:gd name="T106" fmla="*/ 2147483646 w 8126"/>
              <a:gd name="T107" fmla="*/ 2147483646 h 6743"/>
              <a:gd name="T108" fmla="*/ 2147483646 w 8126"/>
              <a:gd name="T109" fmla="*/ 2147483646 h 6743"/>
              <a:gd name="T110" fmla="*/ 2147483646 w 8126"/>
              <a:gd name="T111" fmla="*/ 2147483646 h 6743"/>
              <a:gd name="T112" fmla="*/ 2147483646 w 8126"/>
              <a:gd name="T113" fmla="*/ 2147483646 h 6743"/>
              <a:gd name="T114" fmla="*/ 2147483646 w 8126"/>
              <a:gd name="T115" fmla="*/ 2147483646 h 6743"/>
              <a:gd name="T116" fmla="*/ 2147483646 w 8126"/>
              <a:gd name="T117" fmla="*/ 2147483646 h 6743"/>
              <a:gd name="T118" fmla="*/ 2147483646 w 8126"/>
              <a:gd name="T119" fmla="*/ 2147483646 h 6743"/>
              <a:gd name="T120" fmla="*/ 2147483646 w 8126"/>
              <a:gd name="T121" fmla="*/ 2147483646 h 67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126" h="6743">
                <a:moveTo>
                  <a:pt x="8126" y="0"/>
                </a:moveTo>
                <a:lnTo>
                  <a:pt x="8126" y="363"/>
                </a:lnTo>
                <a:lnTo>
                  <a:pt x="3058" y="363"/>
                </a:lnTo>
                <a:lnTo>
                  <a:pt x="3098" y="727"/>
                </a:lnTo>
                <a:lnTo>
                  <a:pt x="8126" y="686"/>
                </a:lnTo>
                <a:lnTo>
                  <a:pt x="8107" y="1029"/>
                </a:lnTo>
                <a:lnTo>
                  <a:pt x="3078" y="1070"/>
                </a:lnTo>
                <a:lnTo>
                  <a:pt x="3062" y="1122"/>
                </a:lnTo>
                <a:lnTo>
                  <a:pt x="3045" y="1172"/>
                </a:lnTo>
                <a:lnTo>
                  <a:pt x="3024" y="1220"/>
                </a:lnTo>
                <a:lnTo>
                  <a:pt x="3003" y="1269"/>
                </a:lnTo>
                <a:lnTo>
                  <a:pt x="2979" y="1318"/>
                </a:lnTo>
                <a:lnTo>
                  <a:pt x="2953" y="1366"/>
                </a:lnTo>
                <a:lnTo>
                  <a:pt x="2925" y="1416"/>
                </a:lnTo>
                <a:lnTo>
                  <a:pt x="2896" y="1468"/>
                </a:lnTo>
                <a:lnTo>
                  <a:pt x="2833" y="1578"/>
                </a:lnTo>
                <a:lnTo>
                  <a:pt x="2761" y="1701"/>
                </a:lnTo>
                <a:lnTo>
                  <a:pt x="2721" y="1767"/>
                </a:lnTo>
                <a:lnTo>
                  <a:pt x="2681" y="1839"/>
                </a:lnTo>
                <a:lnTo>
                  <a:pt x="2638" y="1916"/>
                </a:lnTo>
                <a:lnTo>
                  <a:pt x="2594" y="1999"/>
                </a:lnTo>
                <a:lnTo>
                  <a:pt x="2579" y="2033"/>
                </a:lnTo>
                <a:lnTo>
                  <a:pt x="2565" y="2068"/>
                </a:lnTo>
                <a:lnTo>
                  <a:pt x="2552" y="2101"/>
                </a:lnTo>
                <a:lnTo>
                  <a:pt x="2541" y="2136"/>
                </a:lnTo>
                <a:lnTo>
                  <a:pt x="2530" y="2170"/>
                </a:lnTo>
                <a:lnTo>
                  <a:pt x="2522" y="2203"/>
                </a:lnTo>
                <a:lnTo>
                  <a:pt x="2514" y="2236"/>
                </a:lnTo>
                <a:lnTo>
                  <a:pt x="2507" y="2269"/>
                </a:lnTo>
                <a:lnTo>
                  <a:pt x="2502" y="2303"/>
                </a:lnTo>
                <a:lnTo>
                  <a:pt x="2499" y="2335"/>
                </a:lnTo>
                <a:lnTo>
                  <a:pt x="2497" y="2369"/>
                </a:lnTo>
                <a:lnTo>
                  <a:pt x="2497" y="2401"/>
                </a:lnTo>
                <a:lnTo>
                  <a:pt x="2498" y="2435"/>
                </a:lnTo>
                <a:lnTo>
                  <a:pt x="2501" y="2467"/>
                </a:lnTo>
                <a:lnTo>
                  <a:pt x="2506" y="2500"/>
                </a:lnTo>
                <a:lnTo>
                  <a:pt x="2512" y="2532"/>
                </a:lnTo>
                <a:lnTo>
                  <a:pt x="2521" y="2566"/>
                </a:lnTo>
                <a:lnTo>
                  <a:pt x="2531" y="2598"/>
                </a:lnTo>
                <a:lnTo>
                  <a:pt x="2544" y="2631"/>
                </a:lnTo>
                <a:lnTo>
                  <a:pt x="2558" y="2664"/>
                </a:lnTo>
                <a:lnTo>
                  <a:pt x="2575" y="2697"/>
                </a:lnTo>
                <a:lnTo>
                  <a:pt x="2594" y="2731"/>
                </a:lnTo>
                <a:lnTo>
                  <a:pt x="2615" y="2763"/>
                </a:lnTo>
                <a:lnTo>
                  <a:pt x="2638" y="2797"/>
                </a:lnTo>
                <a:lnTo>
                  <a:pt x="2665" y="2830"/>
                </a:lnTo>
                <a:lnTo>
                  <a:pt x="2692" y="2864"/>
                </a:lnTo>
                <a:lnTo>
                  <a:pt x="2724" y="2897"/>
                </a:lnTo>
                <a:lnTo>
                  <a:pt x="2756" y="2931"/>
                </a:lnTo>
                <a:lnTo>
                  <a:pt x="2792" y="2966"/>
                </a:lnTo>
                <a:lnTo>
                  <a:pt x="2832" y="2999"/>
                </a:lnTo>
                <a:lnTo>
                  <a:pt x="2872" y="3034"/>
                </a:lnTo>
                <a:lnTo>
                  <a:pt x="2916" y="3069"/>
                </a:lnTo>
                <a:lnTo>
                  <a:pt x="7278" y="3069"/>
                </a:lnTo>
                <a:lnTo>
                  <a:pt x="7272" y="3145"/>
                </a:lnTo>
                <a:lnTo>
                  <a:pt x="7264" y="3221"/>
                </a:lnTo>
                <a:lnTo>
                  <a:pt x="7256" y="3295"/>
                </a:lnTo>
                <a:lnTo>
                  <a:pt x="7245" y="3369"/>
                </a:lnTo>
                <a:lnTo>
                  <a:pt x="7234" y="3443"/>
                </a:lnTo>
                <a:lnTo>
                  <a:pt x="7221" y="3515"/>
                </a:lnTo>
                <a:lnTo>
                  <a:pt x="7207" y="3587"/>
                </a:lnTo>
                <a:lnTo>
                  <a:pt x="7192" y="3659"/>
                </a:lnTo>
                <a:lnTo>
                  <a:pt x="7177" y="3730"/>
                </a:lnTo>
                <a:lnTo>
                  <a:pt x="7160" y="3799"/>
                </a:lnTo>
                <a:lnTo>
                  <a:pt x="7141" y="3868"/>
                </a:lnTo>
                <a:lnTo>
                  <a:pt x="7121" y="3936"/>
                </a:lnTo>
                <a:lnTo>
                  <a:pt x="7100" y="4003"/>
                </a:lnTo>
                <a:lnTo>
                  <a:pt x="7080" y="4070"/>
                </a:lnTo>
                <a:lnTo>
                  <a:pt x="7056" y="4136"/>
                </a:lnTo>
                <a:lnTo>
                  <a:pt x="7033" y="4201"/>
                </a:lnTo>
                <a:lnTo>
                  <a:pt x="7009" y="4265"/>
                </a:lnTo>
                <a:lnTo>
                  <a:pt x="6983" y="4329"/>
                </a:lnTo>
                <a:lnTo>
                  <a:pt x="6957" y="4391"/>
                </a:lnTo>
                <a:lnTo>
                  <a:pt x="6930" y="4454"/>
                </a:lnTo>
                <a:lnTo>
                  <a:pt x="6902" y="4514"/>
                </a:lnTo>
                <a:lnTo>
                  <a:pt x="6873" y="4575"/>
                </a:lnTo>
                <a:lnTo>
                  <a:pt x="6843" y="4635"/>
                </a:lnTo>
                <a:lnTo>
                  <a:pt x="6813" y="4693"/>
                </a:lnTo>
                <a:lnTo>
                  <a:pt x="6782" y="4751"/>
                </a:lnTo>
                <a:lnTo>
                  <a:pt x="6750" y="4808"/>
                </a:lnTo>
                <a:lnTo>
                  <a:pt x="6718" y="4864"/>
                </a:lnTo>
                <a:lnTo>
                  <a:pt x="6684" y="4919"/>
                </a:lnTo>
                <a:lnTo>
                  <a:pt x="6651" y="4973"/>
                </a:lnTo>
                <a:lnTo>
                  <a:pt x="6616" y="5028"/>
                </a:lnTo>
                <a:lnTo>
                  <a:pt x="6581" y="5080"/>
                </a:lnTo>
                <a:lnTo>
                  <a:pt x="6545" y="5132"/>
                </a:lnTo>
                <a:lnTo>
                  <a:pt x="6509" y="5183"/>
                </a:lnTo>
                <a:lnTo>
                  <a:pt x="6472" y="5233"/>
                </a:lnTo>
                <a:lnTo>
                  <a:pt x="6435" y="5282"/>
                </a:lnTo>
                <a:lnTo>
                  <a:pt x="6398" y="5330"/>
                </a:lnTo>
                <a:lnTo>
                  <a:pt x="6360" y="5378"/>
                </a:lnTo>
                <a:lnTo>
                  <a:pt x="6322" y="5424"/>
                </a:lnTo>
                <a:lnTo>
                  <a:pt x="6282" y="5471"/>
                </a:lnTo>
                <a:lnTo>
                  <a:pt x="6243" y="5515"/>
                </a:lnTo>
                <a:lnTo>
                  <a:pt x="6203" y="5559"/>
                </a:lnTo>
                <a:lnTo>
                  <a:pt x="6164" y="5602"/>
                </a:lnTo>
                <a:lnTo>
                  <a:pt x="6123" y="5643"/>
                </a:lnTo>
                <a:lnTo>
                  <a:pt x="6083" y="5684"/>
                </a:lnTo>
                <a:lnTo>
                  <a:pt x="6042" y="5724"/>
                </a:lnTo>
                <a:lnTo>
                  <a:pt x="6002" y="5764"/>
                </a:lnTo>
                <a:lnTo>
                  <a:pt x="5960" y="5802"/>
                </a:lnTo>
                <a:lnTo>
                  <a:pt x="5919" y="5839"/>
                </a:lnTo>
                <a:lnTo>
                  <a:pt x="5878" y="5875"/>
                </a:lnTo>
                <a:lnTo>
                  <a:pt x="5836" y="5910"/>
                </a:lnTo>
                <a:lnTo>
                  <a:pt x="5794" y="5945"/>
                </a:lnTo>
                <a:lnTo>
                  <a:pt x="5754" y="5978"/>
                </a:lnTo>
                <a:lnTo>
                  <a:pt x="5712" y="6011"/>
                </a:lnTo>
                <a:lnTo>
                  <a:pt x="5670" y="6042"/>
                </a:lnTo>
                <a:lnTo>
                  <a:pt x="5628" y="6072"/>
                </a:lnTo>
                <a:lnTo>
                  <a:pt x="5587" y="6101"/>
                </a:lnTo>
                <a:lnTo>
                  <a:pt x="5545" y="6130"/>
                </a:lnTo>
                <a:lnTo>
                  <a:pt x="5504" y="6157"/>
                </a:lnTo>
                <a:lnTo>
                  <a:pt x="5463" y="6183"/>
                </a:lnTo>
                <a:lnTo>
                  <a:pt x="5422" y="6209"/>
                </a:lnTo>
                <a:lnTo>
                  <a:pt x="5380" y="6233"/>
                </a:lnTo>
                <a:lnTo>
                  <a:pt x="5340" y="6256"/>
                </a:lnTo>
                <a:lnTo>
                  <a:pt x="5299" y="6278"/>
                </a:lnTo>
                <a:lnTo>
                  <a:pt x="5259" y="6299"/>
                </a:lnTo>
                <a:lnTo>
                  <a:pt x="5219" y="6743"/>
                </a:lnTo>
                <a:lnTo>
                  <a:pt x="1988" y="6743"/>
                </a:lnTo>
                <a:lnTo>
                  <a:pt x="1988" y="6340"/>
                </a:lnTo>
                <a:lnTo>
                  <a:pt x="1898" y="6288"/>
                </a:lnTo>
                <a:lnTo>
                  <a:pt x="1813" y="6236"/>
                </a:lnTo>
                <a:lnTo>
                  <a:pt x="1729" y="6182"/>
                </a:lnTo>
                <a:lnTo>
                  <a:pt x="1648" y="6127"/>
                </a:lnTo>
                <a:lnTo>
                  <a:pt x="1569" y="6071"/>
                </a:lnTo>
                <a:lnTo>
                  <a:pt x="1494" y="6015"/>
                </a:lnTo>
                <a:lnTo>
                  <a:pt x="1420" y="5957"/>
                </a:lnTo>
                <a:lnTo>
                  <a:pt x="1349" y="5899"/>
                </a:lnTo>
                <a:lnTo>
                  <a:pt x="1279" y="5840"/>
                </a:lnTo>
                <a:lnTo>
                  <a:pt x="1213" y="5781"/>
                </a:lnTo>
                <a:lnTo>
                  <a:pt x="1150" y="5721"/>
                </a:lnTo>
                <a:lnTo>
                  <a:pt x="1087" y="5661"/>
                </a:lnTo>
                <a:lnTo>
                  <a:pt x="1027" y="5599"/>
                </a:lnTo>
                <a:lnTo>
                  <a:pt x="970" y="5538"/>
                </a:lnTo>
                <a:lnTo>
                  <a:pt x="914" y="5475"/>
                </a:lnTo>
                <a:lnTo>
                  <a:pt x="861" y="5414"/>
                </a:lnTo>
                <a:lnTo>
                  <a:pt x="809" y="5351"/>
                </a:lnTo>
                <a:lnTo>
                  <a:pt x="760" y="5287"/>
                </a:lnTo>
                <a:lnTo>
                  <a:pt x="713" y="5225"/>
                </a:lnTo>
                <a:lnTo>
                  <a:pt x="666" y="5162"/>
                </a:lnTo>
                <a:lnTo>
                  <a:pt x="623" y="5098"/>
                </a:lnTo>
                <a:lnTo>
                  <a:pt x="582" y="5036"/>
                </a:lnTo>
                <a:lnTo>
                  <a:pt x="541" y="4972"/>
                </a:lnTo>
                <a:lnTo>
                  <a:pt x="503" y="4910"/>
                </a:lnTo>
                <a:lnTo>
                  <a:pt x="467" y="4846"/>
                </a:lnTo>
                <a:lnTo>
                  <a:pt x="432" y="4783"/>
                </a:lnTo>
                <a:lnTo>
                  <a:pt x="399" y="4721"/>
                </a:lnTo>
                <a:lnTo>
                  <a:pt x="367" y="4659"/>
                </a:lnTo>
                <a:lnTo>
                  <a:pt x="338" y="4597"/>
                </a:lnTo>
                <a:lnTo>
                  <a:pt x="309" y="4536"/>
                </a:lnTo>
                <a:lnTo>
                  <a:pt x="283" y="4475"/>
                </a:lnTo>
                <a:lnTo>
                  <a:pt x="257" y="4415"/>
                </a:lnTo>
                <a:lnTo>
                  <a:pt x="234" y="4354"/>
                </a:lnTo>
                <a:lnTo>
                  <a:pt x="212" y="4295"/>
                </a:lnTo>
                <a:lnTo>
                  <a:pt x="191" y="4237"/>
                </a:lnTo>
                <a:lnTo>
                  <a:pt x="171" y="4179"/>
                </a:lnTo>
                <a:lnTo>
                  <a:pt x="153" y="4123"/>
                </a:lnTo>
                <a:lnTo>
                  <a:pt x="135" y="4067"/>
                </a:lnTo>
                <a:lnTo>
                  <a:pt x="119" y="4011"/>
                </a:lnTo>
                <a:lnTo>
                  <a:pt x="105" y="3958"/>
                </a:lnTo>
                <a:lnTo>
                  <a:pt x="91" y="3905"/>
                </a:lnTo>
                <a:lnTo>
                  <a:pt x="79" y="3853"/>
                </a:lnTo>
                <a:lnTo>
                  <a:pt x="67" y="3802"/>
                </a:lnTo>
                <a:lnTo>
                  <a:pt x="57" y="3752"/>
                </a:lnTo>
                <a:lnTo>
                  <a:pt x="47" y="3703"/>
                </a:lnTo>
                <a:lnTo>
                  <a:pt x="39" y="3657"/>
                </a:lnTo>
                <a:lnTo>
                  <a:pt x="25" y="3566"/>
                </a:lnTo>
                <a:lnTo>
                  <a:pt x="15" y="3482"/>
                </a:lnTo>
                <a:lnTo>
                  <a:pt x="7" y="3403"/>
                </a:lnTo>
                <a:lnTo>
                  <a:pt x="2" y="3331"/>
                </a:lnTo>
                <a:lnTo>
                  <a:pt x="0" y="3267"/>
                </a:lnTo>
                <a:lnTo>
                  <a:pt x="0" y="3210"/>
                </a:lnTo>
                <a:lnTo>
                  <a:pt x="1" y="3161"/>
                </a:lnTo>
                <a:lnTo>
                  <a:pt x="5" y="3121"/>
                </a:lnTo>
                <a:lnTo>
                  <a:pt x="9" y="3089"/>
                </a:lnTo>
                <a:lnTo>
                  <a:pt x="1646" y="3089"/>
                </a:lnTo>
                <a:lnTo>
                  <a:pt x="1628" y="3053"/>
                </a:lnTo>
                <a:lnTo>
                  <a:pt x="1612" y="3018"/>
                </a:lnTo>
                <a:lnTo>
                  <a:pt x="1597" y="2982"/>
                </a:lnTo>
                <a:lnTo>
                  <a:pt x="1583" y="2946"/>
                </a:lnTo>
                <a:lnTo>
                  <a:pt x="1569" y="2911"/>
                </a:lnTo>
                <a:lnTo>
                  <a:pt x="1558" y="2875"/>
                </a:lnTo>
                <a:lnTo>
                  <a:pt x="1546" y="2841"/>
                </a:lnTo>
                <a:lnTo>
                  <a:pt x="1536" y="2805"/>
                </a:lnTo>
                <a:lnTo>
                  <a:pt x="1526" y="2770"/>
                </a:lnTo>
                <a:lnTo>
                  <a:pt x="1517" y="2734"/>
                </a:lnTo>
                <a:lnTo>
                  <a:pt x="1510" y="2699"/>
                </a:lnTo>
                <a:lnTo>
                  <a:pt x="1503" y="2663"/>
                </a:lnTo>
                <a:lnTo>
                  <a:pt x="1497" y="2629"/>
                </a:lnTo>
                <a:lnTo>
                  <a:pt x="1492" y="2594"/>
                </a:lnTo>
                <a:lnTo>
                  <a:pt x="1487" y="2559"/>
                </a:lnTo>
                <a:lnTo>
                  <a:pt x="1483" y="2524"/>
                </a:lnTo>
                <a:lnTo>
                  <a:pt x="1481" y="2489"/>
                </a:lnTo>
                <a:lnTo>
                  <a:pt x="1479" y="2455"/>
                </a:lnTo>
                <a:lnTo>
                  <a:pt x="1478" y="2420"/>
                </a:lnTo>
                <a:lnTo>
                  <a:pt x="1478" y="2385"/>
                </a:lnTo>
                <a:lnTo>
                  <a:pt x="1478" y="2352"/>
                </a:lnTo>
                <a:lnTo>
                  <a:pt x="1479" y="2317"/>
                </a:lnTo>
                <a:lnTo>
                  <a:pt x="1481" y="2283"/>
                </a:lnTo>
                <a:lnTo>
                  <a:pt x="1483" y="2248"/>
                </a:lnTo>
                <a:lnTo>
                  <a:pt x="1487" y="2215"/>
                </a:lnTo>
                <a:lnTo>
                  <a:pt x="1490" y="2181"/>
                </a:lnTo>
                <a:lnTo>
                  <a:pt x="1501" y="2114"/>
                </a:lnTo>
                <a:lnTo>
                  <a:pt x="1514" y="2047"/>
                </a:lnTo>
                <a:lnTo>
                  <a:pt x="1529" y="1981"/>
                </a:lnTo>
                <a:lnTo>
                  <a:pt x="1546" y="1916"/>
                </a:lnTo>
                <a:lnTo>
                  <a:pt x="1566" y="1851"/>
                </a:lnTo>
                <a:lnTo>
                  <a:pt x="1589" y="1787"/>
                </a:lnTo>
                <a:lnTo>
                  <a:pt x="1613" y="1723"/>
                </a:lnTo>
                <a:lnTo>
                  <a:pt x="1640" y="1661"/>
                </a:lnTo>
                <a:lnTo>
                  <a:pt x="1669" y="1598"/>
                </a:lnTo>
                <a:lnTo>
                  <a:pt x="1700" y="1538"/>
                </a:lnTo>
                <a:lnTo>
                  <a:pt x="1733" y="1478"/>
                </a:lnTo>
                <a:lnTo>
                  <a:pt x="1766" y="1417"/>
                </a:lnTo>
                <a:lnTo>
                  <a:pt x="1802" y="1359"/>
                </a:lnTo>
                <a:lnTo>
                  <a:pt x="1840" y="1301"/>
                </a:lnTo>
                <a:lnTo>
                  <a:pt x="1879" y="1245"/>
                </a:lnTo>
                <a:lnTo>
                  <a:pt x="1919" y="1190"/>
                </a:lnTo>
                <a:lnTo>
                  <a:pt x="1961" y="1136"/>
                </a:lnTo>
                <a:lnTo>
                  <a:pt x="2004" y="1081"/>
                </a:lnTo>
                <a:lnTo>
                  <a:pt x="2048" y="1029"/>
                </a:lnTo>
                <a:lnTo>
                  <a:pt x="1664" y="1029"/>
                </a:lnTo>
                <a:lnTo>
                  <a:pt x="1625" y="1075"/>
                </a:lnTo>
                <a:lnTo>
                  <a:pt x="1587" y="1123"/>
                </a:lnTo>
                <a:lnTo>
                  <a:pt x="1548" y="1170"/>
                </a:lnTo>
                <a:lnTo>
                  <a:pt x="1512" y="1217"/>
                </a:lnTo>
                <a:lnTo>
                  <a:pt x="1478" y="1265"/>
                </a:lnTo>
                <a:lnTo>
                  <a:pt x="1444" y="1313"/>
                </a:lnTo>
                <a:lnTo>
                  <a:pt x="1410" y="1362"/>
                </a:lnTo>
                <a:lnTo>
                  <a:pt x="1380" y="1410"/>
                </a:lnTo>
                <a:lnTo>
                  <a:pt x="1350" y="1460"/>
                </a:lnTo>
                <a:lnTo>
                  <a:pt x="1322" y="1510"/>
                </a:lnTo>
                <a:lnTo>
                  <a:pt x="1296" y="1560"/>
                </a:lnTo>
                <a:lnTo>
                  <a:pt x="1270" y="1611"/>
                </a:lnTo>
                <a:lnTo>
                  <a:pt x="1247" y="1662"/>
                </a:lnTo>
                <a:lnTo>
                  <a:pt x="1225" y="1713"/>
                </a:lnTo>
                <a:lnTo>
                  <a:pt x="1205" y="1765"/>
                </a:lnTo>
                <a:lnTo>
                  <a:pt x="1188" y="1817"/>
                </a:lnTo>
                <a:lnTo>
                  <a:pt x="1172" y="1869"/>
                </a:lnTo>
                <a:lnTo>
                  <a:pt x="1158" y="1923"/>
                </a:lnTo>
                <a:lnTo>
                  <a:pt x="1145" y="1977"/>
                </a:lnTo>
                <a:lnTo>
                  <a:pt x="1136" y="2030"/>
                </a:lnTo>
                <a:lnTo>
                  <a:pt x="1128" y="2086"/>
                </a:lnTo>
                <a:lnTo>
                  <a:pt x="1122" y="2141"/>
                </a:lnTo>
                <a:lnTo>
                  <a:pt x="1118" y="2197"/>
                </a:lnTo>
                <a:lnTo>
                  <a:pt x="1117" y="2253"/>
                </a:lnTo>
                <a:lnTo>
                  <a:pt x="1120" y="2310"/>
                </a:lnTo>
                <a:lnTo>
                  <a:pt x="1123" y="2368"/>
                </a:lnTo>
                <a:lnTo>
                  <a:pt x="1129" y="2426"/>
                </a:lnTo>
                <a:lnTo>
                  <a:pt x="1138" y="2485"/>
                </a:lnTo>
                <a:lnTo>
                  <a:pt x="1150" y="2544"/>
                </a:lnTo>
                <a:lnTo>
                  <a:pt x="1164" y="2604"/>
                </a:lnTo>
                <a:lnTo>
                  <a:pt x="1181" y="2664"/>
                </a:lnTo>
                <a:lnTo>
                  <a:pt x="1201" y="2726"/>
                </a:lnTo>
                <a:lnTo>
                  <a:pt x="858" y="2726"/>
                </a:lnTo>
                <a:lnTo>
                  <a:pt x="839" y="2688"/>
                </a:lnTo>
                <a:lnTo>
                  <a:pt x="823" y="2649"/>
                </a:lnTo>
                <a:lnTo>
                  <a:pt x="808" y="2610"/>
                </a:lnTo>
                <a:lnTo>
                  <a:pt x="795" y="2571"/>
                </a:lnTo>
                <a:lnTo>
                  <a:pt x="783" y="2530"/>
                </a:lnTo>
                <a:lnTo>
                  <a:pt x="774" y="2488"/>
                </a:lnTo>
                <a:lnTo>
                  <a:pt x="767" y="2445"/>
                </a:lnTo>
                <a:lnTo>
                  <a:pt x="761" y="2401"/>
                </a:lnTo>
                <a:lnTo>
                  <a:pt x="758" y="2357"/>
                </a:lnTo>
                <a:lnTo>
                  <a:pt x="756" y="2312"/>
                </a:lnTo>
                <a:lnTo>
                  <a:pt x="757" y="2266"/>
                </a:lnTo>
                <a:lnTo>
                  <a:pt x="758" y="2218"/>
                </a:lnTo>
                <a:lnTo>
                  <a:pt x="763" y="2170"/>
                </a:lnTo>
                <a:lnTo>
                  <a:pt x="768" y="2121"/>
                </a:lnTo>
                <a:lnTo>
                  <a:pt x="776" y="2070"/>
                </a:lnTo>
                <a:lnTo>
                  <a:pt x="787" y="2019"/>
                </a:lnTo>
                <a:lnTo>
                  <a:pt x="798" y="1966"/>
                </a:lnTo>
                <a:lnTo>
                  <a:pt x="814" y="1912"/>
                </a:lnTo>
                <a:lnTo>
                  <a:pt x="830" y="1858"/>
                </a:lnTo>
                <a:lnTo>
                  <a:pt x="847" y="1801"/>
                </a:lnTo>
                <a:lnTo>
                  <a:pt x="868" y="1744"/>
                </a:lnTo>
                <a:lnTo>
                  <a:pt x="891" y="1686"/>
                </a:lnTo>
                <a:lnTo>
                  <a:pt x="916" y="1626"/>
                </a:lnTo>
                <a:lnTo>
                  <a:pt x="943" y="1565"/>
                </a:lnTo>
                <a:lnTo>
                  <a:pt x="972" y="1503"/>
                </a:lnTo>
                <a:lnTo>
                  <a:pt x="1004" y="1439"/>
                </a:lnTo>
                <a:lnTo>
                  <a:pt x="1037" y="1374"/>
                </a:lnTo>
                <a:lnTo>
                  <a:pt x="1073" y="1308"/>
                </a:lnTo>
                <a:lnTo>
                  <a:pt x="1111" y="1241"/>
                </a:lnTo>
                <a:lnTo>
                  <a:pt x="1152" y="1172"/>
                </a:lnTo>
                <a:lnTo>
                  <a:pt x="1195" y="1101"/>
                </a:lnTo>
                <a:lnTo>
                  <a:pt x="1241" y="1029"/>
                </a:lnTo>
                <a:lnTo>
                  <a:pt x="89" y="1029"/>
                </a:lnTo>
                <a:lnTo>
                  <a:pt x="89" y="746"/>
                </a:lnTo>
                <a:lnTo>
                  <a:pt x="1293" y="707"/>
                </a:lnTo>
                <a:lnTo>
                  <a:pt x="1290" y="686"/>
                </a:lnTo>
                <a:lnTo>
                  <a:pt x="1286" y="666"/>
                </a:lnTo>
                <a:lnTo>
                  <a:pt x="1283" y="626"/>
                </a:lnTo>
                <a:lnTo>
                  <a:pt x="1282" y="585"/>
                </a:lnTo>
                <a:lnTo>
                  <a:pt x="1281" y="545"/>
                </a:lnTo>
                <a:lnTo>
                  <a:pt x="1279" y="504"/>
                </a:lnTo>
                <a:lnTo>
                  <a:pt x="1277" y="465"/>
                </a:lnTo>
                <a:lnTo>
                  <a:pt x="1274" y="424"/>
                </a:lnTo>
                <a:lnTo>
                  <a:pt x="1271" y="403"/>
                </a:lnTo>
                <a:lnTo>
                  <a:pt x="1268" y="383"/>
                </a:lnTo>
                <a:lnTo>
                  <a:pt x="89" y="383"/>
                </a:lnTo>
                <a:lnTo>
                  <a:pt x="89" y="39"/>
                </a:lnTo>
                <a:lnTo>
                  <a:pt x="8126" y="0"/>
                </a:lnTo>
                <a:close/>
                <a:moveTo>
                  <a:pt x="1601" y="368"/>
                </a:moveTo>
                <a:lnTo>
                  <a:pt x="1601" y="368"/>
                </a:lnTo>
                <a:lnTo>
                  <a:pt x="1599" y="368"/>
                </a:lnTo>
                <a:lnTo>
                  <a:pt x="1598" y="371"/>
                </a:lnTo>
                <a:lnTo>
                  <a:pt x="1597" y="380"/>
                </a:lnTo>
                <a:lnTo>
                  <a:pt x="1597" y="395"/>
                </a:lnTo>
                <a:lnTo>
                  <a:pt x="1598" y="415"/>
                </a:lnTo>
                <a:lnTo>
                  <a:pt x="1604" y="465"/>
                </a:lnTo>
                <a:lnTo>
                  <a:pt x="1613" y="524"/>
                </a:lnTo>
                <a:lnTo>
                  <a:pt x="1632" y="635"/>
                </a:lnTo>
                <a:lnTo>
                  <a:pt x="1641" y="689"/>
                </a:lnTo>
                <a:lnTo>
                  <a:pt x="2028" y="684"/>
                </a:lnTo>
                <a:lnTo>
                  <a:pt x="1984" y="353"/>
                </a:lnTo>
                <a:lnTo>
                  <a:pt x="1601" y="368"/>
                </a:lnTo>
                <a:close/>
                <a:moveTo>
                  <a:pt x="2337" y="345"/>
                </a:moveTo>
                <a:lnTo>
                  <a:pt x="2337" y="345"/>
                </a:lnTo>
                <a:lnTo>
                  <a:pt x="2332" y="349"/>
                </a:lnTo>
                <a:lnTo>
                  <a:pt x="2328" y="353"/>
                </a:lnTo>
                <a:lnTo>
                  <a:pt x="2325" y="360"/>
                </a:lnTo>
                <a:lnTo>
                  <a:pt x="2322" y="368"/>
                </a:lnTo>
                <a:lnTo>
                  <a:pt x="2319" y="379"/>
                </a:lnTo>
                <a:lnTo>
                  <a:pt x="2317" y="389"/>
                </a:lnTo>
                <a:lnTo>
                  <a:pt x="2315" y="415"/>
                </a:lnTo>
                <a:lnTo>
                  <a:pt x="2313" y="445"/>
                </a:lnTo>
                <a:lnTo>
                  <a:pt x="2313" y="476"/>
                </a:lnTo>
                <a:lnTo>
                  <a:pt x="2316" y="510"/>
                </a:lnTo>
                <a:lnTo>
                  <a:pt x="2318" y="545"/>
                </a:lnTo>
                <a:lnTo>
                  <a:pt x="2323" y="578"/>
                </a:lnTo>
                <a:lnTo>
                  <a:pt x="2327" y="612"/>
                </a:lnTo>
                <a:lnTo>
                  <a:pt x="2332" y="642"/>
                </a:lnTo>
                <a:lnTo>
                  <a:pt x="2338" y="669"/>
                </a:lnTo>
                <a:lnTo>
                  <a:pt x="2342" y="692"/>
                </a:lnTo>
                <a:lnTo>
                  <a:pt x="2348" y="709"/>
                </a:lnTo>
                <a:lnTo>
                  <a:pt x="2352" y="716"/>
                </a:lnTo>
                <a:lnTo>
                  <a:pt x="2354" y="721"/>
                </a:lnTo>
                <a:lnTo>
                  <a:pt x="2356" y="723"/>
                </a:lnTo>
                <a:lnTo>
                  <a:pt x="2359" y="724"/>
                </a:lnTo>
                <a:lnTo>
                  <a:pt x="2747" y="722"/>
                </a:lnTo>
                <a:lnTo>
                  <a:pt x="2749" y="676"/>
                </a:lnTo>
                <a:lnTo>
                  <a:pt x="2750" y="633"/>
                </a:lnTo>
                <a:lnTo>
                  <a:pt x="2749" y="593"/>
                </a:lnTo>
                <a:lnTo>
                  <a:pt x="2748" y="557"/>
                </a:lnTo>
                <a:lnTo>
                  <a:pt x="2746" y="525"/>
                </a:lnTo>
                <a:lnTo>
                  <a:pt x="2742" y="495"/>
                </a:lnTo>
                <a:lnTo>
                  <a:pt x="2738" y="468"/>
                </a:lnTo>
                <a:lnTo>
                  <a:pt x="2733" y="444"/>
                </a:lnTo>
                <a:lnTo>
                  <a:pt x="2727" y="422"/>
                </a:lnTo>
                <a:lnTo>
                  <a:pt x="2721" y="403"/>
                </a:lnTo>
                <a:lnTo>
                  <a:pt x="2714" y="386"/>
                </a:lnTo>
                <a:lnTo>
                  <a:pt x="2707" y="371"/>
                </a:lnTo>
                <a:lnTo>
                  <a:pt x="2701" y="358"/>
                </a:lnTo>
                <a:lnTo>
                  <a:pt x="2694" y="348"/>
                </a:lnTo>
                <a:lnTo>
                  <a:pt x="2687" y="338"/>
                </a:lnTo>
                <a:lnTo>
                  <a:pt x="2679" y="330"/>
                </a:lnTo>
                <a:lnTo>
                  <a:pt x="2337" y="345"/>
                </a:lnTo>
                <a:close/>
                <a:moveTo>
                  <a:pt x="2371" y="1070"/>
                </a:moveTo>
                <a:lnTo>
                  <a:pt x="2371" y="1070"/>
                </a:lnTo>
                <a:lnTo>
                  <a:pt x="2349" y="1110"/>
                </a:lnTo>
                <a:lnTo>
                  <a:pt x="2324" y="1152"/>
                </a:lnTo>
                <a:lnTo>
                  <a:pt x="2295" y="1196"/>
                </a:lnTo>
                <a:lnTo>
                  <a:pt x="2264" y="1241"/>
                </a:lnTo>
                <a:lnTo>
                  <a:pt x="2196" y="1337"/>
                </a:lnTo>
                <a:lnTo>
                  <a:pt x="2124" y="1438"/>
                </a:lnTo>
                <a:lnTo>
                  <a:pt x="2087" y="1490"/>
                </a:lnTo>
                <a:lnTo>
                  <a:pt x="2051" y="1543"/>
                </a:lnTo>
                <a:lnTo>
                  <a:pt x="2016" y="1597"/>
                </a:lnTo>
                <a:lnTo>
                  <a:pt x="1981" y="1651"/>
                </a:lnTo>
                <a:lnTo>
                  <a:pt x="1948" y="1707"/>
                </a:lnTo>
                <a:lnTo>
                  <a:pt x="1917" y="1764"/>
                </a:lnTo>
                <a:lnTo>
                  <a:pt x="1889" y="1821"/>
                </a:lnTo>
                <a:lnTo>
                  <a:pt x="1876" y="1850"/>
                </a:lnTo>
                <a:lnTo>
                  <a:pt x="1864" y="1877"/>
                </a:lnTo>
                <a:lnTo>
                  <a:pt x="1850" y="1912"/>
                </a:lnTo>
                <a:lnTo>
                  <a:pt x="1837" y="1948"/>
                </a:lnTo>
                <a:lnTo>
                  <a:pt x="1827" y="1983"/>
                </a:lnTo>
                <a:lnTo>
                  <a:pt x="1816" y="2019"/>
                </a:lnTo>
                <a:lnTo>
                  <a:pt x="1808" y="2056"/>
                </a:lnTo>
                <a:lnTo>
                  <a:pt x="1800" y="2092"/>
                </a:lnTo>
                <a:lnTo>
                  <a:pt x="1794" y="2129"/>
                </a:lnTo>
                <a:lnTo>
                  <a:pt x="1789" y="2166"/>
                </a:lnTo>
                <a:lnTo>
                  <a:pt x="1786" y="2203"/>
                </a:lnTo>
                <a:lnTo>
                  <a:pt x="1784" y="2240"/>
                </a:lnTo>
                <a:lnTo>
                  <a:pt x="1783" y="2279"/>
                </a:lnTo>
                <a:lnTo>
                  <a:pt x="1783" y="2316"/>
                </a:lnTo>
                <a:lnTo>
                  <a:pt x="1785" y="2354"/>
                </a:lnTo>
                <a:lnTo>
                  <a:pt x="1787" y="2392"/>
                </a:lnTo>
                <a:lnTo>
                  <a:pt x="1792" y="2430"/>
                </a:lnTo>
                <a:lnTo>
                  <a:pt x="1798" y="2467"/>
                </a:lnTo>
                <a:lnTo>
                  <a:pt x="1805" y="2506"/>
                </a:lnTo>
                <a:lnTo>
                  <a:pt x="1814" y="2544"/>
                </a:lnTo>
                <a:lnTo>
                  <a:pt x="1823" y="2582"/>
                </a:lnTo>
                <a:lnTo>
                  <a:pt x="1835" y="2620"/>
                </a:lnTo>
                <a:lnTo>
                  <a:pt x="1847" y="2659"/>
                </a:lnTo>
                <a:lnTo>
                  <a:pt x="1863" y="2697"/>
                </a:lnTo>
                <a:lnTo>
                  <a:pt x="1878" y="2735"/>
                </a:lnTo>
                <a:lnTo>
                  <a:pt x="1895" y="2773"/>
                </a:lnTo>
                <a:lnTo>
                  <a:pt x="1915" y="2811"/>
                </a:lnTo>
                <a:lnTo>
                  <a:pt x="1934" y="2849"/>
                </a:lnTo>
                <a:lnTo>
                  <a:pt x="1956" y="2886"/>
                </a:lnTo>
                <a:lnTo>
                  <a:pt x="1980" y="2923"/>
                </a:lnTo>
                <a:lnTo>
                  <a:pt x="2004" y="2960"/>
                </a:lnTo>
                <a:lnTo>
                  <a:pt x="2031" y="2996"/>
                </a:lnTo>
                <a:lnTo>
                  <a:pt x="2058" y="3033"/>
                </a:lnTo>
                <a:lnTo>
                  <a:pt x="2089" y="3069"/>
                </a:lnTo>
                <a:lnTo>
                  <a:pt x="2412" y="3069"/>
                </a:lnTo>
                <a:lnTo>
                  <a:pt x="2389" y="3038"/>
                </a:lnTo>
                <a:lnTo>
                  <a:pt x="2367" y="3005"/>
                </a:lnTo>
                <a:lnTo>
                  <a:pt x="2345" y="2972"/>
                </a:lnTo>
                <a:lnTo>
                  <a:pt x="2324" y="2938"/>
                </a:lnTo>
                <a:lnTo>
                  <a:pt x="2304" y="2902"/>
                </a:lnTo>
                <a:lnTo>
                  <a:pt x="2284" y="2866"/>
                </a:lnTo>
                <a:lnTo>
                  <a:pt x="2266" y="2830"/>
                </a:lnTo>
                <a:lnTo>
                  <a:pt x="2248" y="2793"/>
                </a:lnTo>
                <a:lnTo>
                  <a:pt x="2232" y="2755"/>
                </a:lnTo>
                <a:lnTo>
                  <a:pt x="2217" y="2717"/>
                </a:lnTo>
                <a:lnTo>
                  <a:pt x="2203" y="2678"/>
                </a:lnTo>
                <a:lnTo>
                  <a:pt x="2189" y="2639"/>
                </a:lnTo>
                <a:lnTo>
                  <a:pt x="2178" y="2600"/>
                </a:lnTo>
                <a:lnTo>
                  <a:pt x="2167" y="2560"/>
                </a:lnTo>
                <a:lnTo>
                  <a:pt x="2157" y="2520"/>
                </a:lnTo>
                <a:lnTo>
                  <a:pt x="2149" y="2480"/>
                </a:lnTo>
                <a:lnTo>
                  <a:pt x="2143" y="2440"/>
                </a:lnTo>
                <a:lnTo>
                  <a:pt x="2137" y="2399"/>
                </a:lnTo>
                <a:lnTo>
                  <a:pt x="2133" y="2360"/>
                </a:lnTo>
                <a:lnTo>
                  <a:pt x="2130" y="2319"/>
                </a:lnTo>
                <a:lnTo>
                  <a:pt x="2129" y="2280"/>
                </a:lnTo>
                <a:lnTo>
                  <a:pt x="2130" y="2239"/>
                </a:lnTo>
                <a:lnTo>
                  <a:pt x="2133" y="2200"/>
                </a:lnTo>
                <a:lnTo>
                  <a:pt x="2136" y="2161"/>
                </a:lnTo>
                <a:lnTo>
                  <a:pt x="2142" y="2123"/>
                </a:lnTo>
                <a:lnTo>
                  <a:pt x="2149" y="2085"/>
                </a:lnTo>
                <a:lnTo>
                  <a:pt x="2158" y="2047"/>
                </a:lnTo>
                <a:lnTo>
                  <a:pt x="2170" y="2010"/>
                </a:lnTo>
                <a:lnTo>
                  <a:pt x="2182" y="1974"/>
                </a:lnTo>
                <a:lnTo>
                  <a:pt x="2197" y="1938"/>
                </a:lnTo>
                <a:lnTo>
                  <a:pt x="2214" y="1903"/>
                </a:lnTo>
                <a:lnTo>
                  <a:pt x="2232" y="1869"/>
                </a:lnTo>
                <a:lnTo>
                  <a:pt x="2260" y="1823"/>
                </a:lnTo>
                <a:lnTo>
                  <a:pt x="2289" y="1778"/>
                </a:lnTo>
                <a:lnTo>
                  <a:pt x="2345" y="1690"/>
                </a:lnTo>
                <a:lnTo>
                  <a:pt x="2403" y="1603"/>
                </a:lnTo>
                <a:lnTo>
                  <a:pt x="2461" y="1512"/>
                </a:lnTo>
                <a:lnTo>
                  <a:pt x="2521" y="1417"/>
                </a:lnTo>
                <a:lnTo>
                  <a:pt x="2552" y="1367"/>
                </a:lnTo>
                <a:lnTo>
                  <a:pt x="2583" y="1314"/>
                </a:lnTo>
                <a:lnTo>
                  <a:pt x="2615" y="1259"/>
                </a:lnTo>
                <a:lnTo>
                  <a:pt x="2648" y="1199"/>
                </a:lnTo>
                <a:lnTo>
                  <a:pt x="2681" y="1137"/>
                </a:lnTo>
                <a:lnTo>
                  <a:pt x="2714" y="1070"/>
                </a:lnTo>
                <a:lnTo>
                  <a:pt x="2677" y="1068"/>
                </a:lnTo>
                <a:lnTo>
                  <a:pt x="2634" y="1068"/>
                </a:lnTo>
                <a:lnTo>
                  <a:pt x="2543" y="1070"/>
                </a:lnTo>
                <a:lnTo>
                  <a:pt x="2451" y="1072"/>
                </a:lnTo>
                <a:lnTo>
                  <a:pt x="2410" y="1072"/>
                </a:lnTo>
                <a:lnTo>
                  <a:pt x="2371" y="1070"/>
                </a:lnTo>
                <a:close/>
                <a:moveTo>
                  <a:pt x="350" y="3378"/>
                </a:moveTo>
                <a:lnTo>
                  <a:pt x="350" y="3378"/>
                </a:lnTo>
                <a:lnTo>
                  <a:pt x="350" y="3411"/>
                </a:lnTo>
                <a:lnTo>
                  <a:pt x="352" y="3447"/>
                </a:lnTo>
                <a:lnTo>
                  <a:pt x="355" y="3486"/>
                </a:lnTo>
                <a:lnTo>
                  <a:pt x="359" y="3527"/>
                </a:lnTo>
                <a:lnTo>
                  <a:pt x="365" y="3571"/>
                </a:lnTo>
                <a:lnTo>
                  <a:pt x="372" y="3616"/>
                </a:lnTo>
                <a:lnTo>
                  <a:pt x="379" y="3662"/>
                </a:lnTo>
                <a:lnTo>
                  <a:pt x="388" y="3711"/>
                </a:lnTo>
                <a:lnTo>
                  <a:pt x="399" y="3760"/>
                </a:lnTo>
                <a:lnTo>
                  <a:pt x="409" y="3810"/>
                </a:lnTo>
                <a:lnTo>
                  <a:pt x="422" y="3859"/>
                </a:lnTo>
                <a:lnTo>
                  <a:pt x="435" y="3909"/>
                </a:lnTo>
                <a:lnTo>
                  <a:pt x="448" y="3958"/>
                </a:lnTo>
                <a:lnTo>
                  <a:pt x="464" y="4007"/>
                </a:lnTo>
                <a:lnTo>
                  <a:pt x="479" y="4053"/>
                </a:lnTo>
                <a:lnTo>
                  <a:pt x="495" y="4098"/>
                </a:lnTo>
                <a:lnTo>
                  <a:pt x="594" y="4098"/>
                </a:lnTo>
                <a:lnTo>
                  <a:pt x="594" y="3775"/>
                </a:lnTo>
                <a:lnTo>
                  <a:pt x="1019" y="3775"/>
                </a:lnTo>
                <a:lnTo>
                  <a:pt x="1019" y="4058"/>
                </a:lnTo>
                <a:lnTo>
                  <a:pt x="881" y="4063"/>
                </a:lnTo>
                <a:lnTo>
                  <a:pt x="881" y="3905"/>
                </a:lnTo>
                <a:lnTo>
                  <a:pt x="716" y="3905"/>
                </a:lnTo>
                <a:lnTo>
                  <a:pt x="716" y="4200"/>
                </a:lnTo>
                <a:lnTo>
                  <a:pt x="1180" y="4200"/>
                </a:lnTo>
                <a:lnTo>
                  <a:pt x="1180" y="3775"/>
                </a:lnTo>
                <a:lnTo>
                  <a:pt x="1927" y="3775"/>
                </a:lnTo>
                <a:lnTo>
                  <a:pt x="1927" y="4339"/>
                </a:lnTo>
                <a:lnTo>
                  <a:pt x="1502" y="4339"/>
                </a:lnTo>
                <a:lnTo>
                  <a:pt x="1502" y="4066"/>
                </a:lnTo>
                <a:lnTo>
                  <a:pt x="1642" y="4066"/>
                </a:lnTo>
                <a:lnTo>
                  <a:pt x="1642" y="4199"/>
                </a:lnTo>
                <a:lnTo>
                  <a:pt x="1793" y="4183"/>
                </a:lnTo>
                <a:lnTo>
                  <a:pt x="1793" y="3915"/>
                </a:lnTo>
                <a:lnTo>
                  <a:pt x="1340" y="3915"/>
                </a:lnTo>
                <a:lnTo>
                  <a:pt x="1340" y="4343"/>
                </a:lnTo>
                <a:lnTo>
                  <a:pt x="652" y="4343"/>
                </a:lnTo>
                <a:lnTo>
                  <a:pt x="679" y="4413"/>
                </a:lnTo>
                <a:lnTo>
                  <a:pt x="707" y="4482"/>
                </a:lnTo>
                <a:lnTo>
                  <a:pt x="737" y="4550"/>
                </a:lnTo>
                <a:lnTo>
                  <a:pt x="768" y="4619"/>
                </a:lnTo>
                <a:lnTo>
                  <a:pt x="802" y="4685"/>
                </a:lnTo>
                <a:lnTo>
                  <a:pt x="836" y="4751"/>
                </a:lnTo>
                <a:lnTo>
                  <a:pt x="873" y="4817"/>
                </a:lnTo>
                <a:lnTo>
                  <a:pt x="911" y="4881"/>
                </a:lnTo>
                <a:lnTo>
                  <a:pt x="950" y="4944"/>
                </a:lnTo>
                <a:lnTo>
                  <a:pt x="991" y="5007"/>
                </a:lnTo>
                <a:lnTo>
                  <a:pt x="1034" y="5068"/>
                </a:lnTo>
                <a:lnTo>
                  <a:pt x="1079" y="5129"/>
                </a:lnTo>
                <a:lnTo>
                  <a:pt x="1125" y="5188"/>
                </a:lnTo>
                <a:lnTo>
                  <a:pt x="1173" y="5247"/>
                </a:lnTo>
                <a:lnTo>
                  <a:pt x="1223" y="5304"/>
                </a:lnTo>
                <a:lnTo>
                  <a:pt x="1275" y="5360"/>
                </a:lnTo>
                <a:lnTo>
                  <a:pt x="1328" y="5416"/>
                </a:lnTo>
                <a:lnTo>
                  <a:pt x="1383" y="5471"/>
                </a:lnTo>
                <a:lnTo>
                  <a:pt x="1439" y="5523"/>
                </a:lnTo>
                <a:lnTo>
                  <a:pt x="1499" y="5575"/>
                </a:lnTo>
                <a:lnTo>
                  <a:pt x="1559" y="5626"/>
                </a:lnTo>
                <a:lnTo>
                  <a:pt x="1620" y="5675"/>
                </a:lnTo>
                <a:lnTo>
                  <a:pt x="1684" y="5723"/>
                </a:lnTo>
                <a:lnTo>
                  <a:pt x="1750" y="5770"/>
                </a:lnTo>
                <a:lnTo>
                  <a:pt x="1817" y="5816"/>
                </a:lnTo>
                <a:lnTo>
                  <a:pt x="1887" y="5860"/>
                </a:lnTo>
                <a:lnTo>
                  <a:pt x="1958" y="5903"/>
                </a:lnTo>
                <a:lnTo>
                  <a:pt x="2031" y="5943"/>
                </a:lnTo>
                <a:lnTo>
                  <a:pt x="2106" y="5984"/>
                </a:lnTo>
                <a:lnTo>
                  <a:pt x="2182" y="6022"/>
                </a:lnTo>
                <a:lnTo>
                  <a:pt x="2261" y="6059"/>
                </a:lnTo>
                <a:lnTo>
                  <a:pt x="2341" y="6095"/>
                </a:lnTo>
                <a:lnTo>
                  <a:pt x="2341" y="6424"/>
                </a:lnTo>
                <a:lnTo>
                  <a:pt x="4889" y="6424"/>
                </a:lnTo>
                <a:lnTo>
                  <a:pt x="4889" y="6117"/>
                </a:lnTo>
                <a:lnTo>
                  <a:pt x="4961" y="6074"/>
                </a:lnTo>
                <a:lnTo>
                  <a:pt x="5031" y="6032"/>
                </a:lnTo>
                <a:lnTo>
                  <a:pt x="5101" y="5987"/>
                </a:lnTo>
                <a:lnTo>
                  <a:pt x="5171" y="5942"/>
                </a:lnTo>
                <a:lnTo>
                  <a:pt x="5238" y="5897"/>
                </a:lnTo>
                <a:lnTo>
                  <a:pt x="5304" y="5852"/>
                </a:lnTo>
                <a:lnTo>
                  <a:pt x="5369" y="5806"/>
                </a:lnTo>
                <a:lnTo>
                  <a:pt x="5432" y="5759"/>
                </a:lnTo>
                <a:lnTo>
                  <a:pt x="5496" y="5712"/>
                </a:lnTo>
                <a:lnTo>
                  <a:pt x="5558" y="5663"/>
                </a:lnTo>
                <a:lnTo>
                  <a:pt x="5618" y="5614"/>
                </a:lnTo>
                <a:lnTo>
                  <a:pt x="5677" y="5564"/>
                </a:lnTo>
                <a:lnTo>
                  <a:pt x="5734" y="5515"/>
                </a:lnTo>
                <a:lnTo>
                  <a:pt x="5791" y="5464"/>
                </a:lnTo>
                <a:lnTo>
                  <a:pt x="5846" y="5411"/>
                </a:lnTo>
                <a:lnTo>
                  <a:pt x="5901" y="5358"/>
                </a:lnTo>
                <a:lnTo>
                  <a:pt x="5953" y="5305"/>
                </a:lnTo>
                <a:lnTo>
                  <a:pt x="6005" y="5250"/>
                </a:lnTo>
                <a:lnTo>
                  <a:pt x="6055" y="5195"/>
                </a:lnTo>
                <a:lnTo>
                  <a:pt x="6105" y="5139"/>
                </a:lnTo>
                <a:lnTo>
                  <a:pt x="6152" y="5082"/>
                </a:lnTo>
                <a:lnTo>
                  <a:pt x="6199" y="5023"/>
                </a:lnTo>
                <a:lnTo>
                  <a:pt x="6244" y="4964"/>
                </a:lnTo>
                <a:lnTo>
                  <a:pt x="6288" y="4904"/>
                </a:lnTo>
                <a:lnTo>
                  <a:pt x="6331" y="4842"/>
                </a:lnTo>
                <a:lnTo>
                  <a:pt x="6371" y="4780"/>
                </a:lnTo>
                <a:lnTo>
                  <a:pt x="6412" y="4716"/>
                </a:lnTo>
                <a:lnTo>
                  <a:pt x="6450" y="4652"/>
                </a:lnTo>
                <a:lnTo>
                  <a:pt x="6487" y="4586"/>
                </a:lnTo>
                <a:lnTo>
                  <a:pt x="6523" y="4519"/>
                </a:lnTo>
                <a:lnTo>
                  <a:pt x="6558" y="4451"/>
                </a:lnTo>
                <a:lnTo>
                  <a:pt x="6592" y="4381"/>
                </a:lnTo>
                <a:lnTo>
                  <a:pt x="6208" y="4381"/>
                </a:lnTo>
                <a:lnTo>
                  <a:pt x="6208" y="4067"/>
                </a:lnTo>
                <a:lnTo>
                  <a:pt x="6330" y="4058"/>
                </a:lnTo>
                <a:lnTo>
                  <a:pt x="6330" y="4221"/>
                </a:lnTo>
                <a:lnTo>
                  <a:pt x="6491" y="4221"/>
                </a:lnTo>
                <a:lnTo>
                  <a:pt x="6491" y="3936"/>
                </a:lnTo>
                <a:lnTo>
                  <a:pt x="6046" y="3936"/>
                </a:lnTo>
                <a:lnTo>
                  <a:pt x="6046" y="4361"/>
                </a:lnTo>
                <a:lnTo>
                  <a:pt x="5239" y="4361"/>
                </a:lnTo>
                <a:lnTo>
                  <a:pt x="5239" y="3745"/>
                </a:lnTo>
                <a:lnTo>
                  <a:pt x="5705" y="3745"/>
                </a:lnTo>
                <a:lnTo>
                  <a:pt x="5705" y="4009"/>
                </a:lnTo>
                <a:lnTo>
                  <a:pt x="5569" y="4011"/>
                </a:lnTo>
                <a:lnTo>
                  <a:pt x="5555" y="3919"/>
                </a:lnTo>
                <a:lnTo>
                  <a:pt x="5379" y="3919"/>
                </a:lnTo>
                <a:lnTo>
                  <a:pt x="5379" y="4200"/>
                </a:lnTo>
                <a:lnTo>
                  <a:pt x="5865" y="4200"/>
                </a:lnTo>
                <a:lnTo>
                  <a:pt x="5865" y="3734"/>
                </a:lnTo>
                <a:lnTo>
                  <a:pt x="6614" y="3734"/>
                </a:lnTo>
                <a:lnTo>
                  <a:pt x="6634" y="4081"/>
                </a:lnTo>
                <a:lnTo>
                  <a:pt x="6754" y="4081"/>
                </a:lnTo>
                <a:lnTo>
                  <a:pt x="6789" y="3997"/>
                </a:lnTo>
                <a:lnTo>
                  <a:pt x="6806" y="3954"/>
                </a:lnTo>
                <a:lnTo>
                  <a:pt x="6822" y="3910"/>
                </a:lnTo>
                <a:lnTo>
                  <a:pt x="6838" y="3865"/>
                </a:lnTo>
                <a:lnTo>
                  <a:pt x="6854" y="3821"/>
                </a:lnTo>
                <a:lnTo>
                  <a:pt x="6867" y="3775"/>
                </a:lnTo>
                <a:lnTo>
                  <a:pt x="6881" y="3730"/>
                </a:lnTo>
                <a:lnTo>
                  <a:pt x="6893" y="3684"/>
                </a:lnTo>
                <a:lnTo>
                  <a:pt x="6903" y="3639"/>
                </a:lnTo>
                <a:lnTo>
                  <a:pt x="6913" y="3594"/>
                </a:lnTo>
                <a:lnTo>
                  <a:pt x="6920" y="3549"/>
                </a:lnTo>
                <a:lnTo>
                  <a:pt x="6924" y="3506"/>
                </a:lnTo>
                <a:lnTo>
                  <a:pt x="6928" y="3462"/>
                </a:lnTo>
                <a:lnTo>
                  <a:pt x="6929" y="3420"/>
                </a:lnTo>
                <a:lnTo>
                  <a:pt x="6928" y="3378"/>
                </a:lnTo>
                <a:lnTo>
                  <a:pt x="350" y="3378"/>
                </a:lnTo>
                <a:close/>
                <a:moveTo>
                  <a:pt x="4108" y="3763"/>
                </a:moveTo>
                <a:lnTo>
                  <a:pt x="3661" y="3763"/>
                </a:lnTo>
                <a:lnTo>
                  <a:pt x="3661" y="4338"/>
                </a:lnTo>
                <a:lnTo>
                  <a:pt x="4431" y="4338"/>
                </a:lnTo>
                <a:lnTo>
                  <a:pt x="4431" y="3881"/>
                </a:lnTo>
                <a:lnTo>
                  <a:pt x="4928" y="3881"/>
                </a:lnTo>
                <a:lnTo>
                  <a:pt x="4928" y="4221"/>
                </a:lnTo>
                <a:lnTo>
                  <a:pt x="4743" y="4221"/>
                </a:lnTo>
                <a:lnTo>
                  <a:pt x="4743" y="4047"/>
                </a:lnTo>
                <a:lnTo>
                  <a:pt x="4625" y="4058"/>
                </a:lnTo>
                <a:lnTo>
                  <a:pt x="4625" y="4350"/>
                </a:lnTo>
                <a:lnTo>
                  <a:pt x="5069" y="4350"/>
                </a:lnTo>
                <a:lnTo>
                  <a:pt x="5069" y="3764"/>
                </a:lnTo>
                <a:lnTo>
                  <a:pt x="4271" y="3764"/>
                </a:lnTo>
                <a:lnTo>
                  <a:pt x="4271" y="4222"/>
                </a:lnTo>
                <a:lnTo>
                  <a:pt x="3806" y="4222"/>
                </a:lnTo>
                <a:lnTo>
                  <a:pt x="3806" y="3885"/>
                </a:lnTo>
                <a:lnTo>
                  <a:pt x="3982" y="3895"/>
                </a:lnTo>
                <a:lnTo>
                  <a:pt x="3988" y="4038"/>
                </a:lnTo>
                <a:lnTo>
                  <a:pt x="4110" y="4038"/>
                </a:lnTo>
                <a:lnTo>
                  <a:pt x="4108" y="3763"/>
                </a:lnTo>
                <a:close/>
                <a:moveTo>
                  <a:pt x="2561" y="3763"/>
                </a:moveTo>
                <a:lnTo>
                  <a:pt x="2115" y="3763"/>
                </a:lnTo>
                <a:lnTo>
                  <a:pt x="2115" y="4338"/>
                </a:lnTo>
                <a:lnTo>
                  <a:pt x="2884" y="4338"/>
                </a:lnTo>
                <a:lnTo>
                  <a:pt x="2884" y="3881"/>
                </a:lnTo>
                <a:lnTo>
                  <a:pt x="3382" y="3881"/>
                </a:lnTo>
                <a:lnTo>
                  <a:pt x="3382" y="4221"/>
                </a:lnTo>
                <a:lnTo>
                  <a:pt x="3197" y="4221"/>
                </a:lnTo>
                <a:lnTo>
                  <a:pt x="3197" y="4047"/>
                </a:lnTo>
                <a:lnTo>
                  <a:pt x="3078" y="4058"/>
                </a:lnTo>
                <a:lnTo>
                  <a:pt x="3078" y="4350"/>
                </a:lnTo>
                <a:lnTo>
                  <a:pt x="3522" y="4350"/>
                </a:lnTo>
                <a:lnTo>
                  <a:pt x="3522" y="3764"/>
                </a:lnTo>
                <a:lnTo>
                  <a:pt x="2725" y="3764"/>
                </a:lnTo>
                <a:lnTo>
                  <a:pt x="2725" y="4222"/>
                </a:lnTo>
                <a:lnTo>
                  <a:pt x="2260" y="4222"/>
                </a:lnTo>
                <a:lnTo>
                  <a:pt x="2260" y="3885"/>
                </a:lnTo>
                <a:lnTo>
                  <a:pt x="2436" y="3895"/>
                </a:lnTo>
                <a:lnTo>
                  <a:pt x="2442" y="4038"/>
                </a:lnTo>
                <a:lnTo>
                  <a:pt x="2564" y="4038"/>
                </a:lnTo>
                <a:lnTo>
                  <a:pt x="2561" y="37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啤酒"/>
          <p:cNvSpPr/>
          <p:nvPr/>
        </p:nvSpPr>
        <p:spPr bwMode="auto">
          <a:xfrm>
            <a:off x="379730" y="5614670"/>
            <a:ext cx="584200" cy="584200"/>
          </a:xfrm>
          <a:custGeom>
            <a:avLst/>
            <a:gdLst>
              <a:gd name="T0" fmla="*/ 1130338 w 2302"/>
              <a:gd name="T1" fmla="*/ 1578547 h 2743"/>
              <a:gd name="T2" fmla="*/ 1130338 w 2302"/>
              <a:gd name="T3" fmla="*/ 1618585 h 2743"/>
              <a:gd name="T4" fmla="*/ 948723 w 2302"/>
              <a:gd name="T5" fmla="*/ 1800397 h 2743"/>
              <a:gd name="T6" fmla="*/ 329791 w 2302"/>
              <a:gd name="T7" fmla="*/ 1800397 h 2743"/>
              <a:gd name="T8" fmla="*/ 148177 w 2302"/>
              <a:gd name="T9" fmla="*/ 1618585 h 2743"/>
              <a:gd name="T10" fmla="*/ 148177 w 2302"/>
              <a:gd name="T11" fmla="*/ 817169 h 2743"/>
              <a:gd name="T12" fmla="*/ 203907 w 2302"/>
              <a:gd name="T13" fmla="*/ 822420 h 2743"/>
              <a:gd name="T14" fmla="*/ 425516 w 2302"/>
              <a:gd name="T15" fmla="*/ 721340 h 2743"/>
              <a:gd name="T16" fmla="*/ 696299 w 2302"/>
              <a:gd name="T17" fmla="*/ 822420 h 2743"/>
              <a:gd name="T18" fmla="*/ 925776 w 2302"/>
              <a:gd name="T19" fmla="*/ 753502 h 2743"/>
              <a:gd name="T20" fmla="*/ 1115258 w 2302"/>
              <a:gd name="T21" fmla="*/ 822420 h 2743"/>
              <a:gd name="T22" fmla="*/ 1162465 w 2302"/>
              <a:gd name="T23" fmla="*/ 818482 h 2743"/>
              <a:gd name="T24" fmla="*/ 1509303 w 2302"/>
              <a:gd name="T25" fmla="*/ 1197858 h 2743"/>
              <a:gd name="T26" fmla="*/ 1130338 w 2302"/>
              <a:gd name="T27" fmla="*/ 1578547 h 2743"/>
              <a:gd name="T28" fmla="*/ 402568 w 2302"/>
              <a:gd name="T29" fmla="*/ 1035737 h 2743"/>
              <a:gd name="T30" fmla="*/ 348149 w 2302"/>
              <a:gd name="T31" fmla="*/ 981259 h 2743"/>
              <a:gd name="T32" fmla="*/ 293731 w 2302"/>
              <a:gd name="T33" fmla="*/ 1035737 h 2743"/>
              <a:gd name="T34" fmla="*/ 293731 w 2302"/>
              <a:gd name="T35" fmla="*/ 1548355 h 2743"/>
              <a:gd name="T36" fmla="*/ 348149 w 2302"/>
              <a:gd name="T37" fmla="*/ 1603489 h 2743"/>
              <a:gd name="T38" fmla="*/ 402568 w 2302"/>
              <a:gd name="T39" fmla="*/ 1548355 h 2743"/>
              <a:gd name="T40" fmla="*/ 402568 w 2302"/>
              <a:gd name="T41" fmla="*/ 1035737 h 2743"/>
              <a:gd name="T42" fmla="*/ 693676 w 2302"/>
              <a:gd name="T43" fmla="*/ 1072493 h 2743"/>
              <a:gd name="T44" fmla="*/ 639257 w 2302"/>
              <a:gd name="T45" fmla="*/ 1017359 h 2743"/>
              <a:gd name="T46" fmla="*/ 584839 w 2302"/>
              <a:gd name="T47" fmla="*/ 1072493 h 2743"/>
              <a:gd name="T48" fmla="*/ 584839 w 2302"/>
              <a:gd name="T49" fmla="*/ 1585111 h 2743"/>
              <a:gd name="T50" fmla="*/ 639257 w 2302"/>
              <a:gd name="T51" fmla="*/ 1639589 h 2743"/>
              <a:gd name="T52" fmla="*/ 693676 w 2302"/>
              <a:gd name="T53" fmla="*/ 1585111 h 2743"/>
              <a:gd name="T54" fmla="*/ 693676 w 2302"/>
              <a:gd name="T55" fmla="*/ 1072493 h 2743"/>
              <a:gd name="T56" fmla="*/ 984784 w 2302"/>
              <a:gd name="T57" fmla="*/ 1035737 h 2743"/>
              <a:gd name="T58" fmla="*/ 930365 w 2302"/>
              <a:gd name="T59" fmla="*/ 981259 h 2743"/>
              <a:gd name="T60" fmla="*/ 875946 w 2302"/>
              <a:gd name="T61" fmla="*/ 1035737 h 2743"/>
              <a:gd name="T62" fmla="*/ 875946 w 2302"/>
              <a:gd name="T63" fmla="*/ 1548355 h 2743"/>
              <a:gd name="T64" fmla="*/ 930365 w 2302"/>
              <a:gd name="T65" fmla="*/ 1603489 h 2743"/>
              <a:gd name="T66" fmla="*/ 984784 w 2302"/>
              <a:gd name="T67" fmla="*/ 1548355 h 2743"/>
              <a:gd name="T68" fmla="*/ 984784 w 2302"/>
              <a:gd name="T69" fmla="*/ 1035737 h 2743"/>
              <a:gd name="T70" fmla="*/ 1130338 w 2302"/>
              <a:gd name="T71" fmla="*/ 962881 h 2743"/>
              <a:gd name="T72" fmla="*/ 1130338 w 2302"/>
              <a:gd name="T73" fmla="*/ 1433491 h 2743"/>
              <a:gd name="T74" fmla="*/ 1362438 w 2302"/>
              <a:gd name="T75" fmla="*/ 1197858 h 2743"/>
              <a:gd name="T76" fmla="*/ 1130338 w 2302"/>
              <a:gd name="T77" fmla="*/ 962881 h 2743"/>
              <a:gd name="T78" fmla="*/ 1059528 w 2302"/>
              <a:gd name="T79" fmla="*/ 729873 h 2743"/>
              <a:gd name="T80" fmla="*/ 893649 w 2302"/>
              <a:gd name="T81" fmla="*/ 668831 h 2743"/>
              <a:gd name="T82" fmla="*/ 692365 w 2302"/>
              <a:gd name="T83" fmla="*/ 729873 h 2743"/>
              <a:gd name="T84" fmla="*/ 432728 w 2302"/>
              <a:gd name="T85" fmla="*/ 640608 h 2743"/>
              <a:gd name="T86" fmla="*/ 259637 w 2302"/>
              <a:gd name="T87" fmla="*/ 729873 h 2743"/>
              <a:gd name="T88" fmla="*/ 0 w 2302"/>
              <a:gd name="T89" fmla="*/ 469954 h 2743"/>
              <a:gd name="T90" fmla="*/ 259637 w 2302"/>
              <a:gd name="T91" fmla="*/ 210692 h 2743"/>
              <a:gd name="T92" fmla="*/ 354050 w 2302"/>
              <a:gd name="T93" fmla="*/ 228413 h 2743"/>
              <a:gd name="T94" fmla="*/ 692365 w 2302"/>
              <a:gd name="T95" fmla="*/ 0 h 2743"/>
              <a:gd name="T96" fmla="*/ 1023467 w 2302"/>
              <a:gd name="T97" fmla="*/ 213317 h 2743"/>
              <a:gd name="T98" fmla="*/ 1059528 w 2302"/>
              <a:gd name="T99" fmla="*/ 210692 h 2743"/>
              <a:gd name="T100" fmla="*/ 1343424 w 2302"/>
              <a:gd name="T101" fmla="*/ 469954 h 2743"/>
              <a:gd name="T102" fmla="*/ 1059528 w 2302"/>
              <a:gd name="T103" fmla="*/ 729873 h 2743"/>
              <a:gd name="T104" fmla="*/ 1059528 w 2302"/>
              <a:gd name="T105" fmla="*/ 305208 h 2743"/>
              <a:gd name="T106" fmla="*/ 955280 w 2302"/>
              <a:gd name="T107" fmla="*/ 500803 h 2743"/>
              <a:gd name="T108" fmla="*/ 468789 w 2302"/>
              <a:gd name="T109" fmla="*/ 236946 h 2743"/>
              <a:gd name="T110" fmla="*/ 523208 w 2302"/>
              <a:gd name="T111" fmla="*/ 468641 h 2743"/>
              <a:gd name="T112" fmla="*/ 134408 w 2302"/>
              <a:gd name="T113" fmla="*/ 373469 h 2743"/>
              <a:gd name="T114" fmla="*/ 447152 w 2302"/>
              <a:gd name="T115" fmla="*/ 532965 h 2743"/>
              <a:gd name="T116" fmla="*/ 866767 w 2302"/>
              <a:gd name="T117" fmla="*/ 530339 h 2743"/>
              <a:gd name="T118" fmla="*/ 1183446 w 2302"/>
              <a:gd name="T119" fmla="*/ 607790 h 2743"/>
              <a:gd name="T120" fmla="*/ 1059528 w 2302"/>
              <a:gd name="T121" fmla="*/ 305208 h 27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302" h="2743">
                <a:moveTo>
                  <a:pt x="1724" y="2405"/>
                </a:moveTo>
                <a:cubicBezTo>
                  <a:pt x="1724" y="2466"/>
                  <a:pt x="1724" y="2466"/>
                  <a:pt x="1724" y="2466"/>
                </a:cubicBezTo>
                <a:cubicBezTo>
                  <a:pt x="1724" y="2619"/>
                  <a:pt x="1600" y="2743"/>
                  <a:pt x="1447" y="2743"/>
                </a:cubicBezTo>
                <a:cubicBezTo>
                  <a:pt x="503" y="2743"/>
                  <a:pt x="503" y="2743"/>
                  <a:pt x="503" y="2743"/>
                </a:cubicBezTo>
                <a:cubicBezTo>
                  <a:pt x="350" y="2743"/>
                  <a:pt x="226" y="2619"/>
                  <a:pt x="226" y="2466"/>
                </a:cubicBezTo>
                <a:cubicBezTo>
                  <a:pt x="226" y="1245"/>
                  <a:pt x="226" y="1245"/>
                  <a:pt x="226" y="1245"/>
                </a:cubicBezTo>
                <a:cubicBezTo>
                  <a:pt x="253" y="1250"/>
                  <a:pt x="282" y="1253"/>
                  <a:pt x="311" y="1253"/>
                </a:cubicBezTo>
                <a:cubicBezTo>
                  <a:pt x="446" y="1253"/>
                  <a:pt x="567" y="1194"/>
                  <a:pt x="649" y="1099"/>
                </a:cubicBezTo>
                <a:cubicBezTo>
                  <a:pt x="760" y="1195"/>
                  <a:pt x="904" y="1253"/>
                  <a:pt x="1062" y="1253"/>
                </a:cubicBezTo>
                <a:cubicBezTo>
                  <a:pt x="1192" y="1253"/>
                  <a:pt x="1312" y="1215"/>
                  <a:pt x="1412" y="1148"/>
                </a:cubicBezTo>
                <a:cubicBezTo>
                  <a:pt x="1490" y="1214"/>
                  <a:pt x="1591" y="1253"/>
                  <a:pt x="1701" y="1253"/>
                </a:cubicBezTo>
                <a:cubicBezTo>
                  <a:pt x="1726" y="1253"/>
                  <a:pt x="1750" y="1251"/>
                  <a:pt x="1773" y="1247"/>
                </a:cubicBezTo>
                <a:cubicBezTo>
                  <a:pt x="2005" y="1260"/>
                  <a:pt x="2302" y="1356"/>
                  <a:pt x="2302" y="1825"/>
                </a:cubicBezTo>
                <a:cubicBezTo>
                  <a:pt x="2302" y="2261"/>
                  <a:pt x="1960" y="2399"/>
                  <a:pt x="1724" y="2405"/>
                </a:cubicBezTo>
                <a:close/>
                <a:moveTo>
                  <a:pt x="614" y="1578"/>
                </a:moveTo>
                <a:cubicBezTo>
                  <a:pt x="614" y="1532"/>
                  <a:pt x="577" y="1495"/>
                  <a:pt x="531" y="1495"/>
                </a:cubicBezTo>
                <a:cubicBezTo>
                  <a:pt x="485" y="1495"/>
                  <a:pt x="448" y="1532"/>
                  <a:pt x="448" y="1578"/>
                </a:cubicBezTo>
                <a:cubicBezTo>
                  <a:pt x="448" y="2359"/>
                  <a:pt x="448" y="2359"/>
                  <a:pt x="448" y="2359"/>
                </a:cubicBezTo>
                <a:cubicBezTo>
                  <a:pt x="448" y="2405"/>
                  <a:pt x="485" y="2443"/>
                  <a:pt x="531" y="2443"/>
                </a:cubicBezTo>
                <a:cubicBezTo>
                  <a:pt x="577" y="2443"/>
                  <a:pt x="614" y="2405"/>
                  <a:pt x="614" y="2359"/>
                </a:cubicBezTo>
                <a:lnTo>
                  <a:pt x="614" y="1578"/>
                </a:lnTo>
                <a:close/>
                <a:moveTo>
                  <a:pt x="1058" y="1634"/>
                </a:moveTo>
                <a:cubicBezTo>
                  <a:pt x="1058" y="1587"/>
                  <a:pt x="1021" y="1550"/>
                  <a:pt x="975" y="1550"/>
                </a:cubicBezTo>
                <a:cubicBezTo>
                  <a:pt x="929" y="1550"/>
                  <a:pt x="892" y="1587"/>
                  <a:pt x="892" y="1634"/>
                </a:cubicBezTo>
                <a:cubicBezTo>
                  <a:pt x="892" y="2415"/>
                  <a:pt x="892" y="2415"/>
                  <a:pt x="892" y="2415"/>
                </a:cubicBezTo>
                <a:cubicBezTo>
                  <a:pt x="892" y="2461"/>
                  <a:pt x="929" y="2498"/>
                  <a:pt x="975" y="2498"/>
                </a:cubicBezTo>
                <a:cubicBezTo>
                  <a:pt x="1021" y="2498"/>
                  <a:pt x="1058" y="2461"/>
                  <a:pt x="1058" y="2415"/>
                </a:cubicBezTo>
                <a:lnTo>
                  <a:pt x="1058" y="1634"/>
                </a:lnTo>
                <a:close/>
                <a:moveTo>
                  <a:pt x="1502" y="1578"/>
                </a:moveTo>
                <a:cubicBezTo>
                  <a:pt x="1502" y="1532"/>
                  <a:pt x="1465" y="1495"/>
                  <a:pt x="1419" y="1495"/>
                </a:cubicBezTo>
                <a:cubicBezTo>
                  <a:pt x="1373" y="1495"/>
                  <a:pt x="1336" y="1532"/>
                  <a:pt x="1336" y="1578"/>
                </a:cubicBezTo>
                <a:cubicBezTo>
                  <a:pt x="1336" y="2359"/>
                  <a:pt x="1336" y="2359"/>
                  <a:pt x="1336" y="2359"/>
                </a:cubicBezTo>
                <a:cubicBezTo>
                  <a:pt x="1336" y="2405"/>
                  <a:pt x="1373" y="2443"/>
                  <a:pt x="1419" y="2443"/>
                </a:cubicBezTo>
                <a:cubicBezTo>
                  <a:pt x="1465" y="2443"/>
                  <a:pt x="1502" y="2405"/>
                  <a:pt x="1502" y="2359"/>
                </a:cubicBezTo>
                <a:lnTo>
                  <a:pt x="1502" y="1578"/>
                </a:lnTo>
                <a:close/>
                <a:moveTo>
                  <a:pt x="1724" y="1467"/>
                </a:moveTo>
                <a:cubicBezTo>
                  <a:pt x="1724" y="2184"/>
                  <a:pt x="1724" y="2184"/>
                  <a:pt x="1724" y="2184"/>
                </a:cubicBezTo>
                <a:cubicBezTo>
                  <a:pt x="1876" y="2179"/>
                  <a:pt x="2078" y="2107"/>
                  <a:pt x="2078" y="1825"/>
                </a:cubicBezTo>
                <a:cubicBezTo>
                  <a:pt x="2078" y="1508"/>
                  <a:pt x="1876" y="1469"/>
                  <a:pt x="1724" y="1467"/>
                </a:cubicBezTo>
                <a:close/>
                <a:moveTo>
                  <a:pt x="1616" y="1112"/>
                </a:moveTo>
                <a:cubicBezTo>
                  <a:pt x="1520" y="1112"/>
                  <a:pt x="1431" y="1077"/>
                  <a:pt x="1363" y="1019"/>
                </a:cubicBezTo>
                <a:cubicBezTo>
                  <a:pt x="1274" y="1077"/>
                  <a:pt x="1169" y="1112"/>
                  <a:pt x="1056" y="1112"/>
                </a:cubicBezTo>
                <a:cubicBezTo>
                  <a:pt x="917" y="1112"/>
                  <a:pt x="758" y="1060"/>
                  <a:pt x="660" y="976"/>
                </a:cubicBezTo>
                <a:cubicBezTo>
                  <a:pt x="588" y="1059"/>
                  <a:pt x="514" y="1112"/>
                  <a:pt x="396" y="1112"/>
                </a:cubicBezTo>
                <a:cubicBezTo>
                  <a:pt x="177" y="1112"/>
                  <a:pt x="0" y="935"/>
                  <a:pt x="0" y="716"/>
                </a:cubicBezTo>
                <a:cubicBezTo>
                  <a:pt x="0" y="498"/>
                  <a:pt x="177" y="321"/>
                  <a:pt x="396" y="321"/>
                </a:cubicBezTo>
                <a:cubicBezTo>
                  <a:pt x="447" y="321"/>
                  <a:pt x="495" y="331"/>
                  <a:pt x="540" y="348"/>
                </a:cubicBezTo>
                <a:cubicBezTo>
                  <a:pt x="622" y="144"/>
                  <a:pt x="822" y="0"/>
                  <a:pt x="1056" y="0"/>
                </a:cubicBezTo>
                <a:cubicBezTo>
                  <a:pt x="1280" y="0"/>
                  <a:pt x="1473" y="133"/>
                  <a:pt x="1561" y="325"/>
                </a:cubicBezTo>
                <a:cubicBezTo>
                  <a:pt x="1579" y="323"/>
                  <a:pt x="1597" y="321"/>
                  <a:pt x="1616" y="321"/>
                </a:cubicBezTo>
                <a:cubicBezTo>
                  <a:pt x="1835" y="321"/>
                  <a:pt x="2049" y="498"/>
                  <a:pt x="2049" y="716"/>
                </a:cubicBezTo>
                <a:cubicBezTo>
                  <a:pt x="2049" y="935"/>
                  <a:pt x="1835" y="1112"/>
                  <a:pt x="1616" y="1112"/>
                </a:cubicBezTo>
                <a:close/>
                <a:moveTo>
                  <a:pt x="1616" y="465"/>
                </a:moveTo>
                <a:cubicBezTo>
                  <a:pt x="1672" y="659"/>
                  <a:pt x="1516" y="735"/>
                  <a:pt x="1457" y="763"/>
                </a:cubicBezTo>
                <a:cubicBezTo>
                  <a:pt x="1710" y="135"/>
                  <a:pt x="819" y="7"/>
                  <a:pt x="715" y="361"/>
                </a:cubicBezTo>
                <a:cubicBezTo>
                  <a:pt x="854" y="479"/>
                  <a:pt x="815" y="721"/>
                  <a:pt x="798" y="714"/>
                </a:cubicBezTo>
                <a:cubicBezTo>
                  <a:pt x="788" y="614"/>
                  <a:pt x="406" y="319"/>
                  <a:pt x="205" y="569"/>
                </a:cubicBezTo>
                <a:cubicBezTo>
                  <a:pt x="21" y="808"/>
                  <a:pt x="346" y="1210"/>
                  <a:pt x="682" y="812"/>
                </a:cubicBezTo>
                <a:cubicBezTo>
                  <a:pt x="939" y="1162"/>
                  <a:pt x="1311" y="922"/>
                  <a:pt x="1322" y="808"/>
                </a:cubicBezTo>
                <a:cubicBezTo>
                  <a:pt x="1509" y="1061"/>
                  <a:pt x="1746" y="964"/>
                  <a:pt x="1805" y="926"/>
                </a:cubicBezTo>
                <a:cubicBezTo>
                  <a:pt x="1864" y="888"/>
                  <a:pt x="2095" y="569"/>
                  <a:pt x="1616" y="4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鸡"/>
          <p:cNvSpPr/>
          <p:nvPr/>
        </p:nvSpPr>
        <p:spPr bwMode="auto">
          <a:xfrm>
            <a:off x="4772025" y="5528945"/>
            <a:ext cx="673100" cy="673100"/>
          </a:xfrm>
          <a:custGeom>
            <a:avLst/>
            <a:gdLst>
              <a:gd name="T0" fmla="*/ 475638 w 2767"/>
              <a:gd name="T1" fmla="*/ 1480927 h 2721"/>
              <a:gd name="T2" fmla="*/ 1290274 w 2767"/>
              <a:gd name="T3" fmla="*/ 1480927 h 2721"/>
              <a:gd name="T4" fmla="*/ 1464002 w 2767"/>
              <a:gd name="T5" fmla="*/ 1152701 h 2721"/>
              <a:gd name="T6" fmla="*/ 1521911 w 2767"/>
              <a:gd name="T7" fmla="*/ 1094740 h 2721"/>
              <a:gd name="T8" fmla="*/ 1800397 w 2767"/>
              <a:gd name="T9" fmla="*/ 978167 h 2721"/>
              <a:gd name="T10" fmla="*/ 1674818 w 2767"/>
              <a:gd name="T11" fmla="*/ 853129 h 2721"/>
              <a:gd name="T12" fmla="*/ 1639031 w 2767"/>
              <a:gd name="T13" fmla="*/ 858990 h 2721"/>
              <a:gd name="T14" fmla="*/ 1655949 w 2767"/>
              <a:gd name="T15" fmla="*/ 797773 h 2721"/>
              <a:gd name="T16" fmla="*/ 1530370 w 2767"/>
              <a:gd name="T17" fmla="*/ 672083 h 2721"/>
              <a:gd name="T18" fmla="*/ 1405442 w 2767"/>
              <a:gd name="T19" fmla="*/ 797773 h 2721"/>
              <a:gd name="T20" fmla="*/ 1460098 w 2767"/>
              <a:gd name="T21" fmla="*/ 900669 h 2721"/>
              <a:gd name="T22" fmla="*/ 1357943 w 2767"/>
              <a:gd name="T23" fmla="*/ 1002915 h 2721"/>
              <a:gd name="T24" fmla="*/ 1348834 w 2767"/>
              <a:gd name="T25" fmla="*/ 990541 h 2721"/>
              <a:gd name="T26" fmla="*/ 780150 w 2767"/>
              <a:gd name="T27" fmla="*/ 1313558 h 2721"/>
              <a:gd name="T28" fmla="*/ 1305890 w 2767"/>
              <a:gd name="T29" fmla="*/ 898065 h 2721"/>
              <a:gd name="T30" fmla="*/ 320128 w 2767"/>
              <a:gd name="T31" fmla="*/ 938442 h 2721"/>
              <a:gd name="T32" fmla="*/ 231638 w 2767"/>
              <a:gd name="T33" fmla="*/ 938442 h 2721"/>
              <a:gd name="T34" fmla="*/ 28629 w 2767"/>
              <a:gd name="T35" fmla="*/ 925417 h 2721"/>
              <a:gd name="T36" fmla="*/ 475638 w 2767"/>
              <a:gd name="T37" fmla="*/ 1480927 h 2721"/>
              <a:gd name="T38" fmla="*/ 392353 w 2767"/>
              <a:gd name="T39" fmla="*/ 1772033 h 2721"/>
              <a:gd name="T40" fmla="*/ 1402839 w 2767"/>
              <a:gd name="T41" fmla="*/ 1772033 h 2721"/>
              <a:gd name="T42" fmla="*/ 1402839 w 2767"/>
              <a:gd name="T43" fmla="*/ 1699745 h 2721"/>
              <a:gd name="T44" fmla="*/ 392353 w 2767"/>
              <a:gd name="T45" fmla="*/ 1699745 h 2721"/>
              <a:gd name="T46" fmla="*/ 392353 w 2767"/>
              <a:gd name="T47" fmla="*/ 1772033 h 2721"/>
              <a:gd name="T48" fmla="*/ 898572 w 2767"/>
              <a:gd name="T49" fmla="*/ 1670439 h 2721"/>
              <a:gd name="T50" fmla="*/ 1797144 w 2767"/>
              <a:gd name="T51" fmla="*/ 1519351 h 2721"/>
              <a:gd name="T52" fmla="*/ 0 w 2767"/>
              <a:gd name="T53" fmla="*/ 1519351 h 2721"/>
              <a:gd name="T54" fmla="*/ 898572 w 2767"/>
              <a:gd name="T55" fmla="*/ 1670439 h 2721"/>
              <a:gd name="T56" fmla="*/ 897921 w 2767"/>
              <a:gd name="T57" fmla="*/ 399212 h 2721"/>
              <a:gd name="T58" fmla="*/ 914188 w 2767"/>
              <a:gd name="T59" fmla="*/ 179743 h 2721"/>
              <a:gd name="T60" fmla="*/ 895969 w 2767"/>
              <a:gd name="T61" fmla="*/ 0 h 2721"/>
              <a:gd name="T62" fmla="*/ 897921 w 2767"/>
              <a:gd name="T63" fmla="*/ 399212 h 2721"/>
              <a:gd name="T64" fmla="*/ 750220 w 2767"/>
              <a:gd name="T65" fmla="*/ 478013 h 2721"/>
              <a:gd name="T66" fmla="*/ 761281 w 2767"/>
              <a:gd name="T67" fmla="*/ 330832 h 2721"/>
              <a:gd name="T68" fmla="*/ 748918 w 2767"/>
              <a:gd name="T69" fmla="*/ 210352 h 2721"/>
              <a:gd name="T70" fmla="*/ 750220 w 2767"/>
              <a:gd name="T71" fmla="*/ 478013 h 27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767" h="2721">
                <a:moveTo>
                  <a:pt x="731" y="2274"/>
                </a:moveTo>
                <a:cubicBezTo>
                  <a:pt x="1983" y="2274"/>
                  <a:pt x="1983" y="2274"/>
                  <a:pt x="1983" y="2274"/>
                </a:cubicBezTo>
                <a:cubicBezTo>
                  <a:pt x="2210" y="2274"/>
                  <a:pt x="2245" y="1837"/>
                  <a:pt x="2250" y="1770"/>
                </a:cubicBezTo>
                <a:cubicBezTo>
                  <a:pt x="2339" y="1681"/>
                  <a:pt x="2339" y="1681"/>
                  <a:pt x="2339" y="1681"/>
                </a:cubicBezTo>
                <a:cubicBezTo>
                  <a:pt x="2489" y="1840"/>
                  <a:pt x="2767" y="1785"/>
                  <a:pt x="2767" y="1502"/>
                </a:cubicBezTo>
                <a:cubicBezTo>
                  <a:pt x="2767" y="1396"/>
                  <a:pt x="2681" y="1310"/>
                  <a:pt x="2574" y="1310"/>
                </a:cubicBezTo>
                <a:cubicBezTo>
                  <a:pt x="2555" y="1310"/>
                  <a:pt x="2537" y="1314"/>
                  <a:pt x="2519" y="1319"/>
                </a:cubicBezTo>
                <a:cubicBezTo>
                  <a:pt x="2535" y="1291"/>
                  <a:pt x="2545" y="1259"/>
                  <a:pt x="2545" y="1225"/>
                </a:cubicBezTo>
                <a:cubicBezTo>
                  <a:pt x="2545" y="1118"/>
                  <a:pt x="2459" y="1032"/>
                  <a:pt x="2352" y="1032"/>
                </a:cubicBezTo>
                <a:cubicBezTo>
                  <a:pt x="2246" y="1032"/>
                  <a:pt x="2160" y="1118"/>
                  <a:pt x="2160" y="1225"/>
                </a:cubicBezTo>
                <a:cubicBezTo>
                  <a:pt x="2160" y="1291"/>
                  <a:pt x="2193" y="1349"/>
                  <a:pt x="2244" y="1383"/>
                </a:cubicBezTo>
                <a:cubicBezTo>
                  <a:pt x="2087" y="1540"/>
                  <a:pt x="2087" y="1540"/>
                  <a:pt x="2087" y="1540"/>
                </a:cubicBezTo>
                <a:cubicBezTo>
                  <a:pt x="2073" y="1521"/>
                  <a:pt x="2073" y="1521"/>
                  <a:pt x="2073" y="1521"/>
                </a:cubicBezTo>
                <a:cubicBezTo>
                  <a:pt x="2073" y="1521"/>
                  <a:pt x="1258" y="1168"/>
                  <a:pt x="1199" y="2017"/>
                </a:cubicBezTo>
                <a:cubicBezTo>
                  <a:pt x="1046" y="1141"/>
                  <a:pt x="1976" y="1309"/>
                  <a:pt x="2007" y="1379"/>
                </a:cubicBezTo>
                <a:cubicBezTo>
                  <a:pt x="1574" y="355"/>
                  <a:pt x="343" y="1060"/>
                  <a:pt x="492" y="1441"/>
                </a:cubicBezTo>
                <a:cubicBezTo>
                  <a:pt x="419" y="1580"/>
                  <a:pt x="384" y="1497"/>
                  <a:pt x="356" y="1441"/>
                </a:cubicBezTo>
                <a:cubicBezTo>
                  <a:pt x="236" y="1127"/>
                  <a:pt x="72" y="1347"/>
                  <a:pt x="44" y="1421"/>
                </a:cubicBezTo>
                <a:cubicBezTo>
                  <a:pt x="17" y="1495"/>
                  <a:pt x="13" y="2274"/>
                  <a:pt x="731" y="2274"/>
                </a:cubicBezTo>
                <a:close/>
                <a:moveTo>
                  <a:pt x="603" y="2721"/>
                </a:moveTo>
                <a:cubicBezTo>
                  <a:pt x="2156" y="2721"/>
                  <a:pt x="2156" y="2721"/>
                  <a:pt x="2156" y="2721"/>
                </a:cubicBezTo>
                <a:cubicBezTo>
                  <a:pt x="2156" y="2610"/>
                  <a:pt x="2156" y="2610"/>
                  <a:pt x="2156" y="2610"/>
                </a:cubicBezTo>
                <a:cubicBezTo>
                  <a:pt x="603" y="2610"/>
                  <a:pt x="603" y="2610"/>
                  <a:pt x="603" y="2610"/>
                </a:cubicBezTo>
                <a:lnTo>
                  <a:pt x="603" y="2721"/>
                </a:lnTo>
                <a:close/>
                <a:moveTo>
                  <a:pt x="1381" y="2565"/>
                </a:moveTo>
                <a:cubicBezTo>
                  <a:pt x="2117" y="2565"/>
                  <a:pt x="2717" y="2462"/>
                  <a:pt x="2762" y="2333"/>
                </a:cubicBezTo>
                <a:cubicBezTo>
                  <a:pt x="0" y="2333"/>
                  <a:pt x="0" y="2333"/>
                  <a:pt x="0" y="2333"/>
                </a:cubicBezTo>
                <a:cubicBezTo>
                  <a:pt x="45" y="2462"/>
                  <a:pt x="646" y="2565"/>
                  <a:pt x="1381" y="2565"/>
                </a:cubicBezTo>
                <a:close/>
                <a:moveTo>
                  <a:pt x="1380" y="613"/>
                </a:moveTo>
                <a:cubicBezTo>
                  <a:pt x="1414" y="613"/>
                  <a:pt x="1627" y="460"/>
                  <a:pt x="1405" y="276"/>
                </a:cubicBezTo>
                <a:cubicBezTo>
                  <a:pt x="1363" y="228"/>
                  <a:pt x="1304" y="142"/>
                  <a:pt x="1377" y="0"/>
                </a:cubicBezTo>
                <a:cubicBezTo>
                  <a:pt x="996" y="166"/>
                  <a:pt x="1459" y="366"/>
                  <a:pt x="1380" y="613"/>
                </a:cubicBezTo>
                <a:close/>
                <a:moveTo>
                  <a:pt x="1153" y="734"/>
                </a:moveTo>
                <a:cubicBezTo>
                  <a:pt x="1176" y="734"/>
                  <a:pt x="1319" y="631"/>
                  <a:pt x="1170" y="508"/>
                </a:cubicBezTo>
                <a:cubicBezTo>
                  <a:pt x="1142" y="476"/>
                  <a:pt x="1103" y="418"/>
                  <a:pt x="1151" y="323"/>
                </a:cubicBezTo>
                <a:cubicBezTo>
                  <a:pt x="896" y="435"/>
                  <a:pt x="1207" y="569"/>
                  <a:pt x="1153" y="7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/>
          <p:nvPr/>
        </p:nvSpPr>
        <p:spPr>
          <a:xfrm flipH="1">
            <a:off x="3791268" y="3649345"/>
            <a:ext cx="46094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欢迎关注公众号</a:t>
            </a:r>
          </a:p>
        </p:txBody>
      </p:sp>
      <p:sp>
        <p:nvSpPr>
          <p:cNvPr id="43" name="TextBox 25"/>
          <p:cNvSpPr txBox="1"/>
          <p:nvPr/>
        </p:nvSpPr>
        <p:spPr>
          <a:xfrm flipH="1">
            <a:off x="3678555" y="4274185"/>
            <a:ext cx="483489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zh-CN" altLang="zh-CN" strike="noStrike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Please enter the required title here</a:t>
            </a:r>
          </a:p>
        </p:txBody>
      </p:sp>
      <p:sp>
        <p:nvSpPr>
          <p:cNvPr id="6" name="矩形 5"/>
          <p:cNvSpPr/>
          <p:nvPr/>
        </p:nvSpPr>
        <p:spPr>
          <a:xfrm>
            <a:off x="5193665" y="1605280"/>
            <a:ext cx="1787525" cy="17875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67935" y="1381760"/>
            <a:ext cx="2038350" cy="2559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8" y="-7937"/>
            <a:ext cx="12191365" cy="6873875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" y="3698240"/>
            <a:ext cx="4068000" cy="316801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2285" y="3698240"/>
            <a:ext cx="4067810" cy="31680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4380" y="3698240"/>
            <a:ext cx="4067810" cy="3168015"/>
          </a:xfrm>
          <a:prstGeom prst="rect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20"/>
          <p:cNvSpPr txBox="1"/>
          <p:nvPr/>
        </p:nvSpPr>
        <p:spPr>
          <a:xfrm flipH="1">
            <a:off x="856615" y="3824605"/>
            <a:ext cx="217995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27" name="文本框 22"/>
          <p:cNvSpPr txBox="1"/>
          <p:nvPr/>
        </p:nvSpPr>
        <p:spPr>
          <a:xfrm flipH="1">
            <a:off x="856615" y="5401310"/>
            <a:ext cx="217995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6" name="文本框 20"/>
          <p:cNvSpPr txBox="1"/>
          <p:nvPr/>
        </p:nvSpPr>
        <p:spPr>
          <a:xfrm flipH="1">
            <a:off x="9068435" y="3824605"/>
            <a:ext cx="217995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7" name="文本框 22"/>
          <p:cNvSpPr txBox="1"/>
          <p:nvPr/>
        </p:nvSpPr>
        <p:spPr>
          <a:xfrm flipH="1">
            <a:off x="9068435" y="5401310"/>
            <a:ext cx="2179955" cy="112458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</a:p>
        </p:txBody>
      </p:sp>
      <p:sp>
        <p:nvSpPr>
          <p:cNvPr id="10" name="文本框 20"/>
          <p:cNvSpPr txBox="1"/>
          <p:nvPr/>
        </p:nvSpPr>
        <p:spPr>
          <a:xfrm flipH="1">
            <a:off x="5006340" y="3824605"/>
            <a:ext cx="2179955" cy="4603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KEY  WORDS </a:t>
            </a:r>
          </a:p>
        </p:txBody>
      </p:sp>
      <p:sp>
        <p:nvSpPr>
          <p:cNvPr id="11" name="文本框 22"/>
          <p:cNvSpPr txBox="1"/>
          <p:nvPr/>
        </p:nvSpPr>
        <p:spPr>
          <a:xfrm flipH="1">
            <a:off x="5006340" y="5401310"/>
            <a:ext cx="2179955" cy="110453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indent="0"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单击此处添加本章节的简要内容。本模板精心设计，模板所有素材均可自由编辑替换移动。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3" name="文本框 20"/>
          <p:cNvSpPr txBox="1"/>
          <p:nvPr/>
        </p:nvSpPr>
        <p:spPr>
          <a:xfrm flipH="1">
            <a:off x="1786890" y="1334135"/>
            <a:ext cx="8618220" cy="15684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9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ABOUT  US</a:t>
            </a:r>
          </a:p>
        </p:txBody>
      </p:sp>
      <p:sp>
        <p:nvSpPr>
          <p:cNvPr id="14" name="汉堡可乐"/>
          <p:cNvSpPr/>
          <p:nvPr/>
        </p:nvSpPr>
        <p:spPr bwMode="auto">
          <a:xfrm>
            <a:off x="1489075" y="4385945"/>
            <a:ext cx="914400" cy="914400"/>
          </a:xfrm>
          <a:custGeom>
            <a:avLst/>
            <a:gdLst>
              <a:gd name="T0" fmla="*/ 2147483646 w 6610"/>
              <a:gd name="T1" fmla="*/ 2147483646 h 5970"/>
              <a:gd name="T2" fmla="*/ 2147483646 w 6610"/>
              <a:gd name="T3" fmla="*/ 909645345 h 5970"/>
              <a:gd name="T4" fmla="*/ 2147483646 w 6610"/>
              <a:gd name="T5" fmla="*/ 215446673 h 5970"/>
              <a:gd name="T6" fmla="*/ 2147483646 w 6610"/>
              <a:gd name="T7" fmla="*/ 2147483646 h 5970"/>
              <a:gd name="T8" fmla="*/ 2147483646 w 6610"/>
              <a:gd name="T9" fmla="*/ 2147483646 h 5970"/>
              <a:gd name="T10" fmla="*/ 2147483646 w 6610"/>
              <a:gd name="T11" fmla="*/ 2147483646 h 5970"/>
              <a:gd name="T12" fmla="*/ 2147483646 w 6610"/>
              <a:gd name="T13" fmla="*/ 2147483646 h 5970"/>
              <a:gd name="T14" fmla="*/ 2147483646 w 6610"/>
              <a:gd name="T15" fmla="*/ 2147483646 h 5970"/>
              <a:gd name="T16" fmla="*/ 0 w 6610"/>
              <a:gd name="T17" fmla="*/ 2147483646 h 5970"/>
              <a:gd name="T18" fmla="*/ 2147483646 w 6610"/>
              <a:gd name="T19" fmla="*/ 2147483646 h 5970"/>
              <a:gd name="T20" fmla="*/ 2147483646 w 6610"/>
              <a:gd name="T21" fmla="*/ 2147483646 h 5970"/>
              <a:gd name="T22" fmla="*/ 2147483646 w 6610"/>
              <a:gd name="T23" fmla="*/ 2147483646 h 5970"/>
              <a:gd name="T24" fmla="*/ 2147483646 w 6610"/>
              <a:gd name="T25" fmla="*/ 2147483646 h 5970"/>
              <a:gd name="T26" fmla="*/ 2147483646 w 6610"/>
              <a:gd name="T27" fmla="*/ 2147483646 h 5970"/>
              <a:gd name="T28" fmla="*/ 2147483646 w 6610"/>
              <a:gd name="T29" fmla="*/ 2147483646 h 5970"/>
              <a:gd name="T30" fmla="*/ 2147483646 w 6610"/>
              <a:gd name="T31" fmla="*/ 2147483646 h 5970"/>
              <a:gd name="T32" fmla="*/ 2147483646 w 6610"/>
              <a:gd name="T33" fmla="*/ 2147483646 h 5970"/>
              <a:gd name="T34" fmla="*/ 2147483646 w 6610"/>
              <a:gd name="T35" fmla="*/ 2147483646 h 5970"/>
              <a:gd name="T36" fmla="*/ 2147483646 w 6610"/>
              <a:gd name="T37" fmla="*/ 2147483646 h 5970"/>
              <a:gd name="T38" fmla="*/ 2147483646 w 6610"/>
              <a:gd name="T39" fmla="*/ 2147483646 h 5970"/>
              <a:gd name="T40" fmla="*/ 2147483646 w 6610"/>
              <a:gd name="T41" fmla="*/ 2147483646 h 5970"/>
              <a:gd name="T42" fmla="*/ 2147483646 w 6610"/>
              <a:gd name="T43" fmla="*/ 2147483646 h 5970"/>
              <a:gd name="T44" fmla="*/ 2147483646 w 6610"/>
              <a:gd name="T45" fmla="*/ 2147483646 h 5970"/>
              <a:gd name="T46" fmla="*/ 2147483646 w 6610"/>
              <a:gd name="T47" fmla="*/ 2147483646 h 5970"/>
              <a:gd name="T48" fmla="*/ 2147483646 w 6610"/>
              <a:gd name="T49" fmla="*/ 2147483646 h 5970"/>
              <a:gd name="T50" fmla="*/ 2147483646 w 6610"/>
              <a:gd name="T51" fmla="*/ 2147483646 h 5970"/>
              <a:gd name="T52" fmla="*/ 2147483646 w 6610"/>
              <a:gd name="T53" fmla="*/ 2147483646 h 5970"/>
              <a:gd name="T54" fmla="*/ 2147483646 w 6610"/>
              <a:gd name="T55" fmla="*/ 2147483646 h 5970"/>
              <a:gd name="T56" fmla="*/ 2147483646 w 6610"/>
              <a:gd name="T57" fmla="*/ 2147483646 h 5970"/>
              <a:gd name="T58" fmla="*/ 2147483646 w 6610"/>
              <a:gd name="T59" fmla="*/ 2147483646 h 5970"/>
              <a:gd name="T60" fmla="*/ 2147483646 w 6610"/>
              <a:gd name="T61" fmla="*/ 2147483646 h 5970"/>
              <a:gd name="T62" fmla="*/ 2147483646 w 6610"/>
              <a:gd name="T63" fmla="*/ 2147483646 h 5970"/>
              <a:gd name="T64" fmla="*/ 2147483646 w 6610"/>
              <a:gd name="T65" fmla="*/ 2147483646 h 5970"/>
              <a:gd name="T66" fmla="*/ 2147483646 w 6610"/>
              <a:gd name="T67" fmla="*/ 2147483646 h 5970"/>
              <a:gd name="T68" fmla="*/ 2147483646 w 6610"/>
              <a:gd name="T69" fmla="*/ 2147483646 h 5970"/>
              <a:gd name="T70" fmla="*/ 2147483646 w 6610"/>
              <a:gd name="T71" fmla="*/ 2147483646 h 5970"/>
              <a:gd name="T72" fmla="*/ 2147483646 w 6610"/>
              <a:gd name="T73" fmla="*/ 2147483646 h 5970"/>
              <a:gd name="T74" fmla="*/ 2147483646 w 6610"/>
              <a:gd name="T75" fmla="*/ 2147483646 h 5970"/>
              <a:gd name="T76" fmla="*/ 2147483646 w 6610"/>
              <a:gd name="T77" fmla="*/ 2147483646 h 5970"/>
              <a:gd name="T78" fmla="*/ 2147483646 w 6610"/>
              <a:gd name="T79" fmla="*/ 2147483646 h 5970"/>
              <a:gd name="T80" fmla="*/ 2147483646 w 6610"/>
              <a:gd name="T81" fmla="*/ 2147483646 h 5970"/>
              <a:gd name="T82" fmla="*/ 2147483646 w 6610"/>
              <a:gd name="T83" fmla="*/ 2147483646 h 5970"/>
              <a:gd name="T84" fmla="*/ 2147483646 w 6610"/>
              <a:gd name="T85" fmla="*/ 2147483646 h 5970"/>
              <a:gd name="T86" fmla="*/ 2147483646 w 6610"/>
              <a:gd name="T87" fmla="*/ 2147483646 h 5970"/>
              <a:gd name="T88" fmla="*/ 2147483646 w 6610"/>
              <a:gd name="T89" fmla="*/ 2147483646 h 5970"/>
              <a:gd name="T90" fmla="*/ 2147483646 w 6610"/>
              <a:gd name="T91" fmla="*/ 2147483646 h 5970"/>
              <a:gd name="T92" fmla="*/ 2147483646 w 6610"/>
              <a:gd name="T93" fmla="*/ 2147483646 h 5970"/>
              <a:gd name="T94" fmla="*/ 2147483646 w 6610"/>
              <a:gd name="T95" fmla="*/ 2147483646 h 5970"/>
              <a:gd name="T96" fmla="*/ 2147483646 w 6610"/>
              <a:gd name="T97" fmla="*/ 2147483646 h 5970"/>
              <a:gd name="T98" fmla="*/ 2147483646 w 6610"/>
              <a:gd name="T99" fmla="*/ 2147483646 h 5970"/>
              <a:gd name="T100" fmla="*/ 2147483646 w 6610"/>
              <a:gd name="T101" fmla="*/ 2147483646 h 5970"/>
              <a:gd name="T102" fmla="*/ 2147483646 w 6610"/>
              <a:gd name="T103" fmla="*/ 2147483646 h 5970"/>
              <a:gd name="T104" fmla="*/ 2147483646 w 6610"/>
              <a:gd name="T105" fmla="*/ 2147483646 h 5970"/>
              <a:gd name="T106" fmla="*/ 2147483646 w 6610"/>
              <a:gd name="T107" fmla="*/ 2147483646 h 5970"/>
              <a:gd name="T108" fmla="*/ 2147483646 w 6610"/>
              <a:gd name="T109" fmla="*/ 2147483646 h 5970"/>
              <a:gd name="T110" fmla="*/ 2147483646 w 6610"/>
              <a:gd name="T111" fmla="*/ 2147483646 h 5970"/>
              <a:gd name="T112" fmla="*/ 2147483646 w 6610"/>
              <a:gd name="T113" fmla="*/ 2147483646 h 5970"/>
              <a:gd name="T114" fmla="*/ 2147483646 w 6610"/>
              <a:gd name="T115" fmla="*/ 2147483646 h 5970"/>
              <a:gd name="T116" fmla="*/ 2147483646 w 6610"/>
              <a:gd name="T117" fmla="*/ 2147483646 h 5970"/>
              <a:gd name="T118" fmla="*/ 2147483646 w 6610"/>
              <a:gd name="T119" fmla="*/ 2147483646 h 5970"/>
              <a:gd name="T120" fmla="*/ 2147483646 w 6610"/>
              <a:gd name="T121" fmla="*/ 2147483646 h 5970"/>
              <a:gd name="T122" fmla="*/ 2147483646 w 6610"/>
              <a:gd name="T123" fmla="*/ 2147483646 h 5970"/>
              <a:gd name="T124" fmla="*/ 2147483646 w 6610"/>
              <a:gd name="T125" fmla="*/ 2147483646 h 59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610" h="5970">
                <a:moveTo>
                  <a:pt x="75" y="997"/>
                </a:moveTo>
                <a:lnTo>
                  <a:pt x="2325" y="994"/>
                </a:lnTo>
                <a:lnTo>
                  <a:pt x="2339" y="992"/>
                </a:lnTo>
                <a:lnTo>
                  <a:pt x="2352" y="990"/>
                </a:lnTo>
                <a:lnTo>
                  <a:pt x="2363" y="984"/>
                </a:lnTo>
                <a:lnTo>
                  <a:pt x="2374" y="979"/>
                </a:lnTo>
                <a:lnTo>
                  <a:pt x="2383" y="971"/>
                </a:lnTo>
                <a:lnTo>
                  <a:pt x="2390" y="962"/>
                </a:lnTo>
                <a:lnTo>
                  <a:pt x="2396" y="951"/>
                </a:lnTo>
                <a:lnTo>
                  <a:pt x="2401" y="936"/>
                </a:lnTo>
                <a:lnTo>
                  <a:pt x="2608" y="258"/>
                </a:lnTo>
                <a:lnTo>
                  <a:pt x="2624" y="226"/>
                </a:lnTo>
                <a:lnTo>
                  <a:pt x="2643" y="196"/>
                </a:lnTo>
                <a:lnTo>
                  <a:pt x="2661" y="168"/>
                </a:lnTo>
                <a:lnTo>
                  <a:pt x="2681" y="142"/>
                </a:lnTo>
                <a:lnTo>
                  <a:pt x="2703" y="118"/>
                </a:lnTo>
                <a:lnTo>
                  <a:pt x="2724" y="96"/>
                </a:lnTo>
                <a:lnTo>
                  <a:pt x="2748" y="77"/>
                </a:lnTo>
                <a:lnTo>
                  <a:pt x="2773" y="59"/>
                </a:lnTo>
                <a:lnTo>
                  <a:pt x="2786" y="52"/>
                </a:lnTo>
                <a:lnTo>
                  <a:pt x="2799" y="45"/>
                </a:lnTo>
                <a:lnTo>
                  <a:pt x="2813" y="38"/>
                </a:lnTo>
                <a:lnTo>
                  <a:pt x="2826" y="32"/>
                </a:lnTo>
                <a:lnTo>
                  <a:pt x="2840" y="26"/>
                </a:lnTo>
                <a:lnTo>
                  <a:pt x="2856" y="22"/>
                </a:lnTo>
                <a:lnTo>
                  <a:pt x="2870" y="18"/>
                </a:lnTo>
                <a:lnTo>
                  <a:pt x="2885" y="14"/>
                </a:lnTo>
                <a:lnTo>
                  <a:pt x="2900" y="11"/>
                </a:lnTo>
                <a:lnTo>
                  <a:pt x="2917" y="9"/>
                </a:lnTo>
                <a:lnTo>
                  <a:pt x="2933" y="8"/>
                </a:lnTo>
                <a:lnTo>
                  <a:pt x="2949" y="7"/>
                </a:lnTo>
                <a:lnTo>
                  <a:pt x="2967" y="6"/>
                </a:lnTo>
                <a:lnTo>
                  <a:pt x="2984" y="7"/>
                </a:lnTo>
                <a:lnTo>
                  <a:pt x="3020" y="9"/>
                </a:lnTo>
                <a:lnTo>
                  <a:pt x="4496" y="0"/>
                </a:lnTo>
                <a:lnTo>
                  <a:pt x="4496" y="290"/>
                </a:lnTo>
                <a:lnTo>
                  <a:pt x="3096" y="294"/>
                </a:lnTo>
                <a:lnTo>
                  <a:pt x="3078" y="297"/>
                </a:lnTo>
                <a:lnTo>
                  <a:pt x="3061" y="301"/>
                </a:lnTo>
                <a:lnTo>
                  <a:pt x="3045" y="305"/>
                </a:lnTo>
                <a:lnTo>
                  <a:pt x="3029" y="311"/>
                </a:lnTo>
                <a:lnTo>
                  <a:pt x="3015" y="317"/>
                </a:lnTo>
                <a:lnTo>
                  <a:pt x="3001" y="324"/>
                </a:lnTo>
                <a:lnTo>
                  <a:pt x="2987" y="332"/>
                </a:lnTo>
                <a:lnTo>
                  <a:pt x="2975" y="341"/>
                </a:lnTo>
                <a:lnTo>
                  <a:pt x="2963" y="350"/>
                </a:lnTo>
                <a:lnTo>
                  <a:pt x="2952" y="361"/>
                </a:lnTo>
                <a:lnTo>
                  <a:pt x="2941" y="372"/>
                </a:lnTo>
                <a:lnTo>
                  <a:pt x="2931" y="384"/>
                </a:lnTo>
                <a:lnTo>
                  <a:pt x="2922" y="397"/>
                </a:lnTo>
                <a:lnTo>
                  <a:pt x="2915" y="411"/>
                </a:lnTo>
                <a:lnTo>
                  <a:pt x="2907" y="425"/>
                </a:lnTo>
                <a:lnTo>
                  <a:pt x="2900" y="440"/>
                </a:lnTo>
                <a:lnTo>
                  <a:pt x="2764" y="903"/>
                </a:lnTo>
                <a:lnTo>
                  <a:pt x="2759" y="926"/>
                </a:lnTo>
                <a:lnTo>
                  <a:pt x="2758" y="936"/>
                </a:lnTo>
                <a:lnTo>
                  <a:pt x="2757" y="945"/>
                </a:lnTo>
                <a:lnTo>
                  <a:pt x="2758" y="954"/>
                </a:lnTo>
                <a:lnTo>
                  <a:pt x="2759" y="962"/>
                </a:lnTo>
                <a:lnTo>
                  <a:pt x="2762" y="969"/>
                </a:lnTo>
                <a:lnTo>
                  <a:pt x="2764" y="975"/>
                </a:lnTo>
                <a:lnTo>
                  <a:pt x="2768" y="980"/>
                </a:lnTo>
                <a:lnTo>
                  <a:pt x="2773" y="984"/>
                </a:lnTo>
                <a:lnTo>
                  <a:pt x="2777" y="988"/>
                </a:lnTo>
                <a:lnTo>
                  <a:pt x="2783" y="991"/>
                </a:lnTo>
                <a:lnTo>
                  <a:pt x="2790" y="992"/>
                </a:lnTo>
                <a:lnTo>
                  <a:pt x="2798" y="993"/>
                </a:lnTo>
                <a:lnTo>
                  <a:pt x="2805" y="994"/>
                </a:lnTo>
                <a:lnTo>
                  <a:pt x="2814" y="993"/>
                </a:lnTo>
                <a:lnTo>
                  <a:pt x="3285" y="993"/>
                </a:lnTo>
                <a:lnTo>
                  <a:pt x="3024" y="5390"/>
                </a:lnTo>
                <a:lnTo>
                  <a:pt x="368" y="5390"/>
                </a:lnTo>
                <a:lnTo>
                  <a:pt x="75" y="997"/>
                </a:lnTo>
                <a:close/>
                <a:moveTo>
                  <a:pt x="761" y="5970"/>
                </a:moveTo>
                <a:lnTo>
                  <a:pt x="6022" y="5945"/>
                </a:lnTo>
                <a:lnTo>
                  <a:pt x="6091" y="5938"/>
                </a:lnTo>
                <a:lnTo>
                  <a:pt x="6156" y="5934"/>
                </a:lnTo>
                <a:lnTo>
                  <a:pt x="6272" y="5928"/>
                </a:lnTo>
                <a:lnTo>
                  <a:pt x="6324" y="5923"/>
                </a:lnTo>
                <a:lnTo>
                  <a:pt x="6348" y="5920"/>
                </a:lnTo>
                <a:lnTo>
                  <a:pt x="6371" y="5917"/>
                </a:lnTo>
                <a:lnTo>
                  <a:pt x="6392" y="5912"/>
                </a:lnTo>
                <a:lnTo>
                  <a:pt x="6413" y="5907"/>
                </a:lnTo>
                <a:lnTo>
                  <a:pt x="6433" y="5901"/>
                </a:lnTo>
                <a:lnTo>
                  <a:pt x="6451" y="5894"/>
                </a:lnTo>
                <a:lnTo>
                  <a:pt x="6469" y="5886"/>
                </a:lnTo>
                <a:lnTo>
                  <a:pt x="6485" y="5876"/>
                </a:lnTo>
                <a:lnTo>
                  <a:pt x="6501" y="5865"/>
                </a:lnTo>
                <a:lnTo>
                  <a:pt x="6515" y="5852"/>
                </a:lnTo>
                <a:lnTo>
                  <a:pt x="6529" y="5838"/>
                </a:lnTo>
                <a:lnTo>
                  <a:pt x="6541" y="5822"/>
                </a:lnTo>
                <a:lnTo>
                  <a:pt x="6552" y="5804"/>
                </a:lnTo>
                <a:lnTo>
                  <a:pt x="6563" y="5784"/>
                </a:lnTo>
                <a:lnTo>
                  <a:pt x="6572" y="5761"/>
                </a:lnTo>
                <a:lnTo>
                  <a:pt x="6580" y="5737"/>
                </a:lnTo>
                <a:lnTo>
                  <a:pt x="6588" y="5710"/>
                </a:lnTo>
                <a:lnTo>
                  <a:pt x="6594" y="5681"/>
                </a:lnTo>
                <a:lnTo>
                  <a:pt x="6600" y="5649"/>
                </a:lnTo>
                <a:lnTo>
                  <a:pt x="6604" y="5614"/>
                </a:lnTo>
                <a:lnTo>
                  <a:pt x="6608" y="5576"/>
                </a:lnTo>
                <a:lnTo>
                  <a:pt x="6610" y="5535"/>
                </a:lnTo>
                <a:lnTo>
                  <a:pt x="0" y="5560"/>
                </a:lnTo>
                <a:lnTo>
                  <a:pt x="1" y="5599"/>
                </a:lnTo>
                <a:lnTo>
                  <a:pt x="5" y="5634"/>
                </a:lnTo>
                <a:lnTo>
                  <a:pt x="10" y="5666"/>
                </a:lnTo>
                <a:lnTo>
                  <a:pt x="17" y="5697"/>
                </a:lnTo>
                <a:lnTo>
                  <a:pt x="25" y="5725"/>
                </a:lnTo>
                <a:lnTo>
                  <a:pt x="35" y="5752"/>
                </a:lnTo>
                <a:lnTo>
                  <a:pt x="47" y="5776"/>
                </a:lnTo>
                <a:lnTo>
                  <a:pt x="60" y="5799"/>
                </a:lnTo>
                <a:lnTo>
                  <a:pt x="76" y="5818"/>
                </a:lnTo>
                <a:lnTo>
                  <a:pt x="91" y="5838"/>
                </a:lnTo>
                <a:lnTo>
                  <a:pt x="110" y="5854"/>
                </a:lnTo>
                <a:lnTo>
                  <a:pt x="128" y="5870"/>
                </a:lnTo>
                <a:lnTo>
                  <a:pt x="149" y="5884"/>
                </a:lnTo>
                <a:lnTo>
                  <a:pt x="171" y="5897"/>
                </a:lnTo>
                <a:lnTo>
                  <a:pt x="195" y="5908"/>
                </a:lnTo>
                <a:lnTo>
                  <a:pt x="219" y="5918"/>
                </a:lnTo>
                <a:lnTo>
                  <a:pt x="245" y="5926"/>
                </a:lnTo>
                <a:lnTo>
                  <a:pt x="272" y="5934"/>
                </a:lnTo>
                <a:lnTo>
                  <a:pt x="300" y="5941"/>
                </a:lnTo>
                <a:lnTo>
                  <a:pt x="329" y="5946"/>
                </a:lnTo>
                <a:lnTo>
                  <a:pt x="360" y="5952"/>
                </a:lnTo>
                <a:lnTo>
                  <a:pt x="391" y="5955"/>
                </a:lnTo>
                <a:lnTo>
                  <a:pt x="424" y="5958"/>
                </a:lnTo>
                <a:lnTo>
                  <a:pt x="458" y="5961"/>
                </a:lnTo>
                <a:lnTo>
                  <a:pt x="528" y="5965"/>
                </a:lnTo>
                <a:lnTo>
                  <a:pt x="602" y="5968"/>
                </a:lnTo>
                <a:lnTo>
                  <a:pt x="761" y="5970"/>
                </a:lnTo>
                <a:close/>
                <a:moveTo>
                  <a:pt x="3808" y="5384"/>
                </a:moveTo>
                <a:lnTo>
                  <a:pt x="5889" y="5370"/>
                </a:lnTo>
                <a:lnTo>
                  <a:pt x="5924" y="5366"/>
                </a:lnTo>
                <a:lnTo>
                  <a:pt x="5958" y="5361"/>
                </a:lnTo>
                <a:lnTo>
                  <a:pt x="5989" y="5354"/>
                </a:lnTo>
                <a:lnTo>
                  <a:pt x="6019" y="5347"/>
                </a:lnTo>
                <a:lnTo>
                  <a:pt x="6047" y="5339"/>
                </a:lnTo>
                <a:lnTo>
                  <a:pt x="6073" y="5330"/>
                </a:lnTo>
                <a:lnTo>
                  <a:pt x="6099" y="5319"/>
                </a:lnTo>
                <a:lnTo>
                  <a:pt x="6123" y="5308"/>
                </a:lnTo>
                <a:lnTo>
                  <a:pt x="6144" y="5295"/>
                </a:lnTo>
                <a:lnTo>
                  <a:pt x="6165" y="5282"/>
                </a:lnTo>
                <a:lnTo>
                  <a:pt x="6185" y="5267"/>
                </a:lnTo>
                <a:lnTo>
                  <a:pt x="6203" y="5251"/>
                </a:lnTo>
                <a:lnTo>
                  <a:pt x="6220" y="5234"/>
                </a:lnTo>
                <a:lnTo>
                  <a:pt x="6235" y="5215"/>
                </a:lnTo>
                <a:lnTo>
                  <a:pt x="6250" y="5197"/>
                </a:lnTo>
                <a:lnTo>
                  <a:pt x="6263" y="5176"/>
                </a:lnTo>
                <a:lnTo>
                  <a:pt x="6276" y="5154"/>
                </a:lnTo>
                <a:lnTo>
                  <a:pt x="6288" y="5131"/>
                </a:lnTo>
                <a:lnTo>
                  <a:pt x="6297" y="5107"/>
                </a:lnTo>
                <a:lnTo>
                  <a:pt x="6307" y="5082"/>
                </a:lnTo>
                <a:lnTo>
                  <a:pt x="6316" y="5055"/>
                </a:lnTo>
                <a:lnTo>
                  <a:pt x="6324" y="5027"/>
                </a:lnTo>
                <a:lnTo>
                  <a:pt x="6330" y="4998"/>
                </a:lnTo>
                <a:lnTo>
                  <a:pt x="6337" y="4967"/>
                </a:lnTo>
                <a:lnTo>
                  <a:pt x="6342" y="4936"/>
                </a:lnTo>
                <a:lnTo>
                  <a:pt x="6348" y="4902"/>
                </a:lnTo>
                <a:lnTo>
                  <a:pt x="6352" y="4868"/>
                </a:lnTo>
                <a:lnTo>
                  <a:pt x="6355" y="4832"/>
                </a:lnTo>
                <a:lnTo>
                  <a:pt x="6362" y="4755"/>
                </a:lnTo>
                <a:lnTo>
                  <a:pt x="6367" y="4673"/>
                </a:lnTo>
                <a:lnTo>
                  <a:pt x="3325" y="4678"/>
                </a:lnTo>
                <a:lnTo>
                  <a:pt x="3323" y="4758"/>
                </a:lnTo>
                <a:lnTo>
                  <a:pt x="3323" y="4796"/>
                </a:lnTo>
                <a:lnTo>
                  <a:pt x="3324" y="4833"/>
                </a:lnTo>
                <a:lnTo>
                  <a:pt x="3325" y="4868"/>
                </a:lnTo>
                <a:lnTo>
                  <a:pt x="3327" y="4902"/>
                </a:lnTo>
                <a:lnTo>
                  <a:pt x="3331" y="4935"/>
                </a:lnTo>
                <a:lnTo>
                  <a:pt x="3334" y="4966"/>
                </a:lnTo>
                <a:lnTo>
                  <a:pt x="3338" y="4997"/>
                </a:lnTo>
                <a:lnTo>
                  <a:pt x="3345" y="5026"/>
                </a:lnTo>
                <a:lnTo>
                  <a:pt x="3351" y="5054"/>
                </a:lnTo>
                <a:lnTo>
                  <a:pt x="3359" y="5080"/>
                </a:lnTo>
                <a:lnTo>
                  <a:pt x="3368" y="5106"/>
                </a:lnTo>
                <a:lnTo>
                  <a:pt x="3378" y="5130"/>
                </a:lnTo>
                <a:lnTo>
                  <a:pt x="3390" y="5153"/>
                </a:lnTo>
                <a:lnTo>
                  <a:pt x="3402" y="5175"/>
                </a:lnTo>
                <a:lnTo>
                  <a:pt x="3416" y="5196"/>
                </a:lnTo>
                <a:lnTo>
                  <a:pt x="3430" y="5215"/>
                </a:lnTo>
                <a:lnTo>
                  <a:pt x="3446" y="5234"/>
                </a:lnTo>
                <a:lnTo>
                  <a:pt x="3465" y="5251"/>
                </a:lnTo>
                <a:lnTo>
                  <a:pt x="3485" y="5268"/>
                </a:lnTo>
                <a:lnTo>
                  <a:pt x="3505" y="5283"/>
                </a:lnTo>
                <a:lnTo>
                  <a:pt x="3527" y="5298"/>
                </a:lnTo>
                <a:lnTo>
                  <a:pt x="3551" y="5311"/>
                </a:lnTo>
                <a:lnTo>
                  <a:pt x="3578" y="5323"/>
                </a:lnTo>
                <a:lnTo>
                  <a:pt x="3605" y="5335"/>
                </a:lnTo>
                <a:lnTo>
                  <a:pt x="3634" y="5345"/>
                </a:lnTo>
                <a:lnTo>
                  <a:pt x="3665" y="5355"/>
                </a:lnTo>
                <a:lnTo>
                  <a:pt x="3698" y="5364"/>
                </a:lnTo>
                <a:lnTo>
                  <a:pt x="3733" y="5371"/>
                </a:lnTo>
                <a:lnTo>
                  <a:pt x="3770" y="5378"/>
                </a:lnTo>
                <a:lnTo>
                  <a:pt x="3808" y="5384"/>
                </a:lnTo>
                <a:close/>
                <a:moveTo>
                  <a:pt x="3655" y="3635"/>
                </a:moveTo>
                <a:lnTo>
                  <a:pt x="3655" y="3635"/>
                </a:lnTo>
                <a:lnTo>
                  <a:pt x="3633" y="3636"/>
                </a:lnTo>
                <a:lnTo>
                  <a:pt x="3611" y="3639"/>
                </a:lnTo>
                <a:lnTo>
                  <a:pt x="3590" y="3642"/>
                </a:lnTo>
                <a:lnTo>
                  <a:pt x="3569" y="3646"/>
                </a:lnTo>
                <a:lnTo>
                  <a:pt x="3549" y="3650"/>
                </a:lnTo>
                <a:lnTo>
                  <a:pt x="3529" y="3655"/>
                </a:lnTo>
                <a:lnTo>
                  <a:pt x="3510" y="3661"/>
                </a:lnTo>
                <a:lnTo>
                  <a:pt x="3491" y="3667"/>
                </a:lnTo>
                <a:lnTo>
                  <a:pt x="3474" y="3675"/>
                </a:lnTo>
                <a:lnTo>
                  <a:pt x="3456" y="3683"/>
                </a:lnTo>
                <a:lnTo>
                  <a:pt x="3440" y="3691"/>
                </a:lnTo>
                <a:lnTo>
                  <a:pt x="3424" y="3700"/>
                </a:lnTo>
                <a:lnTo>
                  <a:pt x="3408" y="3710"/>
                </a:lnTo>
                <a:lnTo>
                  <a:pt x="3393" y="3721"/>
                </a:lnTo>
                <a:lnTo>
                  <a:pt x="3379" y="3733"/>
                </a:lnTo>
                <a:lnTo>
                  <a:pt x="3366" y="3745"/>
                </a:lnTo>
                <a:lnTo>
                  <a:pt x="3353" y="3758"/>
                </a:lnTo>
                <a:lnTo>
                  <a:pt x="3341" y="3772"/>
                </a:lnTo>
                <a:lnTo>
                  <a:pt x="3328" y="3788"/>
                </a:lnTo>
                <a:lnTo>
                  <a:pt x="3318" y="3803"/>
                </a:lnTo>
                <a:lnTo>
                  <a:pt x="3308" y="3819"/>
                </a:lnTo>
                <a:lnTo>
                  <a:pt x="3298" y="3837"/>
                </a:lnTo>
                <a:lnTo>
                  <a:pt x="3289" y="3854"/>
                </a:lnTo>
                <a:lnTo>
                  <a:pt x="3282" y="3874"/>
                </a:lnTo>
                <a:lnTo>
                  <a:pt x="3274" y="3894"/>
                </a:lnTo>
                <a:lnTo>
                  <a:pt x="3267" y="3914"/>
                </a:lnTo>
                <a:lnTo>
                  <a:pt x="3262" y="3936"/>
                </a:lnTo>
                <a:lnTo>
                  <a:pt x="3256" y="3959"/>
                </a:lnTo>
                <a:lnTo>
                  <a:pt x="3252" y="3982"/>
                </a:lnTo>
                <a:lnTo>
                  <a:pt x="3249" y="4007"/>
                </a:lnTo>
                <a:lnTo>
                  <a:pt x="3247" y="4032"/>
                </a:lnTo>
                <a:lnTo>
                  <a:pt x="3244" y="4058"/>
                </a:lnTo>
                <a:lnTo>
                  <a:pt x="3247" y="4084"/>
                </a:lnTo>
                <a:lnTo>
                  <a:pt x="3250" y="4109"/>
                </a:lnTo>
                <a:lnTo>
                  <a:pt x="3254" y="4132"/>
                </a:lnTo>
                <a:lnTo>
                  <a:pt x="3259" y="4155"/>
                </a:lnTo>
                <a:lnTo>
                  <a:pt x="3264" y="4176"/>
                </a:lnTo>
                <a:lnTo>
                  <a:pt x="3271" y="4197"/>
                </a:lnTo>
                <a:lnTo>
                  <a:pt x="3277" y="4217"/>
                </a:lnTo>
                <a:lnTo>
                  <a:pt x="3285" y="4237"/>
                </a:lnTo>
                <a:lnTo>
                  <a:pt x="3294" y="4255"/>
                </a:lnTo>
                <a:lnTo>
                  <a:pt x="3303" y="4271"/>
                </a:lnTo>
                <a:lnTo>
                  <a:pt x="3313" y="4289"/>
                </a:lnTo>
                <a:lnTo>
                  <a:pt x="3323" y="4304"/>
                </a:lnTo>
                <a:lnTo>
                  <a:pt x="3335" y="4320"/>
                </a:lnTo>
                <a:lnTo>
                  <a:pt x="3347" y="4334"/>
                </a:lnTo>
                <a:lnTo>
                  <a:pt x="3359" y="4347"/>
                </a:lnTo>
                <a:lnTo>
                  <a:pt x="3372" y="4359"/>
                </a:lnTo>
                <a:lnTo>
                  <a:pt x="3386" y="4371"/>
                </a:lnTo>
                <a:lnTo>
                  <a:pt x="3401" y="4383"/>
                </a:lnTo>
                <a:lnTo>
                  <a:pt x="3416" y="4393"/>
                </a:lnTo>
                <a:lnTo>
                  <a:pt x="3431" y="4403"/>
                </a:lnTo>
                <a:lnTo>
                  <a:pt x="3448" y="4412"/>
                </a:lnTo>
                <a:lnTo>
                  <a:pt x="3464" y="4420"/>
                </a:lnTo>
                <a:lnTo>
                  <a:pt x="3481" y="4429"/>
                </a:lnTo>
                <a:lnTo>
                  <a:pt x="3499" y="4435"/>
                </a:lnTo>
                <a:lnTo>
                  <a:pt x="3517" y="4443"/>
                </a:lnTo>
                <a:lnTo>
                  <a:pt x="3536" y="4448"/>
                </a:lnTo>
                <a:lnTo>
                  <a:pt x="3574" y="4459"/>
                </a:lnTo>
                <a:lnTo>
                  <a:pt x="3615" y="4468"/>
                </a:lnTo>
                <a:lnTo>
                  <a:pt x="3657" y="4475"/>
                </a:lnTo>
                <a:lnTo>
                  <a:pt x="3678" y="4472"/>
                </a:lnTo>
                <a:lnTo>
                  <a:pt x="3700" y="4470"/>
                </a:lnTo>
                <a:lnTo>
                  <a:pt x="3721" y="4466"/>
                </a:lnTo>
                <a:lnTo>
                  <a:pt x="3741" y="4462"/>
                </a:lnTo>
                <a:lnTo>
                  <a:pt x="3762" y="4456"/>
                </a:lnTo>
                <a:lnTo>
                  <a:pt x="3783" y="4451"/>
                </a:lnTo>
                <a:lnTo>
                  <a:pt x="3804" y="4443"/>
                </a:lnTo>
                <a:lnTo>
                  <a:pt x="3823" y="4435"/>
                </a:lnTo>
                <a:lnTo>
                  <a:pt x="3843" y="4427"/>
                </a:lnTo>
                <a:lnTo>
                  <a:pt x="3863" y="4418"/>
                </a:lnTo>
                <a:lnTo>
                  <a:pt x="3881" y="4407"/>
                </a:lnTo>
                <a:lnTo>
                  <a:pt x="3900" y="4396"/>
                </a:lnTo>
                <a:lnTo>
                  <a:pt x="3917" y="4384"/>
                </a:lnTo>
                <a:lnTo>
                  <a:pt x="3935" y="4372"/>
                </a:lnTo>
                <a:lnTo>
                  <a:pt x="3951" y="4358"/>
                </a:lnTo>
                <a:lnTo>
                  <a:pt x="3967" y="4344"/>
                </a:lnTo>
                <a:lnTo>
                  <a:pt x="3985" y="4358"/>
                </a:lnTo>
                <a:lnTo>
                  <a:pt x="4002" y="4372"/>
                </a:lnTo>
                <a:lnTo>
                  <a:pt x="4021" y="4384"/>
                </a:lnTo>
                <a:lnTo>
                  <a:pt x="4040" y="4396"/>
                </a:lnTo>
                <a:lnTo>
                  <a:pt x="4058" y="4408"/>
                </a:lnTo>
                <a:lnTo>
                  <a:pt x="4078" y="4418"/>
                </a:lnTo>
                <a:lnTo>
                  <a:pt x="4096" y="4428"/>
                </a:lnTo>
                <a:lnTo>
                  <a:pt x="4116" y="4436"/>
                </a:lnTo>
                <a:lnTo>
                  <a:pt x="4137" y="4444"/>
                </a:lnTo>
                <a:lnTo>
                  <a:pt x="4156" y="4452"/>
                </a:lnTo>
                <a:lnTo>
                  <a:pt x="4177" y="4457"/>
                </a:lnTo>
                <a:lnTo>
                  <a:pt x="4199" y="4463"/>
                </a:lnTo>
                <a:lnTo>
                  <a:pt x="4221" y="4468"/>
                </a:lnTo>
                <a:lnTo>
                  <a:pt x="4243" y="4471"/>
                </a:lnTo>
                <a:lnTo>
                  <a:pt x="4266" y="4475"/>
                </a:lnTo>
                <a:lnTo>
                  <a:pt x="4289" y="4477"/>
                </a:lnTo>
                <a:lnTo>
                  <a:pt x="4310" y="4476"/>
                </a:lnTo>
                <a:lnTo>
                  <a:pt x="4332" y="4475"/>
                </a:lnTo>
                <a:lnTo>
                  <a:pt x="4353" y="4474"/>
                </a:lnTo>
                <a:lnTo>
                  <a:pt x="4374" y="4470"/>
                </a:lnTo>
                <a:lnTo>
                  <a:pt x="4393" y="4467"/>
                </a:lnTo>
                <a:lnTo>
                  <a:pt x="4412" y="4463"/>
                </a:lnTo>
                <a:lnTo>
                  <a:pt x="4431" y="4458"/>
                </a:lnTo>
                <a:lnTo>
                  <a:pt x="4448" y="4452"/>
                </a:lnTo>
                <a:lnTo>
                  <a:pt x="4466" y="4445"/>
                </a:lnTo>
                <a:lnTo>
                  <a:pt x="4482" y="4438"/>
                </a:lnTo>
                <a:lnTo>
                  <a:pt x="4498" y="4428"/>
                </a:lnTo>
                <a:lnTo>
                  <a:pt x="4514" y="4418"/>
                </a:lnTo>
                <a:lnTo>
                  <a:pt x="4528" y="4408"/>
                </a:lnTo>
                <a:lnTo>
                  <a:pt x="4542" y="4396"/>
                </a:lnTo>
                <a:lnTo>
                  <a:pt x="4555" y="4383"/>
                </a:lnTo>
                <a:lnTo>
                  <a:pt x="4568" y="4369"/>
                </a:lnTo>
                <a:lnTo>
                  <a:pt x="4579" y="4382"/>
                </a:lnTo>
                <a:lnTo>
                  <a:pt x="4591" y="4394"/>
                </a:lnTo>
                <a:lnTo>
                  <a:pt x="4604" y="4405"/>
                </a:lnTo>
                <a:lnTo>
                  <a:pt x="4618" y="4415"/>
                </a:lnTo>
                <a:lnTo>
                  <a:pt x="4634" y="4423"/>
                </a:lnTo>
                <a:lnTo>
                  <a:pt x="4649" y="4432"/>
                </a:lnTo>
                <a:lnTo>
                  <a:pt x="4665" y="4440"/>
                </a:lnTo>
                <a:lnTo>
                  <a:pt x="4683" y="4447"/>
                </a:lnTo>
                <a:lnTo>
                  <a:pt x="4702" y="4453"/>
                </a:lnTo>
                <a:lnTo>
                  <a:pt x="4720" y="4458"/>
                </a:lnTo>
                <a:lnTo>
                  <a:pt x="4741" y="4463"/>
                </a:lnTo>
                <a:lnTo>
                  <a:pt x="4762" y="4467"/>
                </a:lnTo>
                <a:lnTo>
                  <a:pt x="4783" y="4469"/>
                </a:lnTo>
                <a:lnTo>
                  <a:pt x="4806" y="4471"/>
                </a:lnTo>
                <a:lnTo>
                  <a:pt x="4830" y="4472"/>
                </a:lnTo>
                <a:lnTo>
                  <a:pt x="4854" y="4472"/>
                </a:lnTo>
                <a:lnTo>
                  <a:pt x="4880" y="4472"/>
                </a:lnTo>
                <a:lnTo>
                  <a:pt x="4904" y="4470"/>
                </a:lnTo>
                <a:lnTo>
                  <a:pt x="4928" y="4468"/>
                </a:lnTo>
                <a:lnTo>
                  <a:pt x="4951" y="4465"/>
                </a:lnTo>
                <a:lnTo>
                  <a:pt x="4972" y="4460"/>
                </a:lnTo>
                <a:lnTo>
                  <a:pt x="4994" y="4455"/>
                </a:lnTo>
                <a:lnTo>
                  <a:pt x="5014" y="4450"/>
                </a:lnTo>
                <a:lnTo>
                  <a:pt x="5034" y="4443"/>
                </a:lnTo>
                <a:lnTo>
                  <a:pt x="5052" y="4436"/>
                </a:lnTo>
                <a:lnTo>
                  <a:pt x="5071" y="4429"/>
                </a:lnTo>
                <a:lnTo>
                  <a:pt x="5087" y="4420"/>
                </a:lnTo>
                <a:lnTo>
                  <a:pt x="5103" y="4411"/>
                </a:lnTo>
                <a:lnTo>
                  <a:pt x="5118" y="4401"/>
                </a:lnTo>
                <a:lnTo>
                  <a:pt x="5132" y="4392"/>
                </a:lnTo>
                <a:lnTo>
                  <a:pt x="5145" y="4381"/>
                </a:lnTo>
                <a:lnTo>
                  <a:pt x="5156" y="4370"/>
                </a:lnTo>
                <a:lnTo>
                  <a:pt x="5170" y="4384"/>
                </a:lnTo>
                <a:lnTo>
                  <a:pt x="5185" y="4396"/>
                </a:lnTo>
                <a:lnTo>
                  <a:pt x="5201" y="4408"/>
                </a:lnTo>
                <a:lnTo>
                  <a:pt x="5216" y="4419"/>
                </a:lnTo>
                <a:lnTo>
                  <a:pt x="5232" y="4429"/>
                </a:lnTo>
                <a:lnTo>
                  <a:pt x="5250" y="4438"/>
                </a:lnTo>
                <a:lnTo>
                  <a:pt x="5267" y="4445"/>
                </a:lnTo>
                <a:lnTo>
                  <a:pt x="5285" y="4453"/>
                </a:lnTo>
                <a:lnTo>
                  <a:pt x="5303" y="4459"/>
                </a:lnTo>
                <a:lnTo>
                  <a:pt x="5322" y="4465"/>
                </a:lnTo>
                <a:lnTo>
                  <a:pt x="5342" y="4470"/>
                </a:lnTo>
                <a:lnTo>
                  <a:pt x="5361" y="4474"/>
                </a:lnTo>
                <a:lnTo>
                  <a:pt x="5381" y="4477"/>
                </a:lnTo>
                <a:lnTo>
                  <a:pt x="5402" y="4480"/>
                </a:lnTo>
                <a:lnTo>
                  <a:pt x="5422" y="4481"/>
                </a:lnTo>
                <a:lnTo>
                  <a:pt x="5444" y="4482"/>
                </a:lnTo>
                <a:lnTo>
                  <a:pt x="5485" y="4476"/>
                </a:lnTo>
                <a:lnTo>
                  <a:pt x="5524" y="4467"/>
                </a:lnTo>
                <a:lnTo>
                  <a:pt x="5561" y="4455"/>
                </a:lnTo>
                <a:lnTo>
                  <a:pt x="5596" y="4442"/>
                </a:lnTo>
                <a:lnTo>
                  <a:pt x="5630" y="4428"/>
                </a:lnTo>
                <a:lnTo>
                  <a:pt x="5662" y="4411"/>
                </a:lnTo>
                <a:lnTo>
                  <a:pt x="5691" y="4394"/>
                </a:lnTo>
                <a:lnTo>
                  <a:pt x="5718" y="4375"/>
                </a:lnTo>
                <a:lnTo>
                  <a:pt x="5737" y="4392"/>
                </a:lnTo>
                <a:lnTo>
                  <a:pt x="5756" y="4406"/>
                </a:lnTo>
                <a:lnTo>
                  <a:pt x="5774" y="4419"/>
                </a:lnTo>
                <a:lnTo>
                  <a:pt x="5793" y="4430"/>
                </a:lnTo>
                <a:lnTo>
                  <a:pt x="5812" y="4441"/>
                </a:lnTo>
                <a:lnTo>
                  <a:pt x="5832" y="4450"/>
                </a:lnTo>
                <a:lnTo>
                  <a:pt x="5853" y="4457"/>
                </a:lnTo>
                <a:lnTo>
                  <a:pt x="5874" y="4464"/>
                </a:lnTo>
                <a:lnTo>
                  <a:pt x="5894" y="4469"/>
                </a:lnTo>
                <a:lnTo>
                  <a:pt x="5915" y="4474"/>
                </a:lnTo>
                <a:lnTo>
                  <a:pt x="5937" y="4477"/>
                </a:lnTo>
                <a:lnTo>
                  <a:pt x="5959" y="4479"/>
                </a:lnTo>
                <a:lnTo>
                  <a:pt x="5982" y="4480"/>
                </a:lnTo>
                <a:lnTo>
                  <a:pt x="6004" y="4480"/>
                </a:lnTo>
                <a:lnTo>
                  <a:pt x="6026" y="4480"/>
                </a:lnTo>
                <a:lnTo>
                  <a:pt x="6049" y="4478"/>
                </a:lnTo>
                <a:lnTo>
                  <a:pt x="6075" y="4472"/>
                </a:lnTo>
                <a:lnTo>
                  <a:pt x="6099" y="4466"/>
                </a:lnTo>
                <a:lnTo>
                  <a:pt x="6121" y="4459"/>
                </a:lnTo>
                <a:lnTo>
                  <a:pt x="6143" y="4452"/>
                </a:lnTo>
                <a:lnTo>
                  <a:pt x="6164" y="4444"/>
                </a:lnTo>
                <a:lnTo>
                  <a:pt x="6184" y="4435"/>
                </a:lnTo>
                <a:lnTo>
                  <a:pt x="6203" y="4425"/>
                </a:lnTo>
                <a:lnTo>
                  <a:pt x="6222" y="4416"/>
                </a:lnTo>
                <a:lnTo>
                  <a:pt x="6239" y="4406"/>
                </a:lnTo>
                <a:lnTo>
                  <a:pt x="6256" y="4394"/>
                </a:lnTo>
                <a:lnTo>
                  <a:pt x="6272" y="4383"/>
                </a:lnTo>
                <a:lnTo>
                  <a:pt x="6288" y="4371"/>
                </a:lnTo>
                <a:lnTo>
                  <a:pt x="6302" y="4358"/>
                </a:lnTo>
                <a:lnTo>
                  <a:pt x="6315" y="4345"/>
                </a:lnTo>
                <a:lnTo>
                  <a:pt x="6327" y="4330"/>
                </a:lnTo>
                <a:lnTo>
                  <a:pt x="6339" y="4316"/>
                </a:lnTo>
                <a:lnTo>
                  <a:pt x="6350" y="4302"/>
                </a:lnTo>
                <a:lnTo>
                  <a:pt x="6360" y="4286"/>
                </a:lnTo>
                <a:lnTo>
                  <a:pt x="6369" y="4270"/>
                </a:lnTo>
                <a:lnTo>
                  <a:pt x="6377" y="4254"/>
                </a:lnTo>
                <a:lnTo>
                  <a:pt x="6385" y="4237"/>
                </a:lnTo>
                <a:lnTo>
                  <a:pt x="6391" y="4219"/>
                </a:lnTo>
                <a:lnTo>
                  <a:pt x="6398" y="4200"/>
                </a:lnTo>
                <a:lnTo>
                  <a:pt x="6403" y="4182"/>
                </a:lnTo>
                <a:lnTo>
                  <a:pt x="6408" y="4162"/>
                </a:lnTo>
                <a:lnTo>
                  <a:pt x="6411" y="4143"/>
                </a:lnTo>
                <a:lnTo>
                  <a:pt x="6413" y="4123"/>
                </a:lnTo>
                <a:lnTo>
                  <a:pt x="6415" y="4102"/>
                </a:lnTo>
                <a:lnTo>
                  <a:pt x="6416" y="4080"/>
                </a:lnTo>
                <a:lnTo>
                  <a:pt x="6417" y="4058"/>
                </a:lnTo>
                <a:lnTo>
                  <a:pt x="6417" y="4037"/>
                </a:lnTo>
                <a:lnTo>
                  <a:pt x="6416" y="4014"/>
                </a:lnTo>
                <a:lnTo>
                  <a:pt x="6412" y="3990"/>
                </a:lnTo>
                <a:lnTo>
                  <a:pt x="6408" y="3966"/>
                </a:lnTo>
                <a:lnTo>
                  <a:pt x="6402" y="3943"/>
                </a:lnTo>
                <a:lnTo>
                  <a:pt x="6397" y="3922"/>
                </a:lnTo>
                <a:lnTo>
                  <a:pt x="6390" y="3901"/>
                </a:lnTo>
                <a:lnTo>
                  <a:pt x="6383" y="3880"/>
                </a:lnTo>
                <a:lnTo>
                  <a:pt x="6375" y="3862"/>
                </a:lnTo>
                <a:lnTo>
                  <a:pt x="6367" y="3843"/>
                </a:lnTo>
                <a:lnTo>
                  <a:pt x="6359" y="3827"/>
                </a:lnTo>
                <a:lnTo>
                  <a:pt x="6349" y="3810"/>
                </a:lnTo>
                <a:lnTo>
                  <a:pt x="6339" y="3794"/>
                </a:lnTo>
                <a:lnTo>
                  <a:pt x="6329" y="3780"/>
                </a:lnTo>
                <a:lnTo>
                  <a:pt x="6318" y="3766"/>
                </a:lnTo>
                <a:lnTo>
                  <a:pt x="6307" y="3753"/>
                </a:lnTo>
                <a:lnTo>
                  <a:pt x="6295" y="3739"/>
                </a:lnTo>
                <a:lnTo>
                  <a:pt x="6282" y="3729"/>
                </a:lnTo>
                <a:lnTo>
                  <a:pt x="6270" y="3717"/>
                </a:lnTo>
                <a:lnTo>
                  <a:pt x="6256" y="3707"/>
                </a:lnTo>
                <a:lnTo>
                  <a:pt x="6243" y="3697"/>
                </a:lnTo>
                <a:lnTo>
                  <a:pt x="6229" y="3688"/>
                </a:lnTo>
                <a:lnTo>
                  <a:pt x="6213" y="3680"/>
                </a:lnTo>
                <a:lnTo>
                  <a:pt x="6198" y="3673"/>
                </a:lnTo>
                <a:lnTo>
                  <a:pt x="6183" y="3666"/>
                </a:lnTo>
                <a:lnTo>
                  <a:pt x="6166" y="3660"/>
                </a:lnTo>
                <a:lnTo>
                  <a:pt x="6150" y="3655"/>
                </a:lnTo>
                <a:lnTo>
                  <a:pt x="6134" y="3650"/>
                </a:lnTo>
                <a:lnTo>
                  <a:pt x="6116" y="3646"/>
                </a:lnTo>
                <a:lnTo>
                  <a:pt x="6097" y="3642"/>
                </a:lnTo>
                <a:lnTo>
                  <a:pt x="6061" y="3637"/>
                </a:lnTo>
                <a:lnTo>
                  <a:pt x="6023" y="3635"/>
                </a:lnTo>
                <a:lnTo>
                  <a:pt x="6001" y="3632"/>
                </a:lnTo>
                <a:lnTo>
                  <a:pt x="5979" y="3631"/>
                </a:lnTo>
                <a:lnTo>
                  <a:pt x="5959" y="3632"/>
                </a:lnTo>
                <a:lnTo>
                  <a:pt x="5938" y="3635"/>
                </a:lnTo>
                <a:lnTo>
                  <a:pt x="5917" y="3638"/>
                </a:lnTo>
                <a:lnTo>
                  <a:pt x="5896" y="3643"/>
                </a:lnTo>
                <a:lnTo>
                  <a:pt x="5877" y="3649"/>
                </a:lnTo>
                <a:lnTo>
                  <a:pt x="5857" y="3655"/>
                </a:lnTo>
                <a:lnTo>
                  <a:pt x="5837" y="3664"/>
                </a:lnTo>
                <a:lnTo>
                  <a:pt x="5818" y="3673"/>
                </a:lnTo>
                <a:lnTo>
                  <a:pt x="5798" y="3684"/>
                </a:lnTo>
                <a:lnTo>
                  <a:pt x="5780" y="3695"/>
                </a:lnTo>
                <a:lnTo>
                  <a:pt x="5760" y="3707"/>
                </a:lnTo>
                <a:lnTo>
                  <a:pt x="5741" y="3720"/>
                </a:lnTo>
                <a:lnTo>
                  <a:pt x="5723" y="3734"/>
                </a:lnTo>
                <a:lnTo>
                  <a:pt x="5705" y="3749"/>
                </a:lnTo>
                <a:lnTo>
                  <a:pt x="5690" y="3734"/>
                </a:lnTo>
                <a:lnTo>
                  <a:pt x="5675" y="3720"/>
                </a:lnTo>
                <a:lnTo>
                  <a:pt x="5658" y="3707"/>
                </a:lnTo>
                <a:lnTo>
                  <a:pt x="5642" y="3695"/>
                </a:lnTo>
                <a:lnTo>
                  <a:pt x="5626" y="3685"/>
                </a:lnTo>
                <a:lnTo>
                  <a:pt x="5608" y="3675"/>
                </a:lnTo>
                <a:lnTo>
                  <a:pt x="5591" y="3667"/>
                </a:lnTo>
                <a:lnTo>
                  <a:pt x="5572" y="3660"/>
                </a:lnTo>
                <a:lnTo>
                  <a:pt x="5553" y="3654"/>
                </a:lnTo>
                <a:lnTo>
                  <a:pt x="5534" y="3650"/>
                </a:lnTo>
                <a:lnTo>
                  <a:pt x="5514" y="3647"/>
                </a:lnTo>
                <a:lnTo>
                  <a:pt x="5493" y="3643"/>
                </a:lnTo>
                <a:lnTo>
                  <a:pt x="5473" y="3642"/>
                </a:lnTo>
                <a:lnTo>
                  <a:pt x="5452" y="3642"/>
                </a:lnTo>
                <a:lnTo>
                  <a:pt x="5430" y="3643"/>
                </a:lnTo>
                <a:lnTo>
                  <a:pt x="5408" y="3647"/>
                </a:lnTo>
                <a:lnTo>
                  <a:pt x="5390" y="3643"/>
                </a:lnTo>
                <a:lnTo>
                  <a:pt x="5372" y="3641"/>
                </a:lnTo>
                <a:lnTo>
                  <a:pt x="5355" y="3641"/>
                </a:lnTo>
                <a:lnTo>
                  <a:pt x="5337" y="3642"/>
                </a:lnTo>
                <a:lnTo>
                  <a:pt x="5320" y="3644"/>
                </a:lnTo>
                <a:lnTo>
                  <a:pt x="5302" y="3648"/>
                </a:lnTo>
                <a:lnTo>
                  <a:pt x="5285" y="3652"/>
                </a:lnTo>
                <a:lnTo>
                  <a:pt x="5268" y="3658"/>
                </a:lnTo>
                <a:lnTo>
                  <a:pt x="5251" y="3665"/>
                </a:lnTo>
                <a:lnTo>
                  <a:pt x="5233" y="3673"/>
                </a:lnTo>
                <a:lnTo>
                  <a:pt x="5217" y="3683"/>
                </a:lnTo>
                <a:lnTo>
                  <a:pt x="5200" y="3693"/>
                </a:lnTo>
                <a:lnTo>
                  <a:pt x="5183" y="3703"/>
                </a:lnTo>
                <a:lnTo>
                  <a:pt x="5166" y="3717"/>
                </a:lnTo>
                <a:lnTo>
                  <a:pt x="5149" y="3730"/>
                </a:lnTo>
                <a:lnTo>
                  <a:pt x="5133" y="3744"/>
                </a:lnTo>
                <a:lnTo>
                  <a:pt x="5121" y="3732"/>
                </a:lnTo>
                <a:lnTo>
                  <a:pt x="5109" y="3721"/>
                </a:lnTo>
                <a:lnTo>
                  <a:pt x="5097" y="3711"/>
                </a:lnTo>
                <a:lnTo>
                  <a:pt x="5083" y="3701"/>
                </a:lnTo>
                <a:lnTo>
                  <a:pt x="5070" y="3693"/>
                </a:lnTo>
                <a:lnTo>
                  <a:pt x="5054" y="3684"/>
                </a:lnTo>
                <a:lnTo>
                  <a:pt x="5039" y="3677"/>
                </a:lnTo>
                <a:lnTo>
                  <a:pt x="5023" y="3670"/>
                </a:lnTo>
                <a:lnTo>
                  <a:pt x="5006" y="3664"/>
                </a:lnTo>
                <a:lnTo>
                  <a:pt x="4989" y="3659"/>
                </a:lnTo>
                <a:lnTo>
                  <a:pt x="4971" y="3654"/>
                </a:lnTo>
                <a:lnTo>
                  <a:pt x="4953" y="3650"/>
                </a:lnTo>
                <a:lnTo>
                  <a:pt x="4934" y="3647"/>
                </a:lnTo>
                <a:lnTo>
                  <a:pt x="4915" y="3643"/>
                </a:lnTo>
                <a:lnTo>
                  <a:pt x="4894" y="3641"/>
                </a:lnTo>
                <a:lnTo>
                  <a:pt x="4873" y="3640"/>
                </a:lnTo>
                <a:lnTo>
                  <a:pt x="4856" y="3639"/>
                </a:lnTo>
                <a:lnTo>
                  <a:pt x="4838" y="3640"/>
                </a:lnTo>
                <a:lnTo>
                  <a:pt x="4819" y="3641"/>
                </a:lnTo>
                <a:lnTo>
                  <a:pt x="4802" y="3643"/>
                </a:lnTo>
                <a:lnTo>
                  <a:pt x="4783" y="3646"/>
                </a:lnTo>
                <a:lnTo>
                  <a:pt x="4765" y="3650"/>
                </a:lnTo>
                <a:lnTo>
                  <a:pt x="4746" y="3654"/>
                </a:lnTo>
                <a:lnTo>
                  <a:pt x="4728" y="3660"/>
                </a:lnTo>
                <a:lnTo>
                  <a:pt x="4710" y="3666"/>
                </a:lnTo>
                <a:lnTo>
                  <a:pt x="4692" y="3674"/>
                </a:lnTo>
                <a:lnTo>
                  <a:pt x="4674" y="3683"/>
                </a:lnTo>
                <a:lnTo>
                  <a:pt x="4657" y="3691"/>
                </a:lnTo>
                <a:lnTo>
                  <a:pt x="4640" y="3702"/>
                </a:lnTo>
                <a:lnTo>
                  <a:pt x="4623" y="3714"/>
                </a:lnTo>
                <a:lnTo>
                  <a:pt x="4608" y="3727"/>
                </a:lnTo>
                <a:lnTo>
                  <a:pt x="4592" y="3741"/>
                </a:lnTo>
                <a:lnTo>
                  <a:pt x="4588" y="3744"/>
                </a:lnTo>
                <a:lnTo>
                  <a:pt x="4585" y="3746"/>
                </a:lnTo>
                <a:lnTo>
                  <a:pt x="4581" y="3747"/>
                </a:lnTo>
                <a:lnTo>
                  <a:pt x="4578" y="3747"/>
                </a:lnTo>
                <a:lnTo>
                  <a:pt x="4572" y="3746"/>
                </a:lnTo>
                <a:lnTo>
                  <a:pt x="4565" y="3744"/>
                </a:lnTo>
                <a:lnTo>
                  <a:pt x="4550" y="3727"/>
                </a:lnTo>
                <a:lnTo>
                  <a:pt x="4533" y="3713"/>
                </a:lnTo>
                <a:lnTo>
                  <a:pt x="4517" y="3700"/>
                </a:lnTo>
                <a:lnTo>
                  <a:pt x="4499" y="3688"/>
                </a:lnTo>
                <a:lnTo>
                  <a:pt x="4482" y="3677"/>
                </a:lnTo>
                <a:lnTo>
                  <a:pt x="4463" y="3668"/>
                </a:lnTo>
                <a:lnTo>
                  <a:pt x="4445" y="3660"/>
                </a:lnTo>
                <a:lnTo>
                  <a:pt x="4425" y="3653"/>
                </a:lnTo>
                <a:lnTo>
                  <a:pt x="4405" y="3648"/>
                </a:lnTo>
                <a:lnTo>
                  <a:pt x="4386" y="3642"/>
                </a:lnTo>
                <a:lnTo>
                  <a:pt x="4365" y="3639"/>
                </a:lnTo>
                <a:lnTo>
                  <a:pt x="4344" y="3636"/>
                </a:lnTo>
                <a:lnTo>
                  <a:pt x="4322" y="3634"/>
                </a:lnTo>
                <a:lnTo>
                  <a:pt x="4302" y="3632"/>
                </a:lnTo>
                <a:lnTo>
                  <a:pt x="4257" y="3631"/>
                </a:lnTo>
                <a:lnTo>
                  <a:pt x="4235" y="3631"/>
                </a:lnTo>
                <a:lnTo>
                  <a:pt x="4214" y="3634"/>
                </a:lnTo>
                <a:lnTo>
                  <a:pt x="4195" y="3636"/>
                </a:lnTo>
                <a:lnTo>
                  <a:pt x="4175" y="3640"/>
                </a:lnTo>
                <a:lnTo>
                  <a:pt x="4155" y="3644"/>
                </a:lnTo>
                <a:lnTo>
                  <a:pt x="4137" y="3651"/>
                </a:lnTo>
                <a:lnTo>
                  <a:pt x="4118" y="3659"/>
                </a:lnTo>
                <a:lnTo>
                  <a:pt x="4101" y="3666"/>
                </a:lnTo>
                <a:lnTo>
                  <a:pt x="4084" y="3676"/>
                </a:lnTo>
                <a:lnTo>
                  <a:pt x="4067" y="3686"/>
                </a:lnTo>
                <a:lnTo>
                  <a:pt x="4052" y="3698"/>
                </a:lnTo>
                <a:lnTo>
                  <a:pt x="4035" y="3710"/>
                </a:lnTo>
                <a:lnTo>
                  <a:pt x="4020" y="3723"/>
                </a:lnTo>
                <a:lnTo>
                  <a:pt x="4006" y="3737"/>
                </a:lnTo>
                <a:lnTo>
                  <a:pt x="3992" y="3753"/>
                </a:lnTo>
                <a:lnTo>
                  <a:pt x="3977" y="3768"/>
                </a:lnTo>
                <a:lnTo>
                  <a:pt x="3960" y="3749"/>
                </a:lnTo>
                <a:lnTo>
                  <a:pt x="3941" y="3732"/>
                </a:lnTo>
                <a:lnTo>
                  <a:pt x="3922" y="3715"/>
                </a:lnTo>
                <a:lnTo>
                  <a:pt x="3903" y="3700"/>
                </a:lnTo>
                <a:lnTo>
                  <a:pt x="3883" y="3687"/>
                </a:lnTo>
                <a:lnTo>
                  <a:pt x="3864" y="3675"/>
                </a:lnTo>
                <a:lnTo>
                  <a:pt x="3844" y="3665"/>
                </a:lnTo>
                <a:lnTo>
                  <a:pt x="3824" y="3655"/>
                </a:lnTo>
                <a:lnTo>
                  <a:pt x="3804" y="3648"/>
                </a:lnTo>
                <a:lnTo>
                  <a:pt x="3784" y="3642"/>
                </a:lnTo>
                <a:lnTo>
                  <a:pt x="3763" y="3637"/>
                </a:lnTo>
                <a:lnTo>
                  <a:pt x="3741" y="3634"/>
                </a:lnTo>
                <a:lnTo>
                  <a:pt x="3721" y="3631"/>
                </a:lnTo>
                <a:lnTo>
                  <a:pt x="3699" y="3631"/>
                </a:lnTo>
                <a:lnTo>
                  <a:pt x="3677" y="3632"/>
                </a:lnTo>
                <a:lnTo>
                  <a:pt x="3655" y="3635"/>
                </a:lnTo>
                <a:close/>
                <a:moveTo>
                  <a:pt x="3992" y="2704"/>
                </a:moveTo>
                <a:lnTo>
                  <a:pt x="3992" y="2704"/>
                </a:lnTo>
                <a:lnTo>
                  <a:pt x="3949" y="2709"/>
                </a:lnTo>
                <a:lnTo>
                  <a:pt x="3907" y="2716"/>
                </a:lnTo>
                <a:lnTo>
                  <a:pt x="3868" y="2724"/>
                </a:lnTo>
                <a:lnTo>
                  <a:pt x="3830" y="2732"/>
                </a:lnTo>
                <a:lnTo>
                  <a:pt x="3793" y="2742"/>
                </a:lnTo>
                <a:lnTo>
                  <a:pt x="3758" y="2753"/>
                </a:lnTo>
                <a:lnTo>
                  <a:pt x="3724" y="2765"/>
                </a:lnTo>
                <a:lnTo>
                  <a:pt x="3691" y="2778"/>
                </a:lnTo>
                <a:lnTo>
                  <a:pt x="3659" y="2792"/>
                </a:lnTo>
                <a:lnTo>
                  <a:pt x="3630" y="2809"/>
                </a:lnTo>
                <a:lnTo>
                  <a:pt x="3602" y="2825"/>
                </a:lnTo>
                <a:lnTo>
                  <a:pt x="3574" y="2843"/>
                </a:lnTo>
                <a:lnTo>
                  <a:pt x="3549" y="2862"/>
                </a:lnTo>
                <a:lnTo>
                  <a:pt x="3525" y="2882"/>
                </a:lnTo>
                <a:lnTo>
                  <a:pt x="3502" y="2904"/>
                </a:lnTo>
                <a:lnTo>
                  <a:pt x="3480" y="2926"/>
                </a:lnTo>
                <a:lnTo>
                  <a:pt x="3461" y="2950"/>
                </a:lnTo>
                <a:lnTo>
                  <a:pt x="3441" y="2975"/>
                </a:lnTo>
                <a:lnTo>
                  <a:pt x="3425" y="3000"/>
                </a:lnTo>
                <a:lnTo>
                  <a:pt x="3408" y="3027"/>
                </a:lnTo>
                <a:lnTo>
                  <a:pt x="3394" y="3056"/>
                </a:lnTo>
                <a:lnTo>
                  <a:pt x="3381" y="3085"/>
                </a:lnTo>
                <a:lnTo>
                  <a:pt x="3369" y="3116"/>
                </a:lnTo>
                <a:lnTo>
                  <a:pt x="3359" y="3147"/>
                </a:lnTo>
                <a:lnTo>
                  <a:pt x="3350" y="3180"/>
                </a:lnTo>
                <a:lnTo>
                  <a:pt x="3343" y="3214"/>
                </a:lnTo>
                <a:lnTo>
                  <a:pt x="3336" y="3250"/>
                </a:lnTo>
                <a:lnTo>
                  <a:pt x="3332" y="3286"/>
                </a:lnTo>
                <a:lnTo>
                  <a:pt x="3328" y="3323"/>
                </a:lnTo>
                <a:lnTo>
                  <a:pt x="3326" y="3363"/>
                </a:lnTo>
                <a:lnTo>
                  <a:pt x="3325" y="3402"/>
                </a:lnTo>
                <a:lnTo>
                  <a:pt x="3326" y="3443"/>
                </a:lnTo>
                <a:lnTo>
                  <a:pt x="6361" y="3443"/>
                </a:lnTo>
                <a:lnTo>
                  <a:pt x="6357" y="3401"/>
                </a:lnTo>
                <a:lnTo>
                  <a:pt x="6354" y="3360"/>
                </a:lnTo>
                <a:lnTo>
                  <a:pt x="6350" y="3321"/>
                </a:lnTo>
                <a:lnTo>
                  <a:pt x="6343" y="3283"/>
                </a:lnTo>
                <a:lnTo>
                  <a:pt x="6337" y="3247"/>
                </a:lnTo>
                <a:lnTo>
                  <a:pt x="6329" y="3211"/>
                </a:lnTo>
                <a:lnTo>
                  <a:pt x="6319" y="3176"/>
                </a:lnTo>
                <a:lnTo>
                  <a:pt x="6309" y="3143"/>
                </a:lnTo>
                <a:lnTo>
                  <a:pt x="6298" y="3111"/>
                </a:lnTo>
                <a:lnTo>
                  <a:pt x="6286" y="3080"/>
                </a:lnTo>
                <a:lnTo>
                  <a:pt x="6273" y="3050"/>
                </a:lnTo>
                <a:lnTo>
                  <a:pt x="6259" y="3022"/>
                </a:lnTo>
                <a:lnTo>
                  <a:pt x="6244" y="2994"/>
                </a:lnTo>
                <a:lnTo>
                  <a:pt x="6227" y="2968"/>
                </a:lnTo>
                <a:lnTo>
                  <a:pt x="6210" y="2943"/>
                </a:lnTo>
                <a:lnTo>
                  <a:pt x="6191" y="2920"/>
                </a:lnTo>
                <a:lnTo>
                  <a:pt x="6172" y="2897"/>
                </a:lnTo>
                <a:lnTo>
                  <a:pt x="6151" y="2877"/>
                </a:lnTo>
                <a:lnTo>
                  <a:pt x="6129" y="2856"/>
                </a:lnTo>
                <a:lnTo>
                  <a:pt x="6106" y="2837"/>
                </a:lnTo>
                <a:lnTo>
                  <a:pt x="6082" y="2820"/>
                </a:lnTo>
                <a:lnTo>
                  <a:pt x="6058" y="2803"/>
                </a:lnTo>
                <a:lnTo>
                  <a:pt x="6032" y="2788"/>
                </a:lnTo>
                <a:lnTo>
                  <a:pt x="6005" y="2774"/>
                </a:lnTo>
                <a:lnTo>
                  <a:pt x="5977" y="2761"/>
                </a:lnTo>
                <a:lnTo>
                  <a:pt x="5948" y="2749"/>
                </a:lnTo>
                <a:lnTo>
                  <a:pt x="5917" y="2739"/>
                </a:lnTo>
                <a:lnTo>
                  <a:pt x="5887" y="2729"/>
                </a:lnTo>
                <a:lnTo>
                  <a:pt x="5854" y="2721"/>
                </a:lnTo>
                <a:lnTo>
                  <a:pt x="5821" y="2715"/>
                </a:lnTo>
                <a:lnTo>
                  <a:pt x="5786" y="2709"/>
                </a:lnTo>
                <a:lnTo>
                  <a:pt x="5751" y="2704"/>
                </a:lnTo>
                <a:lnTo>
                  <a:pt x="3992" y="2704"/>
                </a:lnTo>
                <a:close/>
                <a:moveTo>
                  <a:pt x="399" y="1343"/>
                </a:moveTo>
                <a:lnTo>
                  <a:pt x="440" y="2174"/>
                </a:lnTo>
                <a:lnTo>
                  <a:pt x="447" y="2188"/>
                </a:lnTo>
                <a:lnTo>
                  <a:pt x="454" y="2203"/>
                </a:lnTo>
                <a:lnTo>
                  <a:pt x="462" y="2213"/>
                </a:lnTo>
                <a:lnTo>
                  <a:pt x="472" y="2222"/>
                </a:lnTo>
                <a:lnTo>
                  <a:pt x="478" y="2227"/>
                </a:lnTo>
                <a:lnTo>
                  <a:pt x="483" y="2230"/>
                </a:lnTo>
                <a:lnTo>
                  <a:pt x="490" y="2232"/>
                </a:lnTo>
                <a:lnTo>
                  <a:pt x="496" y="2234"/>
                </a:lnTo>
                <a:lnTo>
                  <a:pt x="503" y="2235"/>
                </a:lnTo>
                <a:lnTo>
                  <a:pt x="510" y="2236"/>
                </a:lnTo>
                <a:lnTo>
                  <a:pt x="528" y="2236"/>
                </a:lnTo>
                <a:lnTo>
                  <a:pt x="1996" y="2220"/>
                </a:lnTo>
                <a:lnTo>
                  <a:pt x="2008" y="2219"/>
                </a:lnTo>
                <a:lnTo>
                  <a:pt x="2019" y="2217"/>
                </a:lnTo>
                <a:lnTo>
                  <a:pt x="2029" y="2212"/>
                </a:lnTo>
                <a:lnTo>
                  <a:pt x="2037" y="2207"/>
                </a:lnTo>
                <a:lnTo>
                  <a:pt x="2045" y="2200"/>
                </a:lnTo>
                <a:lnTo>
                  <a:pt x="2052" y="2193"/>
                </a:lnTo>
                <a:lnTo>
                  <a:pt x="2057" y="2183"/>
                </a:lnTo>
                <a:lnTo>
                  <a:pt x="2061" y="2172"/>
                </a:lnTo>
                <a:lnTo>
                  <a:pt x="2282" y="1359"/>
                </a:lnTo>
                <a:lnTo>
                  <a:pt x="2280" y="1348"/>
                </a:lnTo>
                <a:lnTo>
                  <a:pt x="2277" y="1338"/>
                </a:lnTo>
                <a:lnTo>
                  <a:pt x="2273" y="1330"/>
                </a:lnTo>
                <a:lnTo>
                  <a:pt x="2268" y="1322"/>
                </a:lnTo>
                <a:lnTo>
                  <a:pt x="2261" y="1315"/>
                </a:lnTo>
                <a:lnTo>
                  <a:pt x="2254" y="1311"/>
                </a:lnTo>
                <a:lnTo>
                  <a:pt x="2246" y="1308"/>
                </a:lnTo>
                <a:lnTo>
                  <a:pt x="2235" y="1307"/>
                </a:lnTo>
                <a:lnTo>
                  <a:pt x="443" y="1309"/>
                </a:lnTo>
                <a:lnTo>
                  <a:pt x="433" y="1309"/>
                </a:lnTo>
                <a:lnTo>
                  <a:pt x="425" y="1311"/>
                </a:lnTo>
                <a:lnTo>
                  <a:pt x="419" y="1313"/>
                </a:lnTo>
                <a:lnTo>
                  <a:pt x="412" y="1318"/>
                </a:lnTo>
                <a:lnTo>
                  <a:pt x="408" y="1322"/>
                </a:lnTo>
                <a:lnTo>
                  <a:pt x="403" y="1328"/>
                </a:lnTo>
                <a:lnTo>
                  <a:pt x="401" y="1335"/>
                </a:lnTo>
                <a:lnTo>
                  <a:pt x="399" y="1343"/>
                </a:lnTo>
                <a:close/>
                <a:moveTo>
                  <a:pt x="2935" y="2172"/>
                </a:moveTo>
                <a:lnTo>
                  <a:pt x="2977" y="1361"/>
                </a:lnTo>
                <a:lnTo>
                  <a:pt x="2972" y="1346"/>
                </a:lnTo>
                <a:lnTo>
                  <a:pt x="2967" y="1334"/>
                </a:lnTo>
                <a:lnTo>
                  <a:pt x="2961" y="1325"/>
                </a:lnTo>
                <a:lnTo>
                  <a:pt x="2955" y="1318"/>
                </a:lnTo>
                <a:lnTo>
                  <a:pt x="2947" y="1312"/>
                </a:lnTo>
                <a:lnTo>
                  <a:pt x="2937" y="1309"/>
                </a:lnTo>
                <a:lnTo>
                  <a:pt x="2927" y="1308"/>
                </a:lnTo>
                <a:lnTo>
                  <a:pt x="2913" y="1308"/>
                </a:lnTo>
                <a:lnTo>
                  <a:pt x="2695" y="1303"/>
                </a:lnTo>
                <a:lnTo>
                  <a:pt x="2683" y="1305"/>
                </a:lnTo>
                <a:lnTo>
                  <a:pt x="2672" y="1307"/>
                </a:lnTo>
                <a:lnTo>
                  <a:pt x="2662" y="1310"/>
                </a:lnTo>
                <a:lnTo>
                  <a:pt x="2653" y="1315"/>
                </a:lnTo>
                <a:lnTo>
                  <a:pt x="2646" y="1322"/>
                </a:lnTo>
                <a:lnTo>
                  <a:pt x="2639" y="1331"/>
                </a:lnTo>
                <a:lnTo>
                  <a:pt x="2634" y="1340"/>
                </a:lnTo>
                <a:lnTo>
                  <a:pt x="2628" y="1350"/>
                </a:lnTo>
                <a:lnTo>
                  <a:pt x="2402" y="2158"/>
                </a:lnTo>
                <a:lnTo>
                  <a:pt x="2404" y="2169"/>
                </a:lnTo>
                <a:lnTo>
                  <a:pt x="2408" y="2178"/>
                </a:lnTo>
                <a:lnTo>
                  <a:pt x="2411" y="2187"/>
                </a:lnTo>
                <a:lnTo>
                  <a:pt x="2416" y="2195"/>
                </a:lnTo>
                <a:lnTo>
                  <a:pt x="2423" y="2201"/>
                </a:lnTo>
                <a:lnTo>
                  <a:pt x="2430" y="2206"/>
                </a:lnTo>
                <a:lnTo>
                  <a:pt x="2438" y="2209"/>
                </a:lnTo>
                <a:lnTo>
                  <a:pt x="2449" y="2211"/>
                </a:lnTo>
                <a:lnTo>
                  <a:pt x="2892" y="2207"/>
                </a:lnTo>
                <a:lnTo>
                  <a:pt x="2901" y="2206"/>
                </a:lnTo>
                <a:lnTo>
                  <a:pt x="2909" y="2204"/>
                </a:lnTo>
                <a:lnTo>
                  <a:pt x="2916" y="2201"/>
                </a:lnTo>
                <a:lnTo>
                  <a:pt x="2922" y="2197"/>
                </a:lnTo>
                <a:lnTo>
                  <a:pt x="2927" y="2193"/>
                </a:lnTo>
                <a:lnTo>
                  <a:pt x="2931" y="2187"/>
                </a:lnTo>
                <a:lnTo>
                  <a:pt x="2933" y="2180"/>
                </a:lnTo>
                <a:lnTo>
                  <a:pt x="2935" y="2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啤酒"/>
          <p:cNvSpPr/>
          <p:nvPr/>
        </p:nvSpPr>
        <p:spPr bwMode="auto">
          <a:xfrm>
            <a:off x="9701530" y="4385945"/>
            <a:ext cx="914400" cy="914400"/>
          </a:xfrm>
          <a:custGeom>
            <a:avLst/>
            <a:gdLst>
              <a:gd name="T0" fmla="*/ 1130338 w 2302"/>
              <a:gd name="T1" fmla="*/ 1578547 h 2743"/>
              <a:gd name="T2" fmla="*/ 1130338 w 2302"/>
              <a:gd name="T3" fmla="*/ 1618585 h 2743"/>
              <a:gd name="T4" fmla="*/ 948723 w 2302"/>
              <a:gd name="T5" fmla="*/ 1800397 h 2743"/>
              <a:gd name="T6" fmla="*/ 329791 w 2302"/>
              <a:gd name="T7" fmla="*/ 1800397 h 2743"/>
              <a:gd name="T8" fmla="*/ 148177 w 2302"/>
              <a:gd name="T9" fmla="*/ 1618585 h 2743"/>
              <a:gd name="T10" fmla="*/ 148177 w 2302"/>
              <a:gd name="T11" fmla="*/ 817169 h 2743"/>
              <a:gd name="T12" fmla="*/ 203907 w 2302"/>
              <a:gd name="T13" fmla="*/ 822420 h 2743"/>
              <a:gd name="T14" fmla="*/ 425516 w 2302"/>
              <a:gd name="T15" fmla="*/ 721340 h 2743"/>
              <a:gd name="T16" fmla="*/ 696299 w 2302"/>
              <a:gd name="T17" fmla="*/ 822420 h 2743"/>
              <a:gd name="T18" fmla="*/ 925776 w 2302"/>
              <a:gd name="T19" fmla="*/ 753502 h 2743"/>
              <a:gd name="T20" fmla="*/ 1115258 w 2302"/>
              <a:gd name="T21" fmla="*/ 822420 h 2743"/>
              <a:gd name="T22" fmla="*/ 1162465 w 2302"/>
              <a:gd name="T23" fmla="*/ 818482 h 2743"/>
              <a:gd name="T24" fmla="*/ 1509303 w 2302"/>
              <a:gd name="T25" fmla="*/ 1197858 h 2743"/>
              <a:gd name="T26" fmla="*/ 1130338 w 2302"/>
              <a:gd name="T27" fmla="*/ 1578547 h 2743"/>
              <a:gd name="T28" fmla="*/ 402568 w 2302"/>
              <a:gd name="T29" fmla="*/ 1035737 h 2743"/>
              <a:gd name="T30" fmla="*/ 348149 w 2302"/>
              <a:gd name="T31" fmla="*/ 981259 h 2743"/>
              <a:gd name="T32" fmla="*/ 293731 w 2302"/>
              <a:gd name="T33" fmla="*/ 1035737 h 2743"/>
              <a:gd name="T34" fmla="*/ 293731 w 2302"/>
              <a:gd name="T35" fmla="*/ 1548355 h 2743"/>
              <a:gd name="T36" fmla="*/ 348149 w 2302"/>
              <a:gd name="T37" fmla="*/ 1603489 h 2743"/>
              <a:gd name="T38" fmla="*/ 402568 w 2302"/>
              <a:gd name="T39" fmla="*/ 1548355 h 2743"/>
              <a:gd name="T40" fmla="*/ 402568 w 2302"/>
              <a:gd name="T41" fmla="*/ 1035737 h 2743"/>
              <a:gd name="T42" fmla="*/ 693676 w 2302"/>
              <a:gd name="T43" fmla="*/ 1072493 h 2743"/>
              <a:gd name="T44" fmla="*/ 639257 w 2302"/>
              <a:gd name="T45" fmla="*/ 1017359 h 2743"/>
              <a:gd name="T46" fmla="*/ 584839 w 2302"/>
              <a:gd name="T47" fmla="*/ 1072493 h 2743"/>
              <a:gd name="T48" fmla="*/ 584839 w 2302"/>
              <a:gd name="T49" fmla="*/ 1585111 h 2743"/>
              <a:gd name="T50" fmla="*/ 639257 w 2302"/>
              <a:gd name="T51" fmla="*/ 1639589 h 2743"/>
              <a:gd name="T52" fmla="*/ 693676 w 2302"/>
              <a:gd name="T53" fmla="*/ 1585111 h 2743"/>
              <a:gd name="T54" fmla="*/ 693676 w 2302"/>
              <a:gd name="T55" fmla="*/ 1072493 h 2743"/>
              <a:gd name="T56" fmla="*/ 984784 w 2302"/>
              <a:gd name="T57" fmla="*/ 1035737 h 2743"/>
              <a:gd name="T58" fmla="*/ 930365 w 2302"/>
              <a:gd name="T59" fmla="*/ 981259 h 2743"/>
              <a:gd name="T60" fmla="*/ 875946 w 2302"/>
              <a:gd name="T61" fmla="*/ 1035737 h 2743"/>
              <a:gd name="T62" fmla="*/ 875946 w 2302"/>
              <a:gd name="T63" fmla="*/ 1548355 h 2743"/>
              <a:gd name="T64" fmla="*/ 930365 w 2302"/>
              <a:gd name="T65" fmla="*/ 1603489 h 2743"/>
              <a:gd name="T66" fmla="*/ 984784 w 2302"/>
              <a:gd name="T67" fmla="*/ 1548355 h 2743"/>
              <a:gd name="T68" fmla="*/ 984784 w 2302"/>
              <a:gd name="T69" fmla="*/ 1035737 h 2743"/>
              <a:gd name="T70" fmla="*/ 1130338 w 2302"/>
              <a:gd name="T71" fmla="*/ 962881 h 2743"/>
              <a:gd name="T72" fmla="*/ 1130338 w 2302"/>
              <a:gd name="T73" fmla="*/ 1433491 h 2743"/>
              <a:gd name="T74" fmla="*/ 1362438 w 2302"/>
              <a:gd name="T75" fmla="*/ 1197858 h 2743"/>
              <a:gd name="T76" fmla="*/ 1130338 w 2302"/>
              <a:gd name="T77" fmla="*/ 962881 h 2743"/>
              <a:gd name="T78" fmla="*/ 1059528 w 2302"/>
              <a:gd name="T79" fmla="*/ 729873 h 2743"/>
              <a:gd name="T80" fmla="*/ 893649 w 2302"/>
              <a:gd name="T81" fmla="*/ 668831 h 2743"/>
              <a:gd name="T82" fmla="*/ 692365 w 2302"/>
              <a:gd name="T83" fmla="*/ 729873 h 2743"/>
              <a:gd name="T84" fmla="*/ 432728 w 2302"/>
              <a:gd name="T85" fmla="*/ 640608 h 2743"/>
              <a:gd name="T86" fmla="*/ 259637 w 2302"/>
              <a:gd name="T87" fmla="*/ 729873 h 2743"/>
              <a:gd name="T88" fmla="*/ 0 w 2302"/>
              <a:gd name="T89" fmla="*/ 469954 h 2743"/>
              <a:gd name="T90" fmla="*/ 259637 w 2302"/>
              <a:gd name="T91" fmla="*/ 210692 h 2743"/>
              <a:gd name="T92" fmla="*/ 354050 w 2302"/>
              <a:gd name="T93" fmla="*/ 228413 h 2743"/>
              <a:gd name="T94" fmla="*/ 692365 w 2302"/>
              <a:gd name="T95" fmla="*/ 0 h 2743"/>
              <a:gd name="T96" fmla="*/ 1023467 w 2302"/>
              <a:gd name="T97" fmla="*/ 213317 h 2743"/>
              <a:gd name="T98" fmla="*/ 1059528 w 2302"/>
              <a:gd name="T99" fmla="*/ 210692 h 2743"/>
              <a:gd name="T100" fmla="*/ 1343424 w 2302"/>
              <a:gd name="T101" fmla="*/ 469954 h 2743"/>
              <a:gd name="T102" fmla="*/ 1059528 w 2302"/>
              <a:gd name="T103" fmla="*/ 729873 h 2743"/>
              <a:gd name="T104" fmla="*/ 1059528 w 2302"/>
              <a:gd name="T105" fmla="*/ 305208 h 2743"/>
              <a:gd name="T106" fmla="*/ 955280 w 2302"/>
              <a:gd name="T107" fmla="*/ 500803 h 2743"/>
              <a:gd name="T108" fmla="*/ 468789 w 2302"/>
              <a:gd name="T109" fmla="*/ 236946 h 2743"/>
              <a:gd name="T110" fmla="*/ 523208 w 2302"/>
              <a:gd name="T111" fmla="*/ 468641 h 2743"/>
              <a:gd name="T112" fmla="*/ 134408 w 2302"/>
              <a:gd name="T113" fmla="*/ 373469 h 2743"/>
              <a:gd name="T114" fmla="*/ 447152 w 2302"/>
              <a:gd name="T115" fmla="*/ 532965 h 2743"/>
              <a:gd name="T116" fmla="*/ 866767 w 2302"/>
              <a:gd name="T117" fmla="*/ 530339 h 2743"/>
              <a:gd name="T118" fmla="*/ 1183446 w 2302"/>
              <a:gd name="T119" fmla="*/ 607790 h 2743"/>
              <a:gd name="T120" fmla="*/ 1059528 w 2302"/>
              <a:gd name="T121" fmla="*/ 305208 h 27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302" h="2743">
                <a:moveTo>
                  <a:pt x="1724" y="2405"/>
                </a:moveTo>
                <a:cubicBezTo>
                  <a:pt x="1724" y="2466"/>
                  <a:pt x="1724" y="2466"/>
                  <a:pt x="1724" y="2466"/>
                </a:cubicBezTo>
                <a:cubicBezTo>
                  <a:pt x="1724" y="2619"/>
                  <a:pt x="1600" y="2743"/>
                  <a:pt x="1447" y="2743"/>
                </a:cubicBezTo>
                <a:cubicBezTo>
                  <a:pt x="503" y="2743"/>
                  <a:pt x="503" y="2743"/>
                  <a:pt x="503" y="2743"/>
                </a:cubicBezTo>
                <a:cubicBezTo>
                  <a:pt x="350" y="2743"/>
                  <a:pt x="226" y="2619"/>
                  <a:pt x="226" y="2466"/>
                </a:cubicBezTo>
                <a:cubicBezTo>
                  <a:pt x="226" y="1245"/>
                  <a:pt x="226" y="1245"/>
                  <a:pt x="226" y="1245"/>
                </a:cubicBezTo>
                <a:cubicBezTo>
                  <a:pt x="253" y="1250"/>
                  <a:pt x="282" y="1253"/>
                  <a:pt x="311" y="1253"/>
                </a:cubicBezTo>
                <a:cubicBezTo>
                  <a:pt x="446" y="1253"/>
                  <a:pt x="567" y="1194"/>
                  <a:pt x="649" y="1099"/>
                </a:cubicBezTo>
                <a:cubicBezTo>
                  <a:pt x="760" y="1195"/>
                  <a:pt x="904" y="1253"/>
                  <a:pt x="1062" y="1253"/>
                </a:cubicBezTo>
                <a:cubicBezTo>
                  <a:pt x="1192" y="1253"/>
                  <a:pt x="1312" y="1215"/>
                  <a:pt x="1412" y="1148"/>
                </a:cubicBezTo>
                <a:cubicBezTo>
                  <a:pt x="1490" y="1214"/>
                  <a:pt x="1591" y="1253"/>
                  <a:pt x="1701" y="1253"/>
                </a:cubicBezTo>
                <a:cubicBezTo>
                  <a:pt x="1726" y="1253"/>
                  <a:pt x="1750" y="1251"/>
                  <a:pt x="1773" y="1247"/>
                </a:cubicBezTo>
                <a:cubicBezTo>
                  <a:pt x="2005" y="1260"/>
                  <a:pt x="2302" y="1356"/>
                  <a:pt x="2302" y="1825"/>
                </a:cubicBezTo>
                <a:cubicBezTo>
                  <a:pt x="2302" y="2261"/>
                  <a:pt x="1960" y="2399"/>
                  <a:pt x="1724" y="2405"/>
                </a:cubicBezTo>
                <a:close/>
                <a:moveTo>
                  <a:pt x="614" y="1578"/>
                </a:moveTo>
                <a:cubicBezTo>
                  <a:pt x="614" y="1532"/>
                  <a:pt x="577" y="1495"/>
                  <a:pt x="531" y="1495"/>
                </a:cubicBezTo>
                <a:cubicBezTo>
                  <a:pt x="485" y="1495"/>
                  <a:pt x="448" y="1532"/>
                  <a:pt x="448" y="1578"/>
                </a:cubicBezTo>
                <a:cubicBezTo>
                  <a:pt x="448" y="2359"/>
                  <a:pt x="448" y="2359"/>
                  <a:pt x="448" y="2359"/>
                </a:cubicBezTo>
                <a:cubicBezTo>
                  <a:pt x="448" y="2405"/>
                  <a:pt x="485" y="2443"/>
                  <a:pt x="531" y="2443"/>
                </a:cubicBezTo>
                <a:cubicBezTo>
                  <a:pt x="577" y="2443"/>
                  <a:pt x="614" y="2405"/>
                  <a:pt x="614" y="2359"/>
                </a:cubicBezTo>
                <a:lnTo>
                  <a:pt x="614" y="1578"/>
                </a:lnTo>
                <a:close/>
                <a:moveTo>
                  <a:pt x="1058" y="1634"/>
                </a:moveTo>
                <a:cubicBezTo>
                  <a:pt x="1058" y="1587"/>
                  <a:pt x="1021" y="1550"/>
                  <a:pt x="975" y="1550"/>
                </a:cubicBezTo>
                <a:cubicBezTo>
                  <a:pt x="929" y="1550"/>
                  <a:pt x="892" y="1587"/>
                  <a:pt x="892" y="1634"/>
                </a:cubicBezTo>
                <a:cubicBezTo>
                  <a:pt x="892" y="2415"/>
                  <a:pt x="892" y="2415"/>
                  <a:pt x="892" y="2415"/>
                </a:cubicBezTo>
                <a:cubicBezTo>
                  <a:pt x="892" y="2461"/>
                  <a:pt x="929" y="2498"/>
                  <a:pt x="975" y="2498"/>
                </a:cubicBezTo>
                <a:cubicBezTo>
                  <a:pt x="1021" y="2498"/>
                  <a:pt x="1058" y="2461"/>
                  <a:pt x="1058" y="2415"/>
                </a:cubicBezTo>
                <a:lnTo>
                  <a:pt x="1058" y="1634"/>
                </a:lnTo>
                <a:close/>
                <a:moveTo>
                  <a:pt x="1502" y="1578"/>
                </a:moveTo>
                <a:cubicBezTo>
                  <a:pt x="1502" y="1532"/>
                  <a:pt x="1465" y="1495"/>
                  <a:pt x="1419" y="1495"/>
                </a:cubicBezTo>
                <a:cubicBezTo>
                  <a:pt x="1373" y="1495"/>
                  <a:pt x="1336" y="1532"/>
                  <a:pt x="1336" y="1578"/>
                </a:cubicBezTo>
                <a:cubicBezTo>
                  <a:pt x="1336" y="2359"/>
                  <a:pt x="1336" y="2359"/>
                  <a:pt x="1336" y="2359"/>
                </a:cubicBezTo>
                <a:cubicBezTo>
                  <a:pt x="1336" y="2405"/>
                  <a:pt x="1373" y="2443"/>
                  <a:pt x="1419" y="2443"/>
                </a:cubicBezTo>
                <a:cubicBezTo>
                  <a:pt x="1465" y="2443"/>
                  <a:pt x="1502" y="2405"/>
                  <a:pt x="1502" y="2359"/>
                </a:cubicBezTo>
                <a:lnTo>
                  <a:pt x="1502" y="1578"/>
                </a:lnTo>
                <a:close/>
                <a:moveTo>
                  <a:pt x="1724" y="1467"/>
                </a:moveTo>
                <a:cubicBezTo>
                  <a:pt x="1724" y="2184"/>
                  <a:pt x="1724" y="2184"/>
                  <a:pt x="1724" y="2184"/>
                </a:cubicBezTo>
                <a:cubicBezTo>
                  <a:pt x="1876" y="2179"/>
                  <a:pt x="2078" y="2107"/>
                  <a:pt x="2078" y="1825"/>
                </a:cubicBezTo>
                <a:cubicBezTo>
                  <a:pt x="2078" y="1508"/>
                  <a:pt x="1876" y="1469"/>
                  <a:pt x="1724" y="1467"/>
                </a:cubicBezTo>
                <a:close/>
                <a:moveTo>
                  <a:pt x="1616" y="1112"/>
                </a:moveTo>
                <a:cubicBezTo>
                  <a:pt x="1520" y="1112"/>
                  <a:pt x="1431" y="1077"/>
                  <a:pt x="1363" y="1019"/>
                </a:cubicBezTo>
                <a:cubicBezTo>
                  <a:pt x="1274" y="1077"/>
                  <a:pt x="1169" y="1112"/>
                  <a:pt x="1056" y="1112"/>
                </a:cubicBezTo>
                <a:cubicBezTo>
                  <a:pt x="917" y="1112"/>
                  <a:pt x="758" y="1060"/>
                  <a:pt x="660" y="976"/>
                </a:cubicBezTo>
                <a:cubicBezTo>
                  <a:pt x="588" y="1059"/>
                  <a:pt x="514" y="1112"/>
                  <a:pt x="396" y="1112"/>
                </a:cubicBezTo>
                <a:cubicBezTo>
                  <a:pt x="177" y="1112"/>
                  <a:pt x="0" y="935"/>
                  <a:pt x="0" y="716"/>
                </a:cubicBezTo>
                <a:cubicBezTo>
                  <a:pt x="0" y="498"/>
                  <a:pt x="177" y="321"/>
                  <a:pt x="396" y="321"/>
                </a:cubicBezTo>
                <a:cubicBezTo>
                  <a:pt x="447" y="321"/>
                  <a:pt x="495" y="331"/>
                  <a:pt x="540" y="348"/>
                </a:cubicBezTo>
                <a:cubicBezTo>
                  <a:pt x="622" y="144"/>
                  <a:pt x="822" y="0"/>
                  <a:pt x="1056" y="0"/>
                </a:cubicBezTo>
                <a:cubicBezTo>
                  <a:pt x="1280" y="0"/>
                  <a:pt x="1473" y="133"/>
                  <a:pt x="1561" y="325"/>
                </a:cubicBezTo>
                <a:cubicBezTo>
                  <a:pt x="1579" y="323"/>
                  <a:pt x="1597" y="321"/>
                  <a:pt x="1616" y="321"/>
                </a:cubicBezTo>
                <a:cubicBezTo>
                  <a:pt x="1835" y="321"/>
                  <a:pt x="2049" y="498"/>
                  <a:pt x="2049" y="716"/>
                </a:cubicBezTo>
                <a:cubicBezTo>
                  <a:pt x="2049" y="935"/>
                  <a:pt x="1835" y="1112"/>
                  <a:pt x="1616" y="1112"/>
                </a:cubicBezTo>
                <a:close/>
                <a:moveTo>
                  <a:pt x="1616" y="465"/>
                </a:moveTo>
                <a:cubicBezTo>
                  <a:pt x="1672" y="659"/>
                  <a:pt x="1516" y="735"/>
                  <a:pt x="1457" y="763"/>
                </a:cubicBezTo>
                <a:cubicBezTo>
                  <a:pt x="1710" y="135"/>
                  <a:pt x="819" y="7"/>
                  <a:pt x="715" y="361"/>
                </a:cubicBezTo>
                <a:cubicBezTo>
                  <a:pt x="854" y="479"/>
                  <a:pt x="815" y="721"/>
                  <a:pt x="798" y="714"/>
                </a:cubicBezTo>
                <a:cubicBezTo>
                  <a:pt x="788" y="614"/>
                  <a:pt x="406" y="319"/>
                  <a:pt x="205" y="569"/>
                </a:cubicBezTo>
                <a:cubicBezTo>
                  <a:pt x="21" y="808"/>
                  <a:pt x="346" y="1210"/>
                  <a:pt x="682" y="812"/>
                </a:cubicBezTo>
                <a:cubicBezTo>
                  <a:pt x="939" y="1162"/>
                  <a:pt x="1311" y="922"/>
                  <a:pt x="1322" y="808"/>
                </a:cubicBezTo>
                <a:cubicBezTo>
                  <a:pt x="1509" y="1061"/>
                  <a:pt x="1746" y="964"/>
                  <a:pt x="1805" y="926"/>
                </a:cubicBezTo>
                <a:cubicBezTo>
                  <a:pt x="1864" y="888"/>
                  <a:pt x="2095" y="569"/>
                  <a:pt x="1616" y="4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酒瓶"/>
          <p:cNvSpPr/>
          <p:nvPr/>
        </p:nvSpPr>
        <p:spPr bwMode="auto">
          <a:xfrm>
            <a:off x="5639435" y="4385945"/>
            <a:ext cx="914400" cy="914400"/>
          </a:xfrm>
          <a:custGeom>
            <a:avLst/>
            <a:gdLst>
              <a:gd name="T0" fmla="*/ 1466906 w 2750"/>
              <a:gd name="T1" fmla="*/ 749765 h 3369"/>
              <a:gd name="T2" fmla="*/ 1173525 w 2750"/>
              <a:gd name="T3" fmla="*/ 1221641 h 3369"/>
              <a:gd name="T4" fmla="*/ 1173525 w 2750"/>
              <a:gd name="T5" fmla="*/ 1656109 h 3369"/>
              <a:gd name="T6" fmla="*/ 1404382 w 2750"/>
              <a:gd name="T7" fmla="*/ 1784899 h 3369"/>
              <a:gd name="T8" fmla="*/ 1402779 w 2750"/>
              <a:gd name="T9" fmla="*/ 1800397 h 3369"/>
              <a:gd name="T10" fmla="*/ 887091 w 2750"/>
              <a:gd name="T11" fmla="*/ 1800397 h 3369"/>
              <a:gd name="T12" fmla="*/ 885488 w 2750"/>
              <a:gd name="T13" fmla="*/ 1784899 h 3369"/>
              <a:gd name="T14" fmla="*/ 1100313 w 2750"/>
              <a:gd name="T15" fmla="*/ 1657178 h 3369"/>
              <a:gd name="T16" fmla="*/ 1100313 w 2750"/>
              <a:gd name="T17" fmla="*/ 1218969 h 3369"/>
              <a:gd name="T18" fmla="*/ 807466 w 2750"/>
              <a:gd name="T19" fmla="*/ 749765 h 3369"/>
              <a:gd name="T20" fmla="*/ 807466 w 2750"/>
              <a:gd name="T21" fmla="*/ 734801 h 3369"/>
              <a:gd name="T22" fmla="*/ 806932 w 2750"/>
              <a:gd name="T23" fmla="*/ 734801 h 3369"/>
              <a:gd name="T24" fmla="*/ 806932 w 2750"/>
              <a:gd name="T25" fmla="*/ 404542 h 3369"/>
              <a:gd name="T26" fmla="*/ 1466906 w 2750"/>
              <a:gd name="T27" fmla="*/ 404542 h 3369"/>
              <a:gd name="T28" fmla="*/ 1466906 w 2750"/>
              <a:gd name="T29" fmla="*/ 697928 h 3369"/>
              <a:gd name="T30" fmla="*/ 1467975 w 2750"/>
              <a:gd name="T31" fmla="*/ 697928 h 3369"/>
              <a:gd name="T32" fmla="*/ 1466906 w 2750"/>
              <a:gd name="T33" fmla="*/ 749765 h 3369"/>
              <a:gd name="T34" fmla="*/ 881747 w 2750"/>
              <a:gd name="T35" fmla="*/ 587307 h 3369"/>
              <a:gd name="T36" fmla="*/ 882281 w 2750"/>
              <a:gd name="T37" fmla="*/ 637006 h 3369"/>
              <a:gd name="T38" fmla="*/ 1143064 w 2750"/>
              <a:gd name="T39" fmla="*/ 1127586 h 3369"/>
              <a:gd name="T40" fmla="*/ 1345599 w 2750"/>
              <a:gd name="T41" fmla="*/ 975816 h 3369"/>
              <a:gd name="T42" fmla="*/ 881747 w 2750"/>
              <a:gd name="T43" fmla="*/ 587307 h 3369"/>
              <a:gd name="T44" fmla="*/ 476678 w 2750"/>
              <a:gd name="T45" fmla="*/ 1798259 h 3369"/>
              <a:gd name="T46" fmla="*/ 330254 w 2750"/>
              <a:gd name="T47" fmla="*/ 1798259 h 3369"/>
              <a:gd name="T48" fmla="*/ 183831 w 2750"/>
              <a:gd name="T49" fmla="*/ 1798259 h 3369"/>
              <a:gd name="T50" fmla="*/ 0 w 2750"/>
              <a:gd name="T51" fmla="*/ 1614960 h 3369"/>
              <a:gd name="T52" fmla="*/ 0 w 2750"/>
              <a:gd name="T53" fmla="*/ 1083231 h 3369"/>
              <a:gd name="T54" fmla="*/ 1069 w 2750"/>
              <a:gd name="T55" fmla="*/ 1011087 h 3369"/>
              <a:gd name="T56" fmla="*/ 220170 w 2750"/>
              <a:gd name="T57" fmla="*/ 547761 h 3369"/>
              <a:gd name="T58" fmla="*/ 220170 w 2750"/>
              <a:gd name="T59" fmla="*/ 184368 h 3369"/>
              <a:gd name="T60" fmla="*/ 440339 w 2750"/>
              <a:gd name="T61" fmla="*/ 184368 h 3369"/>
              <a:gd name="T62" fmla="*/ 440339 w 2750"/>
              <a:gd name="T63" fmla="*/ 547761 h 3369"/>
              <a:gd name="T64" fmla="*/ 659440 w 2750"/>
              <a:gd name="T65" fmla="*/ 1011087 h 3369"/>
              <a:gd name="T66" fmla="*/ 659974 w 2750"/>
              <a:gd name="T67" fmla="*/ 1083231 h 3369"/>
              <a:gd name="T68" fmla="*/ 659974 w 2750"/>
              <a:gd name="T69" fmla="*/ 1614960 h 3369"/>
              <a:gd name="T70" fmla="*/ 476678 w 2750"/>
              <a:gd name="T71" fmla="*/ 1798259 h 3369"/>
              <a:gd name="T72" fmla="*/ 550424 w 2750"/>
              <a:gd name="T73" fmla="*/ 1101400 h 3369"/>
              <a:gd name="T74" fmla="*/ 476678 w 2750"/>
              <a:gd name="T75" fmla="*/ 1028188 h 3369"/>
              <a:gd name="T76" fmla="*/ 293381 w 2750"/>
              <a:gd name="T77" fmla="*/ 1028188 h 3369"/>
              <a:gd name="T78" fmla="*/ 220170 w 2750"/>
              <a:gd name="T79" fmla="*/ 1101400 h 3369"/>
              <a:gd name="T80" fmla="*/ 220170 w 2750"/>
              <a:gd name="T81" fmla="*/ 1578086 h 3369"/>
              <a:gd name="T82" fmla="*/ 293381 w 2750"/>
              <a:gd name="T83" fmla="*/ 1651299 h 3369"/>
              <a:gd name="T84" fmla="*/ 476678 w 2750"/>
              <a:gd name="T85" fmla="*/ 1651299 h 3369"/>
              <a:gd name="T86" fmla="*/ 550424 w 2750"/>
              <a:gd name="T87" fmla="*/ 1578086 h 3369"/>
              <a:gd name="T88" fmla="*/ 550424 w 2750"/>
              <a:gd name="T89" fmla="*/ 1101400 h 3369"/>
              <a:gd name="T90" fmla="*/ 220170 w 2750"/>
              <a:gd name="T91" fmla="*/ 146426 h 3369"/>
              <a:gd name="T92" fmla="*/ 220170 w 2750"/>
              <a:gd name="T93" fmla="*/ 73213 h 3369"/>
              <a:gd name="T94" fmla="*/ 293381 w 2750"/>
              <a:gd name="T95" fmla="*/ 0 h 3369"/>
              <a:gd name="T96" fmla="*/ 366593 w 2750"/>
              <a:gd name="T97" fmla="*/ 0 h 3369"/>
              <a:gd name="T98" fmla="*/ 440339 w 2750"/>
              <a:gd name="T99" fmla="*/ 73213 h 3369"/>
              <a:gd name="T100" fmla="*/ 440339 w 2750"/>
              <a:gd name="T101" fmla="*/ 146426 h 3369"/>
              <a:gd name="T102" fmla="*/ 220170 w 2750"/>
              <a:gd name="T103" fmla="*/ 146426 h 336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50" h="3369">
                <a:moveTo>
                  <a:pt x="2745" y="1403"/>
                </a:moveTo>
                <a:cubicBezTo>
                  <a:pt x="2745" y="1867"/>
                  <a:pt x="2522" y="2247"/>
                  <a:pt x="2196" y="2286"/>
                </a:cubicBezTo>
                <a:cubicBezTo>
                  <a:pt x="2196" y="3099"/>
                  <a:pt x="2196" y="3099"/>
                  <a:pt x="2196" y="3099"/>
                </a:cubicBezTo>
                <a:cubicBezTo>
                  <a:pt x="2439" y="3111"/>
                  <a:pt x="2628" y="3203"/>
                  <a:pt x="2628" y="3340"/>
                </a:cubicBezTo>
                <a:cubicBezTo>
                  <a:pt x="2628" y="3350"/>
                  <a:pt x="2627" y="3360"/>
                  <a:pt x="2625" y="3369"/>
                </a:cubicBezTo>
                <a:cubicBezTo>
                  <a:pt x="1660" y="3369"/>
                  <a:pt x="1660" y="3369"/>
                  <a:pt x="1660" y="3369"/>
                </a:cubicBezTo>
                <a:cubicBezTo>
                  <a:pt x="1658" y="3360"/>
                  <a:pt x="1657" y="3350"/>
                  <a:pt x="1657" y="3340"/>
                </a:cubicBezTo>
                <a:cubicBezTo>
                  <a:pt x="1657" y="3208"/>
                  <a:pt x="1831" y="3119"/>
                  <a:pt x="2059" y="3101"/>
                </a:cubicBezTo>
                <a:cubicBezTo>
                  <a:pt x="2059" y="2281"/>
                  <a:pt x="2059" y="2281"/>
                  <a:pt x="2059" y="2281"/>
                </a:cubicBezTo>
                <a:cubicBezTo>
                  <a:pt x="1745" y="2225"/>
                  <a:pt x="1511" y="1854"/>
                  <a:pt x="1511" y="1403"/>
                </a:cubicBezTo>
                <a:cubicBezTo>
                  <a:pt x="1511" y="1394"/>
                  <a:pt x="1511" y="1384"/>
                  <a:pt x="1511" y="1375"/>
                </a:cubicBezTo>
                <a:cubicBezTo>
                  <a:pt x="1510" y="1375"/>
                  <a:pt x="1510" y="1375"/>
                  <a:pt x="1510" y="1375"/>
                </a:cubicBezTo>
                <a:cubicBezTo>
                  <a:pt x="1510" y="757"/>
                  <a:pt x="1510" y="757"/>
                  <a:pt x="1510" y="757"/>
                </a:cubicBezTo>
                <a:cubicBezTo>
                  <a:pt x="2745" y="757"/>
                  <a:pt x="2745" y="757"/>
                  <a:pt x="2745" y="757"/>
                </a:cubicBezTo>
                <a:cubicBezTo>
                  <a:pt x="2745" y="1306"/>
                  <a:pt x="2745" y="1306"/>
                  <a:pt x="2745" y="1306"/>
                </a:cubicBezTo>
                <a:cubicBezTo>
                  <a:pt x="2747" y="1306"/>
                  <a:pt x="2747" y="1306"/>
                  <a:pt x="2747" y="1306"/>
                </a:cubicBezTo>
                <a:cubicBezTo>
                  <a:pt x="2750" y="1338"/>
                  <a:pt x="2745" y="1370"/>
                  <a:pt x="2745" y="1403"/>
                </a:cubicBezTo>
                <a:close/>
                <a:moveTo>
                  <a:pt x="1650" y="1099"/>
                </a:moveTo>
                <a:cubicBezTo>
                  <a:pt x="1646" y="1074"/>
                  <a:pt x="1651" y="1167"/>
                  <a:pt x="1651" y="1192"/>
                </a:cubicBezTo>
                <a:cubicBezTo>
                  <a:pt x="1651" y="1571"/>
                  <a:pt x="1722" y="2110"/>
                  <a:pt x="2139" y="2110"/>
                </a:cubicBezTo>
                <a:cubicBezTo>
                  <a:pt x="2331" y="2110"/>
                  <a:pt x="2450" y="1991"/>
                  <a:pt x="2518" y="1826"/>
                </a:cubicBezTo>
                <a:cubicBezTo>
                  <a:pt x="2588" y="1388"/>
                  <a:pt x="1920" y="2172"/>
                  <a:pt x="1650" y="1099"/>
                </a:cubicBezTo>
                <a:close/>
                <a:moveTo>
                  <a:pt x="892" y="3365"/>
                </a:moveTo>
                <a:cubicBezTo>
                  <a:pt x="618" y="3365"/>
                  <a:pt x="618" y="3365"/>
                  <a:pt x="618" y="3365"/>
                </a:cubicBezTo>
                <a:cubicBezTo>
                  <a:pt x="344" y="3365"/>
                  <a:pt x="344" y="3365"/>
                  <a:pt x="344" y="3365"/>
                </a:cubicBezTo>
                <a:cubicBezTo>
                  <a:pt x="154" y="3365"/>
                  <a:pt x="0" y="3211"/>
                  <a:pt x="0" y="3022"/>
                </a:cubicBezTo>
                <a:cubicBezTo>
                  <a:pt x="0" y="2027"/>
                  <a:pt x="0" y="2027"/>
                  <a:pt x="0" y="2027"/>
                </a:cubicBezTo>
                <a:cubicBezTo>
                  <a:pt x="0" y="1979"/>
                  <a:pt x="2" y="1966"/>
                  <a:pt x="2" y="1892"/>
                </a:cubicBezTo>
                <a:cubicBezTo>
                  <a:pt x="82" y="1190"/>
                  <a:pt x="342" y="1320"/>
                  <a:pt x="412" y="1025"/>
                </a:cubicBezTo>
                <a:cubicBezTo>
                  <a:pt x="412" y="345"/>
                  <a:pt x="412" y="345"/>
                  <a:pt x="412" y="345"/>
                </a:cubicBezTo>
                <a:cubicBezTo>
                  <a:pt x="824" y="345"/>
                  <a:pt x="824" y="345"/>
                  <a:pt x="824" y="345"/>
                </a:cubicBezTo>
                <a:cubicBezTo>
                  <a:pt x="824" y="1025"/>
                  <a:pt x="824" y="1025"/>
                  <a:pt x="824" y="1025"/>
                </a:cubicBezTo>
                <a:cubicBezTo>
                  <a:pt x="894" y="1320"/>
                  <a:pt x="1153" y="1190"/>
                  <a:pt x="1234" y="1892"/>
                </a:cubicBezTo>
                <a:cubicBezTo>
                  <a:pt x="1234" y="1946"/>
                  <a:pt x="1235" y="1979"/>
                  <a:pt x="1235" y="2027"/>
                </a:cubicBezTo>
                <a:cubicBezTo>
                  <a:pt x="1235" y="3022"/>
                  <a:pt x="1235" y="3022"/>
                  <a:pt x="1235" y="3022"/>
                </a:cubicBezTo>
                <a:cubicBezTo>
                  <a:pt x="1235" y="3211"/>
                  <a:pt x="1082" y="3365"/>
                  <a:pt x="892" y="3365"/>
                </a:cubicBezTo>
                <a:close/>
                <a:moveTo>
                  <a:pt x="1030" y="2061"/>
                </a:moveTo>
                <a:cubicBezTo>
                  <a:pt x="1030" y="1985"/>
                  <a:pt x="968" y="1924"/>
                  <a:pt x="892" y="1924"/>
                </a:cubicBezTo>
                <a:cubicBezTo>
                  <a:pt x="549" y="1924"/>
                  <a:pt x="549" y="1924"/>
                  <a:pt x="549" y="1924"/>
                </a:cubicBezTo>
                <a:cubicBezTo>
                  <a:pt x="473" y="1924"/>
                  <a:pt x="412" y="1985"/>
                  <a:pt x="412" y="2061"/>
                </a:cubicBezTo>
                <a:cubicBezTo>
                  <a:pt x="412" y="2953"/>
                  <a:pt x="412" y="2953"/>
                  <a:pt x="412" y="2953"/>
                </a:cubicBezTo>
                <a:cubicBezTo>
                  <a:pt x="412" y="3029"/>
                  <a:pt x="473" y="3090"/>
                  <a:pt x="549" y="3090"/>
                </a:cubicBezTo>
                <a:cubicBezTo>
                  <a:pt x="892" y="3090"/>
                  <a:pt x="892" y="3090"/>
                  <a:pt x="892" y="3090"/>
                </a:cubicBezTo>
                <a:cubicBezTo>
                  <a:pt x="968" y="3090"/>
                  <a:pt x="1030" y="3029"/>
                  <a:pt x="1030" y="2953"/>
                </a:cubicBezTo>
                <a:lnTo>
                  <a:pt x="1030" y="2061"/>
                </a:lnTo>
                <a:close/>
                <a:moveTo>
                  <a:pt x="412" y="274"/>
                </a:moveTo>
                <a:cubicBezTo>
                  <a:pt x="412" y="137"/>
                  <a:pt x="412" y="137"/>
                  <a:pt x="412" y="137"/>
                </a:cubicBezTo>
                <a:cubicBezTo>
                  <a:pt x="412" y="61"/>
                  <a:pt x="473" y="0"/>
                  <a:pt x="549" y="0"/>
                </a:cubicBezTo>
                <a:cubicBezTo>
                  <a:pt x="686" y="0"/>
                  <a:pt x="686" y="0"/>
                  <a:pt x="686" y="0"/>
                </a:cubicBezTo>
                <a:cubicBezTo>
                  <a:pt x="762" y="0"/>
                  <a:pt x="824" y="61"/>
                  <a:pt x="824" y="137"/>
                </a:cubicBezTo>
                <a:cubicBezTo>
                  <a:pt x="824" y="274"/>
                  <a:pt x="824" y="274"/>
                  <a:pt x="824" y="274"/>
                </a:cubicBezTo>
                <a:cubicBezTo>
                  <a:pt x="635" y="274"/>
                  <a:pt x="594" y="274"/>
                  <a:pt x="412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1579</Words>
  <Application>Microsoft Office PowerPoint</Application>
  <PresentationFormat>宽屏</PresentationFormat>
  <Paragraphs>83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方正行楷_GBK</vt:lpstr>
      <vt:lpstr>宋体</vt:lpstr>
      <vt:lpstr>微软雅黑</vt:lpstr>
      <vt:lpstr>幼圆</vt:lpstr>
      <vt:lpstr>造字工房尚雅体演示版常规体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32</cp:revision>
  <dcterms:created xsi:type="dcterms:W3CDTF">2017-06-11T00:56:00Z</dcterms:created>
  <dcterms:modified xsi:type="dcterms:W3CDTF">2018-06-28T14:35:50Z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