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70" r:id="rId3"/>
    <p:sldId id="258" r:id="rId4"/>
    <p:sldId id="278" r:id="rId5"/>
    <p:sldId id="275" r:id="rId6"/>
    <p:sldId id="271" r:id="rId7"/>
    <p:sldId id="284" r:id="rId8"/>
    <p:sldId id="277" r:id="rId9"/>
    <p:sldId id="283" r:id="rId10"/>
    <p:sldId id="272" r:id="rId11"/>
    <p:sldId id="280" r:id="rId12"/>
    <p:sldId id="286" r:id="rId13"/>
    <p:sldId id="279" r:id="rId14"/>
    <p:sldId id="273" r:id="rId15"/>
    <p:sldId id="282" r:id="rId16"/>
    <p:sldId id="276" r:id="rId17"/>
    <p:sldId id="281" r:id="rId18"/>
    <p:sldId id="274" r:id="rId19"/>
    <p:sldId id="285" r:id="rId20"/>
    <p:sldId id="287" r:id="rId21"/>
    <p:sldId id="261" r:id="rId22"/>
    <p:sldId id="288" r:id="rId23"/>
    <p:sldId id="289" r:id="rId24"/>
    <p:sldId id="290" r:id="rId25"/>
    <p:sldId id="29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6182" autoAdjust="0"/>
  </p:normalViewPr>
  <p:slideViewPr>
    <p:cSldViewPr snapToGrid="0">
      <p:cViewPr>
        <p:scale>
          <a:sx n="66" d="100"/>
          <a:sy n="66" d="100"/>
        </p:scale>
        <p:origin x="1056" y="4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80b593dd-3857-4d57-bd63-4cfdb34fe7f0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94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1c75b695-88a5-4ce2-b959-0caa34a9c9ca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41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0e6dac85-aa9c-418e-9de4-f11d61ac6924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44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745b822b-9016-4935-8488-2bbd9833fb56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595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93facf3b-7213-41cf-bfc0-f726f0dd8d6a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966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b0890949-159d-4fc3-8286-afe9b2c8397f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486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6d2fcb6a-5e69-4b79-9ee2-24ba64f4b1a5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6344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b1c90ba2-d0fb-4de1-8d1e-a188ad914c24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510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83d18eb9-68a4-4748-93c3-2569cd427d9c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60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d02ae4d2-3ab6-4bbd-972b-9d555a103b3f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8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d1d5e78b-9483-4410-9633-14311be4d296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346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53e2172e-4e3d-48f9-97ce-4b69faf54612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31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f7581bc6-4a4d-4a25-8f3d-bdbf8eff33cd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71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69853caf-1ced-4da0-8d72-33f91fa4fee3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9633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262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7442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96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94f67233-7d57-4bf5-8390-f22a2ae3b284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10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326789cd-5141-40c2-b0da-51a404b2f3fa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0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473f628e-562d-4d59-af94-e2de4bbc8b84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032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940f7683-923a-48bd-9629-3c2bce95b6ae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76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99a03e0e-9e22-4cc8-98b5-73643f9c90cc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305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20d8f2cf-bab5-4686-a5f5-8dbdfb5f6d15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541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f36ce094-d618-4a08-b537-cc893fb9a6ba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41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4" name="AutoShape 6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5" name="Rectangle 65"/>
          <p:cNvSpPr>
            <a:spLocks noChangeArrowheads="1"/>
          </p:cNvSpPr>
          <p:nvPr userDrawn="1"/>
        </p:nvSpPr>
        <p:spPr bwMode="auto">
          <a:xfrm>
            <a:off x="1588" y="-1588"/>
            <a:ext cx="1218882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auto">
          <a:xfrm>
            <a:off x="1588" y="-1588"/>
            <a:ext cx="12188825" cy="0"/>
          </a:xfrm>
          <a:custGeom>
            <a:avLst/>
            <a:gdLst>
              <a:gd name="T0" fmla="*/ 0 w 7678"/>
              <a:gd name="T1" fmla="*/ 7678 w 7678"/>
              <a:gd name="T2" fmla="*/ 0 w 767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7678">
                <a:moveTo>
                  <a:pt x="0" y="0"/>
                </a:moveTo>
                <a:lnTo>
                  <a:pt x="767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 userDrawn="1"/>
        </p:nvSpPr>
        <p:spPr bwMode="auto">
          <a:xfrm>
            <a:off x="1588" y="-1588"/>
            <a:ext cx="1218882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 userDrawn="1"/>
        </p:nvSpPr>
        <p:spPr bwMode="auto">
          <a:xfrm>
            <a:off x="1588" y="6856413"/>
            <a:ext cx="12188825" cy="0"/>
          </a:xfrm>
          <a:custGeom>
            <a:avLst/>
            <a:gdLst>
              <a:gd name="T0" fmla="*/ 7678 w 7678"/>
              <a:gd name="T1" fmla="*/ 0 w 7678"/>
              <a:gd name="T2" fmla="*/ 7678 w 767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7678">
                <a:moveTo>
                  <a:pt x="7678" y="0"/>
                </a:moveTo>
                <a:lnTo>
                  <a:pt x="0" y="0"/>
                </a:lnTo>
                <a:lnTo>
                  <a:pt x="767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 userDrawn="1"/>
        </p:nvSpPr>
        <p:spPr bwMode="auto">
          <a:xfrm flipH="1">
            <a:off x="1588" y="6856413"/>
            <a:ext cx="1218882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AutoShape 6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4" name="Rectangle 65"/>
          <p:cNvSpPr>
            <a:spLocks noChangeArrowheads="1"/>
          </p:cNvSpPr>
          <p:nvPr userDrawn="1"/>
        </p:nvSpPr>
        <p:spPr bwMode="auto">
          <a:xfrm>
            <a:off x="1" y="-1588"/>
            <a:ext cx="1218882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24036" y="3372794"/>
            <a:ext cx="10696452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24036" y="1802423"/>
            <a:ext cx="10696452" cy="1463332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</a:rPr>
              <a:t>iSlide</a:t>
            </a:r>
            <a:r>
              <a:rPr lang="en-US" altLang="zh-CN" sz="2000" baseline="30000" dirty="0">
                <a:solidFill>
                  <a:schemeClr val="accent1"/>
                </a:solidFill>
              </a:rPr>
              <a:t>®</a:t>
            </a:r>
            <a:r>
              <a:rPr lang="en-US" altLang="zh-CN" sz="2000" dirty="0">
                <a:solidFill>
                  <a:schemeClr val="accent1"/>
                </a:solidFill>
              </a:rPr>
              <a:t> </a:t>
            </a:r>
            <a:r>
              <a:rPr lang="en-US" altLang="zh-CN" sz="2000" dirty="0" err="1">
                <a:solidFill>
                  <a:schemeClr val="accent1"/>
                </a:solidFill>
              </a:rPr>
              <a:t>PowerPointstandard</a:t>
            </a:r>
            <a:r>
              <a:rPr lang="en-US" altLang="zh-CN" sz="2000" dirty="0">
                <a:solidFill>
                  <a:schemeClr val="accent1"/>
                </a:solidFill>
              </a:rPr>
              <a:t> template.</a:t>
            </a:r>
            <a:r>
              <a:rPr lang="en-US" altLang="zh-CN" dirty="0">
                <a:solidFill>
                  <a:schemeClr val="accent1"/>
                </a:solidFill>
              </a:rPr>
              <a:t/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zh-CN" altLang="en-US" dirty="0">
                <a:solidFill>
                  <a:schemeClr val="accent1"/>
                </a:solidFill>
              </a:rPr>
              <a:t>毕业论文答辩</a:t>
            </a:r>
            <a:r>
              <a:rPr lang="en-US" altLang="zh-CN" dirty="0">
                <a:solidFill>
                  <a:schemeClr val="accent1"/>
                </a:solidFill>
              </a:rPr>
              <a:t>PPT</a:t>
            </a:r>
            <a:r>
              <a:rPr lang="zh-CN" altLang="en-US" dirty="0">
                <a:solidFill>
                  <a:schemeClr val="accent1"/>
                </a:solidFill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24036" y="4581295"/>
            <a:ext cx="10696452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824036" y="4877566"/>
            <a:ext cx="10696452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18238" y="1293813"/>
            <a:ext cx="5575301" cy="4565650"/>
            <a:chOff x="6218238" y="1293813"/>
            <a:chExt cx="5575301" cy="4565650"/>
          </a:xfrm>
        </p:grpSpPr>
        <p:sp>
          <p:nvSpPr>
            <p:cNvPr id="8" name="Oval 66"/>
            <p:cNvSpPr>
              <a:spLocks noChangeArrowheads="1"/>
            </p:cNvSpPr>
            <p:nvPr/>
          </p:nvSpPr>
          <p:spPr bwMode="auto">
            <a:xfrm>
              <a:off x="6611938" y="1525588"/>
              <a:ext cx="4330700" cy="4333875"/>
            </a:xfrm>
            <a:prstGeom prst="ellipse">
              <a:avLst/>
            </a:prstGeom>
            <a:solidFill>
              <a:srgbClr val="D9F7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7"/>
            <p:cNvSpPr>
              <a:spLocks/>
            </p:cNvSpPr>
            <p:nvPr/>
          </p:nvSpPr>
          <p:spPr bwMode="auto">
            <a:xfrm>
              <a:off x="7112001" y="5097463"/>
              <a:ext cx="2559050" cy="346075"/>
            </a:xfrm>
            <a:custGeom>
              <a:avLst/>
              <a:gdLst>
                <a:gd name="T0" fmla="*/ 1565 w 1613"/>
                <a:gd name="T1" fmla="*/ 218 h 218"/>
                <a:gd name="T2" fmla="*/ 48 w 1613"/>
                <a:gd name="T3" fmla="*/ 218 h 218"/>
                <a:gd name="T4" fmla="*/ 0 w 1613"/>
                <a:gd name="T5" fmla="*/ 170 h 218"/>
                <a:gd name="T6" fmla="*/ 0 w 1613"/>
                <a:gd name="T7" fmla="*/ 48 h 218"/>
                <a:gd name="T8" fmla="*/ 48 w 1613"/>
                <a:gd name="T9" fmla="*/ 0 h 218"/>
                <a:gd name="T10" fmla="*/ 1565 w 1613"/>
                <a:gd name="T11" fmla="*/ 0 h 218"/>
                <a:gd name="T12" fmla="*/ 1613 w 1613"/>
                <a:gd name="T13" fmla="*/ 48 h 218"/>
                <a:gd name="T14" fmla="*/ 1613 w 1613"/>
                <a:gd name="T15" fmla="*/ 170 h 218"/>
                <a:gd name="T16" fmla="*/ 1565 w 1613"/>
                <a:gd name="T1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3" h="218">
                  <a:moveTo>
                    <a:pt x="1565" y="218"/>
                  </a:moveTo>
                  <a:cubicBezTo>
                    <a:pt x="48" y="218"/>
                    <a:pt x="48" y="218"/>
                    <a:pt x="48" y="218"/>
                  </a:cubicBezTo>
                  <a:cubicBezTo>
                    <a:pt x="21" y="218"/>
                    <a:pt x="0" y="196"/>
                    <a:pt x="0" y="17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565" y="0"/>
                    <a:pt x="1565" y="0"/>
                    <a:pt x="1565" y="0"/>
                  </a:cubicBezTo>
                  <a:cubicBezTo>
                    <a:pt x="1591" y="0"/>
                    <a:pt x="1613" y="21"/>
                    <a:pt x="1613" y="48"/>
                  </a:cubicBezTo>
                  <a:cubicBezTo>
                    <a:pt x="1613" y="170"/>
                    <a:pt x="1613" y="170"/>
                    <a:pt x="1613" y="170"/>
                  </a:cubicBezTo>
                  <a:cubicBezTo>
                    <a:pt x="1613" y="196"/>
                    <a:pt x="1591" y="218"/>
                    <a:pt x="1565" y="218"/>
                  </a:cubicBezTo>
                  <a:close/>
                </a:path>
              </a:pathLst>
            </a:custGeom>
            <a:solidFill>
              <a:srgbClr val="35A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8"/>
            <p:cNvSpPr>
              <a:spLocks/>
            </p:cNvSpPr>
            <p:nvPr/>
          </p:nvSpPr>
          <p:spPr bwMode="auto">
            <a:xfrm>
              <a:off x="7112001" y="5160963"/>
              <a:ext cx="2559050" cy="282575"/>
            </a:xfrm>
            <a:custGeom>
              <a:avLst/>
              <a:gdLst>
                <a:gd name="T0" fmla="*/ 1565 w 1613"/>
                <a:gd name="T1" fmla="*/ 178 h 178"/>
                <a:gd name="T2" fmla="*/ 48 w 1613"/>
                <a:gd name="T3" fmla="*/ 178 h 178"/>
                <a:gd name="T4" fmla="*/ 0 w 1613"/>
                <a:gd name="T5" fmla="*/ 130 h 178"/>
                <a:gd name="T6" fmla="*/ 0 w 1613"/>
                <a:gd name="T7" fmla="*/ 0 h 178"/>
                <a:gd name="T8" fmla="*/ 1613 w 1613"/>
                <a:gd name="T9" fmla="*/ 0 h 178"/>
                <a:gd name="T10" fmla="*/ 1613 w 1613"/>
                <a:gd name="T11" fmla="*/ 130 h 178"/>
                <a:gd name="T12" fmla="*/ 1565 w 1613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3" h="178">
                  <a:moveTo>
                    <a:pt x="1565" y="178"/>
                  </a:moveTo>
                  <a:cubicBezTo>
                    <a:pt x="48" y="178"/>
                    <a:pt x="48" y="178"/>
                    <a:pt x="48" y="178"/>
                  </a:cubicBezTo>
                  <a:cubicBezTo>
                    <a:pt x="21" y="178"/>
                    <a:pt x="0" y="156"/>
                    <a:pt x="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3" y="0"/>
                    <a:pt x="1613" y="0"/>
                    <a:pt x="1613" y="0"/>
                  </a:cubicBezTo>
                  <a:cubicBezTo>
                    <a:pt x="1613" y="130"/>
                    <a:pt x="1613" y="130"/>
                    <a:pt x="1613" y="130"/>
                  </a:cubicBezTo>
                  <a:cubicBezTo>
                    <a:pt x="1613" y="156"/>
                    <a:pt x="1591" y="178"/>
                    <a:pt x="1565" y="178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69"/>
            <p:cNvSpPr>
              <a:spLocks noChangeArrowheads="1"/>
            </p:cNvSpPr>
            <p:nvPr/>
          </p:nvSpPr>
          <p:spPr bwMode="auto">
            <a:xfrm>
              <a:off x="7299326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70"/>
            <p:cNvSpPr>
              <a:spLocks noChangeArrowheads="1"/>
            </p:cNvSpPr>
            <p:nvPr/>
          </p:nvSpPr>
          <p:spPr bwMode="auto">
            <a:xfrm>
              <a:off x="73596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71"/>
            <p:cNvSpPr>
              <a:spLocks noChangeArrowheads="1"/>
            </p:cNvSpPr>
            <p:nvPr/>
          </p:nvSpPr>
          <p:spPr bwMode="auto">
            <a:xfrm>
              <a:off x="74215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72"/>
            <p:cNvSpPr>
              <a:spLocks noChangeArrowheads="1"/>
            </p:cNvSpPr>
            <p:nvPr/>
          </p:nvSpPr>
          <p:spPr bwMode="auto">
            <a:xfrm>
              <a:off x="748347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73"/>
            <p:cNvSpPr>
              <a:spLocks noChangeArrowheads="1"/>
            </p:cNvSpPr>
            <p:nvPr/>
          </p:nvSpPr>
          <p:spPr bwMode="auto">
            <a:xfrm>
              <a:off x="754538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74"/>
            <p:cNvSpPr>
              <a:spLocks noChangeArrowheads="1"/>
            </p:cNvSpPr>
            <p:nvPr/>
          </p:nvSpPr>
          <p:spPr bwMode="auto">
            <a:xfrm>
              <a:off x="7607301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75"/>
            <p:cNvSpPr>
              <a:spLocks noChangeArrowheads="1"/>
            </p:cNvSpPr>
            <p:nvPr/>
          </p:nvSpPr>
          <p:spPr bwMode="auto">
            <a:xfrm>
              <a:off x="7669213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76"/>
            <p:cNvSpPr>
              <a:spLocks noChangeArrowheads="1"/>
            </p:cNvSpPr>
            <p:nvPr/>
          </p:nvSpPr>
          <p:spPr bwMode="auto">
            <a:xfrm>
              <a:off x="772953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77"/>
            <p:cNvSpPr>
              <a:spLocks noChangeArrowheads="1"/>
            </p:cNvSpPr>
            <p:nvPr/>
          </p:nvSpPr>
          <p:spPr bwMode="auto">
            <a:xfrm>
              <a:off x="77914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8"/>
            <p:cNvSpPr>
              <a:spLocks noChangeArrowheads="1"/>
            </p:cNvSpPr>
            <p:nvPr/>
          </p:nvSpPr>
          <p:spPr bwMode="auto">
            <a:xfrm>
              <a:off x="78533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79"/>
            <p:cNvSpPr>
              <a:spLocks noChangeArrowheads="1"/>
            </p:cNvSpPr>
            <p:nvPr/>
          </p:nvSpPr>
          <p:spPr bwMode="auto">
            <a:xfrm>
              <a:off x="7915276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80"/>
            <p:cNvSpPr>
              <a:spLocks noChangeArrowheads="1"/>
            </p:cNvSpPr>
            <p:nvPr/>
          </p:nvSpPr>
          <p:spPr bwMode="auto">
            <a:xfrm>
              <a:off x="7977188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81"/>
            <p:cNvSpPr>
              <a:spLocks noChangeArrowheads="1"/>
            </p:cNvSpPr>
            <p:nvPr/>
          </p:nvSpPr>
          <p:spPr bwMode="auto">
            <a:xfrm>
              <a:off x="8039101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2"/>
            <p:cNvSpPr>
              <a:spLocks noChangeArrowheads="1"/>
            </p:cNvSpPr>
            <p:nvPr/>
          </p:nvSpPr>
          <p:spPr bwMode="auto">
            <a:xfrm>
              <a:off x="809942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3"/>
            <p:cNvSpPr>
              <a:spLocks noChangeArrowheads="1"/>
            </p:cNvSpPr>
            <p:nvPr/>
          </p:nvSpPr>
          <p:spPr bwMode="auto">
            <a:xfrm>
              <a:off x="816133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84"/>
            <p:cNvSpPr>
              <a:spLocks noChangeArrowheads="1"/>
            </p:cNvSpPr>
            <p:nvPr/>
          </p:nvSpPr>
          <p:spPr bwMode="auto">
            <a:xfrm>
              <a:off x="8223251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85"/>
            <p:cNvSpPr>
              <a:spLocks noChangeArrowheads="1"/>
            </p:cNvSpPr>
            <p:nvPr/>
          </p:nvSpPr>
          <p:spPr bwMode="auto">
            <a:xfrm>
              <a:off x="82851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6"/>
            <p:cNvSpPr>
              <a:spLocks noChangeArrowheads="1"/>
            </p:cNvSpPr>
            <p:nvPr/>
          </p:nvSpPr>
          <p:spPr bwMode="auto">
            <a:xfrm>
              <a:off x="8347076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87"/>
            <p:cNvSpPr>
              <a:spLocks noChangeArrowheads="1"/>
            </p:cNvSpPr>
            <p:nvPr/>
          </p:nvSpPr>
          <p:spPr bwMode="auto">
            <a:xfrm>
              <a:off x="8408988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88"/>
            <p:cNvSpPr>
              <a:spLocks noChangeArrowheads="1"/>
            </p:cNvSpPr>
            <p:nvPr/>
          </p:nvSpPr>
          <p:spPr bwMode="auto">
            <a:xfrm>
              <a:off x="846931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89"/>
            <p:cNvSpPr>
              <a:spLocks noChangeArrowheads="1"/>
            </p:cNvSpPr>
            <p:nvPr/>
          </p:nvSpPr>
          <p:spPr bwMode="auto">
            <a:xfrm>
              <a:off x="8531226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90"/>
            <p:cNvSpPr>
              <a:spLocks noChangeArrowheads="1"/>
            </p:cNvSpPr>
            <p:nvPr/>
          </p:nvSpPr>
          <p:spPr bwMode="auto">
            <a:xfrm>
              <a:off x="859313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91"/>
            <p:cNvSpPr>
              <a:spLocks noChangeArrowheads="1"/>
            </p:cNvSpPr>
            <p:nvPr/>
          </p:nvSpPr>
          <p:spPr bwMode="auto">
            <a:xfrm>
              <a:off x="86550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92"/>
            <p:cNvSpPr>
              <a:spLocks noChangeArrowheads="1"/>
            </p:cNvSpPr>
            <p:nvPr/>
          </p:nvSpPr>
          <p:spPr bwMode="auto">
            <a:xfrm>
              <a:off x="8716963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93"/>
            <p:cNvSpPr>
              <a:spLocks noChangeArrowheads="1"/>
            </p:cNvSpPr>
            <p:nvPr/>
          </p:nvSpPr>
          <p:spPr bwMode="auto">
            <a:xfrm>
              <a:off x="8778876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94"/>
            <p:cNvSpPr>
              <a:spLocks noChangeArrowheads="1"/>
            </p:cNvSpPr>
            <p:nvPr/>
          </p:nvSpPr>
          <p:spPr bwMode="auto">
            <a:xfrm>
              <a:off x="8839201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95"/>
            <p:cNvSpPr>
              <a:spLocks noChangeArrowheads="1"/>
            </p:cNvSpPr>
            <p:nvPr/>
          </p:nvSpPr>
          <p:spPr bwMode="auto">
            <a:xfrm>
              <a:off x="890111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96"/>
            <p:cNvSpPr>
              <a:spLocks noChangeArrowheads="1"/>
            </p:cNvSpPr>
            <p:nvPr/>
          </p:nvSpPr>
          <p:spPr bwMode="auto">
            <a:xfrm>
              <a:off x="896302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97"/>
            <p:cNvSpPr>
              <a:spLocks noChangeArrowheads="1"/>
            </p:cNvSpPr>
            <p:nvPr/>
          </p:nvSpPr>
          <p:spPr bwMode="auto">
            <a:xfrm>
              <a:off x="902493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98"/>
            <p:cNvSpPr>
              <a:spLocks noChangeArrowheads="1"/>
            </p:cNvSpPr>
            <p:nvPr/>
          </p:nvSpPr>
          <p:spPr bwMode="auto">
            <a:xfrm>
              <a:off x="9086851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99"/>
            <p:cNvSpPr>
              <a:spLocks noChangeArrowheads="1"/>
            </p:cNvSpPr>
            <p:nvPr/>
          </p:nvSpPr>
          <p:spPr bwMode="auto">
            <a:xfrm>
              <a:off x="9148763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00"/>
            <p:cNvSpPr>
              <a:spLocks noChangeArrowheads="1"/>
            </p:cNvSpPr>
            <p:nvPr/>
          </p:nvSpPr>
          <p:spPr bwMode="auto">
            <a:xfrm>
              <a:off x="9456738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01"/>
            <p:cNvSpPr>
              <a:spLocks noChangeArrowheads="1"/>
            </p:cNvSpPr>
            <p:nvPr/>
          </p:nvSpPr>
          <p:spPr bwMode="auto">
            <a:xfrm>
              <a:off x="920908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02"/>
            <p:cNvSpPr>
              <a:spLocks noChangeArrowheads="1"/>
            </p:cNvSpPr>
            <p:nvPr/>
          </p:nvSpPr>
          <p:spPr bwMode="auto">
            <a:xfrm>
              <a:off x="927100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103"/>
            <p:cNvSpPr>
              <a:spLocks noChangeArrowheads="1"/>
            </p:cNvSpPr>
            <p:nvPr/>
          </p:nvSpPr>
          <p:spPr bwMode="auto">
            <a:xfrm>
              <a:off x="933291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104"/>
            <p:cNvSpPr>
              <a:spLocks noChangeArrowheads="1"/>
            </p:cNvSpPr>
            <p:nvPr/>
          </p:nvSpPr>
          <p:spPr bwMode="auto">
            <a:xfrm>
              <a:off x="939482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05"/>
            <p:cNvSpPr>
              <a:spLocks noChangeArrowheads="1"/>
            </p:cNvSpPr>
            <p:nvPr/>
          </p:nvSpPr>
          <p:spPr bwMode="auto">
            <a:xfrm>
              <a:off x="7145338" y="5227638"/>
              <a:ext cx="92075" cy="93663"/>
            </a:xfrm>
            <a:prstGeom prst="ellipse">
              <a:avLst/>
            </a:prstGeom>
            <a:solidFill>
              <a:srgbClr val="35A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06"/>
            <p:cNvSpPr>
              <a:spLocks noChangeArrowheads="1"/>
            </p:cNvSpPr>
            <p:nvPr/>
          </p:nvSpPr>
          <p:spPr bwMode="auto">
            <a:xfrm>
              <a:off x="7145338" y="5241925"/>
              <a:ext cx="92075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7"/>
            <p:cNvSpPr>
              <a:spLocks/>
            </p:cNvSpPr>
            <p:nvPr/>
          </p:nvSpPr>
          <p:spPr bwMode="auto">
            <a:xfrm>
              <a:off x="9774238" y="2128838"/>
              <a:ext cx="234950" cy="230188"/>
            </a:xfrm>
            <a:custGeom>
              <a:avLst/>
              <a:gdLst>
                <a:gd name="T0" fmla="*/ 94 w 148"/>
                <a:gd name="T1" fmla="*/ 136 h 145"/>
                <a:gd name="T2" fmla="*/ 115 w 148"/>
                <a:gd name="T3" fmla="*/ 145 h 145"/>
                <a:gd name="T4" fmla="*/ 136 w 148"/>
                <a:gd name="T5" fmla="*/ 136 h 145"/>
                <a:gd name="T6" fmla="*/ 136 w 148"/>
                <a:gd name="T7" fmla="*/ 95 h 145"/>
                <a:gd name="T8" fmla="*/ 53 w 148"/>
                <a:gd name="T9" fmla="*/ 12 h 145"/>
                <a:gd name="T10" fmla="*/ 11 w 148"/>
                <a:gd name="T11" fmla="*/ 12 h 145"/>
                <a:gd name="T12" fmla="*/ 11 w 148"/>
                <a:gd name="T13" fmla="*/ 53 h 145"/>
                <a:gd name="T14" fmla="*/ 94 w 148"/>
                <a:gd name="T15" fmla="*/ 13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94" y="136"/>
                  </a:moveTo>
                  <a:cubicBezTo>
                    <a:pt x="100" y="142"/>
                    <a:pt x="109" y="145"/>
                    <a:pt x="115" y="145"/>
                  </a:cubicBezTo>
                  <a:cubicBezTo>
                    <a:pt x="124" y="145"/>
                    <a:pt x="130" y="142"/>
                    <a:pt x="136" y="136"/>
                  </a:cubicBezTo>
                  <a:cubicBezTo>
                    <a:pt x="148" y="124"/>
                    <a:pt x="148" y="107"/>
                    <a:pt x="136" y="95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0"/>
                    <a:pt x="11" y="12"/>
                  </a:cubicBezTo>
                  <a:cubicBezTo>
                    <a:pt x="0" y="21"/>
                    <a:pt x="0" y="42"/>
                    <a:pt x="11" y="53"/>
                  </a:cubicBezTo>
                  <a:lnTo>
                    <a:pt x="94" y="136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8"/>
            <p:cNvSpPr>
              <a:spLocks/>
            </p:cNvSpPr>
            <p:nvPr/>
          </p:nvSpPr>
          <p:spPr bwMode="auto">
            <a:xfrm>
              <a:off x="9726613" y="2457450"/>
              <a:ext cx="282575" cy="93663"/>
            </a:xfrm>
            <a:custGeom>
              <a:avLst/>
              <a:gdLst>
                <a:gd name="T0" fmla="*/ 178 w 178"/>
                <a:gd name="T1" fmla="*/ 30 h 59"/>
                <a:gd name="T2" fmla="*/ 148 w 178"/>
                <a:gd name="T3" fmla="*/ 0 h 59"/>
                <a:gd name="T4" fmla="*/ 30 w 178"/>
                <a:gd name="T5" fmla="*/ 0 h 59"/>
                <a:gd name="T6" fmla="*/ 0 w 178"/>
                <a:gd name="T7" fmla="*/ 30 h 59"/>
                <a:gd name="T8" fmla="*/ 30 w 178"/>
                <a:gd name="T9" fmla="*/ 59 h 59"/>
                <a:gd name="T10" fmla="*/ 148 w 178"/>
                <a:gd name="T11" fmla="*/ 59 h 59"/>
                <a:gd name="T12" fmla="*/ 178 w 178"/>
                <a:gd name="T1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59">
                  <a:moveTo>
                    <a:pt x="178" y="30"/>
                  </a:moveTo>
                  <a:cubicBezTo>
                    <a:pt x="178" y="12"/>
                    <a:pt x="166" y="0"/>
                    <a:pt x="14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8"/>
                    <a:pt x="12" y="59"/>
                    <a:pt x="30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66" y="59"/>
                    <a:pt x="178" y="45"/>
                    <a:pt x="178" y="3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9"/>
            <p:cNvSpPr>
              <a:spLocks/>
            </p:cNvSpPr>
            <p:nvPr/>
          </p:nvSpPr>
          <p:spPr bwMode="auto">
            <a:xfrm>
              <a:off x="9774238" y="2646363"/>
              <a:ext cx="234950" cy="230188"/>
            </a:xfrm>
            <a:custGeom>
              <a:avLst/>
              <a:gdLst>
                <a:gd name="T0" fmla="*/ 136 w 148"/>
                <a:gd name="T1" fmla="*/ 12 h 145"/>
                <a:gd name="T2" fmla="*/ 94 w 148"/>
                <a:gd name="T3" fmla="*/ 12 h 145"/>
                <a:gd name="T4" fmla="*/ 11 w 148"/>
                <a:gd name="T5" fmla="*/ 94 h 145"/>
                <a:gd name="T6" fmla="*/ 11 w 148"/>
                <a:gd name="T7" fmla="*/ 136 h 145"/>
                <a:gd name="T8" fmla="*/ 32 w 148"/>
                <a:gd name="T9" fmla="*/ 145 h 145"/>
                <a:gd name="T10" fmla="*/ 53 w 148"/>
                <a:gd name="T11" fmla="*/ 136 h 145"/>
                <a:gd name="T12" fmla="*/ 136 w 148"/>
                <a:gd name="T13" fmla="*/ 53 h 145"/>
                <a:gd name="T14" fmla="*/ 136 w 148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136" y="12"/>
                  </a:moveTo>
                  <a:cubicBezTo>
                    <a:pt x="124" y="0"/>
                    <a:pt x="106" y="0"/>
                    <a:pt x="94" y="12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0" y="106"/>
                    <a:pt x="0" y="124"/>
                    <a:pt x="11" y="136"/>
                  </a:cubicBezTo>
                  <a:cubicBezTo>
                    <a:pt x="17" y="142"/>
                    <a:pt x="26" y="145"/>
                    <a:pt x="32" y="145"/>
                  </a:cubicBezTo>
                  <a:cubicBezTo>
                    <a:pt x="38" y="145"/>
                    <a:pt x="47" y="142"/>
                    <a:pt x="53" y="136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48" y="41"/>
                    <a:pt x="148" y="20"/>
                    <a:pt x="136" y="12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0"/>
            <p:cNvSpPr>
              <a:spLocks/>
            </p:cNvSpPr>
            <p:nvPr/>
          </p:nvSpPr>
          <p:spPr bwMode="auto">
            <a:xfrm>
              <a:off x="11512551" y="2128838"/>
              <a:ext cx="233363" cy="230188"/>
            </a:xfrm>
            <a:custGeom>
              <a:avLst/>
              <a:gdLst>
                <a:gd name="T0" fmla="*/ 32 w 147"/>
                <a:gd name="T1" fmla="*/ 145 h 145"/>
                <a:gd name="T2" fmla="*/ 53 w 147"/>
                <a:gd name="T3" fmla="*/ 136 h 145"/>
                <a:gd name="T4" fmla="*/ 136 w 147"/>
                <a:gd name="T5" fmla="*/ 53 h 145"/>
                <a:gd name="T6" fmla="*/ 136 w 147"/>
                <a:gd name="T7" fmla="*/ 12 h 145"/>
                <a:gd name="T8" fmla="*/ 94 w 147"/>
                <a:gd name="T9" fmla="*/ 12 h 145"/>
                <a:gd name="T10" fmla="*/ 11 w 147"/>
                <a:gd name="T11" fmla="*/ 95 h 145"/>
                <a:gd name="T12" fmla="*/ 11 w 147"/>
                <a:gd name="T13" fmla="*/ 136 h 145"/>
                <a:gd name="T14" fmla="*/ 32 w 147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5">
                  <a:moveTo>
                    <a:pt x="32" y="145"/>
                  </a:moveTo>
                  <a:cubicBezTo>
                    <a:pt x="41" y="145"/>
                    <a:pt x="47" y="142"/>
                    <a:pt x="53" y="136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47" y="42"/>
                    <a:pt x="147" y="24"/>
                    <a:pt x="136" y="12"/>
                  </a:cubicBezTo>
                  <a:cubicBezTo>
                    <a:pt x="124" y="0"/>
                    <a:pt x="106" y="0"/>
                    <a:pt x="94" y="12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0" y="107"/>
                    <a:pt x="0" y="124"/>
                    <a:pt x="11" y="136"/>
                  </a:cubicBezTo>
                  <a:cubicBezTo>
                    <a:pt x="17" y="142"/>
                    <a:pt x="23" y="145"/>
                    <a:pt x="32" y="145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1"/>
            <p:cNvSpPr>
              <a:spLocks/>
            </p:cNvSpPr>
            <p:nvPr/>
          </p:nvSpPr>
          <p:spPr bwMode="auto">
            <a:xfrm>
              <a:off x="11512551" y="2457450"/>
              <a:ext cx="280988" cy="93663"/>
            </a:xfrm>
            <a:custGeom>
              <a:avLst/>
              <a:gdLst>
                <a:gd name="T0" fmla="*/ 147 w 177"/>
                <a:gd name="T1" fmla="*/ 0 h 59"/>
                <a:gd name="T2" fmla="*/ 29 w 177"/>
                <a:gd name="T3" fmla="*/ 0 h 59"/>
                <a:gd name="T4" fmla="*/ 0 w 177"/>
                <a:gd name="T5" fmla="*/ 30 h 59"/>
                <a:gd name="T6" fmla="*/ 29 w 177"/>
                <a:gd name="T7" fmla="*/ 59 h 59"/>
                <a:gd name="T8" fmla="*/ 147 w 177"/>
                <a:gd name="T9" fmla="*/ 59 h 59"/>
                <a:gd name="T10" fmla="*/ 177 w 177"/>
                <a:gd name="T11" fmla="*/ 30 h 59"/>
                <a:gd name="T12" fmla="*/ 147 w 17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59">
                  <a:moveTo>
                    <a:pt x="14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0"/>
                    <a:pt x="0" y="12"/>
                    <a:pt x="0" y="30"/>
                  </a:cubicBezTo>
                  <a:cubicBezTo>
                    <a:pt x="0" y="48"/>
                    <a:pt x="11" y="59"/>
                    <a:pt x="29" y="59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65" y="59"/>
                    <a:pt x="177" y="48"/>
                    <a:pt x="177" y="30"/>
                  </a:cubicBezTo>
                  <a:cubicBezTo>
                    <a:pt x="177" y="12"/>
                    <a:pt x="165" y="0"/>
                    <a:pt x="147" y="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2"/>
            <p:cNvSpPr>
              <a:spLocks/>
            </p:cNvSpPr>
            <p:nvPr/>
          </p:nvSpPr>
          <p:spPr bwMode="auto">
            <a:xfrm>
              <a:off x="11512551" y="2646363"/>
              <a:ext cx="233363" cy="230188"/>
            </a:xfrm>
            <a:custGeom>
              <a:avLst/>
              <a:gdLst>
                <a:gd name="T0" fmla="*/ 53 w 147"/>
                <a:gd name="T1" fmla="*/ 12 h 145"/>
                <a:gd name="T2" fmla="*/ 11 w 147"/>
                <a:gd name="T3" fmla="*/ 12 h 145"/>
                <a:gd name="T4" fmla="*/ 11 w 147"/>
                <a:gd name="T5" fmla="*/ 53 h 145"/>
                <a:gd name="T6" fmla="*/ 94 w 147"/>
                <a:gd name="T7" fmla="*/ 136 h 145"/>
                <a:gd name="T8" fmla="*/ 115 w 147"/>
                <a:gd name="T9" fmla="*/ 145 h 145"/>
                <a:gd name="T10" fmla="*/ 136 w 147"/>
                <a:gd name="T11" fmla="*/ 136 h 145"/>
                <a:gd name="T12" fmla="*/ 136 w 147"/>
                <a:gd name="T13" fmla="*/ 94 h 145"/>
                <a:gd name="T14" fmla="*/ 53 w 147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5">
                  <a:moveTo>
                    <a:pt x="53" y="12"/>
                  </a:moveTo>
                  <a:cubicBezTo>
                    <a:pt x="41" y="0"/>
                    <a:pt x="23" y="0"/>
                    <a:pt x="11" y="12"/>
                  </a:cubicBezTo>
                  <a:cubicBezTo>
                    <a:pt x="0" y="23"/>
                    <a:pt x="0" y="41"/>
                    <a:pt x="11" y="53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42"/>
                    <a:pt x="109" y="145"/>
                    <a:pt x="115" y="145"/>
                  </a:cubicBezTo>
                  <a:cubicBezTo>
                    <a:pt x="124" y="145"/>
                    <a:pt x="130" y="142"/>
                    <a:pt x="136" y="136"/>
                  </a:cubicBezTo>
                  <a:cubicBezTo>
                    <a:pt x="147" y="124"/>
                    <a:pt x="147" y="106"/>
                    <a:pt x="136" y="94"/>
                  </a:cubicBezTo>
                  <a:lnTo>
                    <a:pt x="53" y="12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3"/>
            <p:cNvSpPr>
              <a:spLocks/>
            </p:cNvSpPr>
            <p:nvPr/>
          </p:nvSpPr>
          <p:spPr bwMode="auto">
            <a:xfrm>
              <a:off x="9980613" y="1879600"/>
              <a:ext cx="1601788" cy="2260600"/>
            </a:xfrm>
            <a:custGeom>
              <a:avLst/>
              <a:gdLst>
                <a:gd name="T0" fmla="*/ 979 w 1009"/>
                <a:gd name="T1" fmla="*/ 1365 h 1424"/>
                <a:gd name="T2" fmla="*/ 846 w 1009"/>
                <a:gd name="T3" fmla="*/ 1365 h 1424"/>
                <a:gd name="T4" fmla="*/ 734 w 1009"/>
                <a:gd name="T5" fmla="*/ 560 h 1424"/>
                <a:gd name="T6" fmla="*/ 737 w 1009"/>
                <a:gd name="T7" fmla="*/ 521 h 1424"/>
                <a:gd name="T8" fmla="*/ 808 w 1009"/>
                <a:gd name="T9" fmla="*/ 302 h 1424"/>
                <a:gd name="T10" fmla="*/ 820 w 1009"/>
                <a:gd name="T11" fmla="*/ 311 h 1424"/>
                <a:gd name="T12" fmla="*/ 837 w 1009"/>
                <a:gd name="T13" fmla="*/ 317 h 1424"/>
                <a:gd name="T14" fmla="*/ 861 w 1009"/>
                <a:gd name="T15" fmla="*/ 305 h 1424"/>
                <a:gd name="T16" fmla="*/ 855 w 1009"/>
                <a:gd name="T17" fmla="*/ 264 h 1424"/>
                <a:gd name="T18" fmla="*/ 500 w 1009"/>
                <a:gd name="T19" fmla="*/ 0 h 1424"/>
                <a:gd name="T20" fmla="*/ 145 w 1009"/>
                <a:gd name="T21" fmla="*/ 264 h 1424"/>
                <a:gd name="T22" fmla="*/ 139 w 1009"/>
                <a:gd name="T23" fmla="*/ 305 h 1424"/>
                <a:gd name="T24" fmla="*/ 180 w 1009"/>
                <a:gd name="T25" fmla="*/ 311 h 1424"/>
                <a:gd name="T26" fmla="*/ 192 w 1009"/>
                <a:gd name="T27" fmla="*/ 302 h 1424"/>
                <a:gd name="T28" fmla="*/ 263 w 1009"/>
                <a:gd name="T29" fmla="*/ 521 h 1424"/>
                <a:gd name="T30" fmla="*/ 266 w 1009"/>
                <a:gd name="T31" fmla="*/ 560 h 1424"/>
                <a:gd name="T32" fmla="*/ 154 w 1009"/>
                <a:gd name="T33" fmla="*/ 1365 h 1424"/>
                <a:gd name="T34" fmla="*/ 23 w 1009"/>
                <a:gd name="T35" fmla="*/ 1365 h 1424"/>
                <a:gd name="T36" fmla="*/ 0 w 1009"/>
                <a:gd name="T37" fmla="*/ 1394 h 1424"/>
                <a:gd name="T38" fmla="*/ 23 w 1009"/>
                <a:gd name="T39" fmla="*/ 1424 h 1424"/>
                <a:gd name="T40" fmla="*/ 982 w 1009"/>
                <a:gd name="T41" fmla="*/ 1424 h 1424"/>
                <a:gd name="T42" fmla="*/ 1009 w 1009"/>
                <a:gd name="T43" fmla="*/ 1394 h 1424"/>
                <a:gd name="T44" fmla="*/ 979 w 1009"/>
                <a:gd name="T45" fmla="*/ 1365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9" h="1424">
                  <a:moveTo>
                    <a:pt x="979" y="1365"/>
                  </a:moveTo>
                  <a:cubicBezTo>
                    <a:pt x="846" y="1365"/>
                    <a:pt x="846" y="1365"/>
                    <a:pt x="846" y="1365"/>
                  </a:cubicBezTo>
                  <a:cubicBezTo>
                    <a:pt x="734" y="560"/>
                    <a:pt x="734" y="560"/>
                    <a:pt x="734" y="560"/>
                  </a:cubicBezTo>
                  <a:cubicBezTo>
                    <a:pt x="731" y="548"/>
                    <a:pt x="734" y="533"/>
                    <a:pt x="737" y="521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20" y="311"/>
                    <a:pt x="820" y="311"/>
                    <a:pt x="820" y="311"/>
                  </a:cubicBezTo>
                  <a:cubicBezTo>
                    <a:pt x="825" y="314"/>
                    <a:pt x="831" y="317"/>
                    <a:pt x="837" y="317"/>
                  </a:cubicBezTo>
                  <a:cubicBezTo>
                    <a:pt x="846" y="317"/>
                    <a:pt x="855" y="314"/>
                    <a:pt x="861" y="305"/>
                  </a:cubicBezTo>
                  <a:cubicBezTo>
                    <a:pt x="870" y="293"/>
                    <a:pt x="867" y="276"/>
                    <a:pt x="855" y="264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145" y="264"/>
                    <a:pt x="145" y="264"/>
                    <a:pt x="145" y="264"/>
                  </a:cubicBezTo>
                  <a:cubicBezTo>
                    <a:pt x="133" y="273"/>
                    <a:pt x="130" y="290"/>
                    <a:pt x="139" y="305"/>
                  </a:cubicBezTo>
                  <a:cubicBezTo>
                    <a:pt x="148" y="317"/>
                    <a:pt x="168" y="320"/>
                    <a:pt x="180" y="311"/>
                  </a:cubicBezTo>
                  <a:cubicBezTo>
                    <a:pt x="192" y="302"/>
                    <a:pt x="192" y="302"/>
                    <a:pt x="192" y="302"/>
                  </a:cubicBezTo>
                  <a:cubicBezTo>
                    <a:pt x="263" y="521"/>
                    <a:pt x="263" y="521"/>
                    <a:pt x="263" y="521"/>
                  </a:cubicBezTo>
                  <a:cubicBezTo>
                    <a:pt x="266" y="533"/>
                    <a:pt x="269" y="548"/>
                    <a:pt x="266" y="560"/>
                  </a:cubicBezTo>
                  <a:cubicBezTo>
                    <a:pt x="154" y="1365"/>
                    <a:pt x="154" y="1365"/>
                    <a:pt x="154" y="1365"/>
                  </a:cubicBezTo>
                  <a:cubicBezTo>
                    <a:pt x="23" y="1365"/>
                    <a:pt x="23" y="1365"/>
                    <a:pt x="23" y="1365"/>
                  </a:cubicBezTo>
                  <a:cubicBezTo>
                    <a:pt x="9" y="1365"/>
                    <a:pt x="0" y="1376"/>
                    <a:pt x="0" y="1394"/>
                  </a:cubicBezTo>
                  <a:cubicBezTo>
                    <a:pt x="0" y="1409"/>
                    <a:pt x="12" y="1424"/>
                    <a:pt x="23" y="1424"/>
                  </a:cubicBezTo>
                  <a:cubicBezTo>
                    <a:pt x="982" y="1424"/>
                    <a:pt x="982" y="1424"/>
                    <a:pt x="982" y="1424"/>
                  </a:cubicBezTo>
                  <a:cubicBezTo>
                    <a:pt x="997" y="1424"/>
                    <a:pt x="1009" y="1412"/>
                    <a:pt x="1009" y="1394"/>
                  </a:cubicBezTo>
                  <a:cubicBezTo>
                    <a:pt x="1003" y="1376"/>
                    <a:pt x="991" y="1365"/>
                    <a:pt x="979" y="1365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4"/>
            <p:cNvSpPr>
              <a:spLocks/>
            </p:cNvSpPr>
            <p:nvPr/>
          </p:nvSpPr>
          <p:spPr bwMode="auto">
            <a:xfrm>
              <a:off x="10515601" y="3524250"/>
              <a:ext cx="98425" cy="93663"/>
            </a:xfrm>
            <a:custGeom>
              <a:avLst/>
              <a:gdLst>
                <a:gd name="T0" fmla="*/ 62 w 62"/>
                <a:gd name="T1" fmla="*/ 36 h 59"/>
                <a:gd name="T2" fmla="*/ 59 w 62"/>
                <a:gd name="T3" fmla="*/ 41 h 59"/>
                <a:gd name="T4" fmla="*/ 56 w 62"/>
                <a:gd name="T5" fmla="*/ 47 h 59"/>
                <a:gd name="T6" fmla="*/ 53 w 62"/>
                <a:gd name="T7" fmla="*/ 50 h 59"/>
                <a:gd name="T8" fmla="*/ 47 w 62"/>
                <a:gd name="T9" fmla="*/ 53 h 59"/>
                <a:gd name="T10" fmla="*/ 42 w 62"/>
                <a:gd name="T11" fmla="*/ 56 h 59"/>
                <a:gd name="T12" fmla="*/ 36 w 62"/>
                <a:gd name="T13" fmla="*/ 59 h 59"/>
                <a:gd name="T14" fmla="*/ 24 w 62"/>
                <a:gd name="T15" fmla="*/ 59 h 59"/>
                <a:gd name="T16" fmla="*/ 18 w 62"/>
                <a:gd name="T17" fmla="*/ 56 h 59"/>
                <a:gd name="T18" fmla="*/ 12 w 62"/>
                <a:gd name="T19" fmla="*/ 53 h 59"/>
                <a:gd name="T20" fmla="*/ 9 w 62"/>
                <a:gd name="T21" fmla="*/ 50 h 59"/>
                <a:gd name="T22" fmla="*/ 6 w 62"/>
                <a:gd name="T23" fmla="*/ 47 h 59"/>
                <a:gd name="T24" fmla="*/ 3 w 62"/>
                <a:gd name="T25" fmla="*/ 41 h 59"/>
                <a:gd name="T26" fmla="*/ 0 w 62"/>
                <a:gd name="T27" fmla="*/ 36 h 59"/>
                <a:gd name="T28" fmla="*/ 0 w 62"/>
                <a:gd name="T29" fmla="*/ 30 h 59"/>
                <a:gd name="T30" fmla="*/ 9 w 62"/>
                <a:gd name="T31" fmla="*/ 9 h 59"/>
                <a:gd name="T32" fmla="*/ 12 w 62"/>
                <a:gd name="T33" fmla="*/ 6 h 59"/>
                <a:gd name="T34" fmla="*/ 18 w 62"/>
                <a:gd name="T35" fmla="*/ 3 h 59"/>
                <a:gd name="T36" fmla="*/ 24 w 62"/>
                <a:gd name="T37" fmla="*/ 0 h 59"/>
                <a:gd name="T38" fmla="*/ 36 w 62"/>
                <a:gd name="T39" fmla="*/ 0 h 59"/>
                <a:gd name="T40" fmla="*/ 42 w 62"/>
                <a:gd name="T41" fmla="*/ 3 h 59"/>
                <a:gd name="T42" fmla="*/ 47 w 62"/>
                <a:gd name="T43" fmla="*/ 6 h 59"/>
                <a:gd name="T44" fmla="*/ 53 w 62"/>
                <a:gd name="T45" fmla="*/ 9 h 59"/>
                <a:gd name="T46" fmla="*/ 62 w 62"/>
                <a:gd name="T47" fmla="*/ 30 h 59"/>
                <a:gd name="T48" fmla="*/ 62 w 62"/>
                <a:gd name="T49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59">
                  <a:moveTo>
                    <a:pt x="62" y="36"/>
                  </a:moveTo>
                  <a:cubicBezTo>
                    <a:pt x="62" y="39"/>
                    <a:pt x="62" y="39"/>
                    <a:pt x="59" y="41"/>
                  </a:cubicBezTo>
                  <a:cubicBezTo>
                    <a:pt x="59" y="44"/>
                    <a:pt x="59" y="44"/>
                    <a:pt x="56" y="47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50"/>
                    <a:pt x="50" y="53"/>
                    <a:pt x="47" y="53"/>
                  </a:cubicBezTo>
                  <a:cubicBezTo>
                    <a:pt x="47" y="53"/>
                    <a:pt x="45" y="56"/>
                    <a:pt x="42" y="56"/>
                  </a:cubicBezTo>
                  <a:cubicBezTo>
                    <a:pt x="39" y="56"/>
                    <a:pt x="39" y="56"/>
                    <a:pt x="36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1" y="59"/>
                    <a:pt x="21" y="59"/>
                    <a:pt x="18" y="56"/>
                  </a:cubicBezTo>
                  <a:cubicBezTo>
                    <a:pt x="15" y="56"/>
                    <a:pt x="15" y="53"/>
                    <a:pt x="12" y="53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7"/>
                    <a:pt x="6" y="47"/>
                    <a:pt x="6" y="47"/>
                  </a:cubicBezTo>
                  <a:cubicBezTo>
                    <a:pt x="6" y="44"/>
                    <a:pt x="3" y="44"/>
                    <a:pt x="3" y="41"/>
                  </a:cubicBezTo>
                  <a:cubicBezTo>
                    <a:pt x="3" y="39"/>
                    <a:pt x="3" y="39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1"/>
                    <a:pt x="3" y="15"/>
                    <a:pt x="9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5" y="6"/>
                    <a:pt x="15" y="3"/>
                    <a:pt x="18" y="3"/>
                  </a:cubicBezTo>
                  <a:cubicBezTo>
                    <a:pt x="21" y="3"/>
                    <a:pt x="21" y="3"/>
                    <a:pt x="2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39" y="0"/>
                    <a:pt x="42" y="3"/>
                  </a:cubicBezTo>
                  <a:cubicBezTo>
                    <a:pt x="45" y="3"/>
                    <a:pt x="45" y="6"/>
                    <a:pt x="47" y="6"/>
                  </a:cubicBezTo>
                  <a:cubicBezTo>
                    <a:pt x="50" y="6"/>
                    <a:pt x="50" y="9"/>
                    <a:pt x="53" y="9"/>
                  </a:cubicBezTo>
                  <a:cubicBezTo>
                    <a:pt x="59" y="15"/>
                    <a:pt x="62" y="21"/>
                    <a:pt x="62" y="30"/>
                  </a:cubicBezTo>
                  <a:lnTo>
                    <a:pt x="6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5"/>
            <p:cNvSpPr>
              <a:spLocks/>
            </p:cNvSpPr>
            <p:nvPr/>
          </p:nvSpPr>
          <p:spPr bwMode="auto">
            <a:xfrm>
              <a:off x="10520363" y="3008313"/>
              <a:ext cx="93663" cy="374650"/>
            </a:xfrm>
            <a:custGeom>
              <a:avLst/>
              <a:gdLst>
                <a:gd name="T0" fmla="*/ 59 w 59"/>
                <a:gd name="T1" fmla="*/ 207 h 236"/>
                <a:gd name="T2" fmla="*/ 30 w 59"/>
                <a:gd name="T3" fmla="*/ 236 h 236"/>
                <a:gd name="T4" fmla="*/ 0 w 59"/>
                <a:gd name="T5" fmla="*/ 207 h 236"/>
                <a:gd name="T6" fmla="*/ 0 w 59"/>
                <a:gd name="T7" fmla="*/ 29 h 236"/>
                <a:gd name="T8" fmla="*/ 30 w 59"/>
                <a:gd name="T9" fmla="*/ 0 h 236"/>
                <a:gd name="T10" fmla="*/ 59 w 59"/>
                <a:gd name="T11" fmla="*/ 29 h 236"/>
                <a:gd name="T12" fmla="*/ 59 w 59"/>
                <a:gd name="T13" fmla="*/ 20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36">
                  <a:moveTo>
                    <a:pt x="59" y="207"/>
                  </a:moveTo>
                  <a:cubicBezTo>
                    <a:pt x="59" y="224"/>
                    <a:pt x="47" y="236"/>
                    <a:pt x="30" y="236"/>
                  </a:cubicBezTo>
                  <a:cubicBezTo>
                    <a:pt x="12" y="236"/>
                    <a:pt x="0" y="224"/>
                    <a:pt x="0" y="20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12" y="0"/>
                    <a:pt x="30" y="0"/>
                  </a:cubicBezTo>
                  <a:cubicBezTo>
                    <a:pt x="47" y="0"/>
                    <a:pt x="59" y="11"/>
                    <a:pt x="59" y="29"/>
                  </a:cubicBezTo>
                  <a:lnTo>
                    <a:pt x="5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16"/>
            <p:cNvSpPr>
              <a:spLocks noChangeArrowheads="1"/>
            </p:cNvSpPr>
            <p:nvPr/>
          </p:nvSpPr>
          <p:spPr bwMode="auto">
            <a:xfrm>
              <a:off x="10661651" y="2279650"/>
              <a:ext cx="187325" cy="187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117"/>
            <p:cNvSpPr>
              <a:spLocks noChangeShapeType="1"/>
            </p:cNvSpPr>
            <p:nvPr/>
          </p:nvSpPr>
          <p:spPr bwMode="auto">
            <a:xfrm>
              <a:off x="10755313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118"/>
            <p:cNvSpPr>
              <a:spLocks noChangeShapeType="1"/>
            </p:cNvSpPr>
            <p:nvPr/>
          </p:nvSpPr>
          <p:spPr bwMode="auto">
            <a:xfrm>
              <a:off x="10755313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9"/>
            <p:cNvSpPr>
              <a:spLocks/>
            </p:cNvSpPr>
            <p:nvPr/>
          </p:nvSpPr>
          <p:spPr bwMode="auto">
            <a:xfrm>
              <a:off x="9774238" y="2128838"/>
              <a:ext cx="234950" cy="230188"/>
            </a:xfrm>
            <a:custGeom>
              <a:avLst/>
              <a:gdLst>
                <a:gd name="T0" fmla="*/ 94 w 148"/>
                <a:gd name="T1" fmla="*/ 136 h 145"/>
                <a:gd name="T2" fmla="*/ 115 w 148"/>
                <a:gd name="T3" fmla="*/ 145 h 145"/>
                <a:gd name="T4" fmla="*/ 136 w 148"/>
                <a:gd name="T5" fmla="*/ 136 h 145"/>
                <a:gd name="T6" fmla="*/ 136 w 148"/>
                <a:gd name="T7" fmla="*/ 95 h 145"/>
                <a:gd name="T8" fmla="*/ 53 w 148"/>
                <a:gd name="T9" fmla="*/ 12 h 145"/>
                <a:gd name="T10" fmla="*/ 11 w 148"/>
                <a:gd name="T11" fmla="*/ 12 h 145"/>
                <a:gd name="T12" fmla="*/ 11 w 148"/>
                <a:gd name="T13" fmla="*/ 53 h 145"/>
                <a:gd name="T14" fmla="*/ 94 w 148"/>
                <a:gd name="T15" fmla="*/ 13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94" y="136"/>
                  </a:moveTo>
                  <a:cubicBezTo>
                    <a:pt x="100" y="142"/>
                    <a:pt x="109" y="145"/>
                    <a:pt x="115" y="145"/>
                  </a:cubicBezTo>
                  <a:cubicBezTo>
                    <a:pt x="124" y="145"/>
                    <a:pt x="130" y="142"/>
                    <a:pt x="136" y="136"/>
                  </a:cubicBezTo>
                  <a:cubicBezTo>
                    <a:pt x="148" y="124"/>
                    <a:pt x="148" y="107"/>
                    <a:pt x="136" y="95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0"/>
                    <a:pt x="11" y="12"/>
                  </a:cubicBezTo>
                  <a:cubicBezTo>
                    <a:pt x="0" y="21"/>
                    <a:pt x="0" y="42"/>
                    <a:pt x="11" y="53"/>
                  </a:cubicBezTo>
                  <a:lnTo>
                    <a:pt x="94" y="136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0"/>
            <p:cNvSpPr>
              <a:spLocks/>
            </p:cNvSpPr>
            <p:nvPr/>
          </p:nvSpPr>
          <p:spPr bwMode="auto">
            <a:xfrm>
              <a:off x="9726613" y="2457450"/>
              <a:ext cx="282575" cy="93663"/>
            </a:xfrm>
            <a:custGeom>
              <a:avLst/>
              <a:gdLst>
                <a:gd name="T0" fmla="*/ 178 w 178"/>
                <a:gd name="T1" fmla="*/ 30 h 59"/>
                <a:gd name="T2" fmla="*/ 148 w 178"/>
                <a:gd name="T3" fmla="*/ 0 h 59"/>
                <a:gd name="T4" fmla="*/ 30 w 178"/>
                <a:gd name="T5" fmla="*/ 0 h 59"/>
                <a:gd name="T6" fmla="*/ 0 w 178"/>
                <a:gd name="T7" fmla="*/ 30 h 59"/>
                <a:gd name="T8" fmla="*/ 30 w 178"/>
                <a:gd name="T9" fmla="*/ 59 h 59"/>
                <a:gd name="T10" fmla="*/ 148 w 178"/>
                <a:gd name="T11" fmla="*/ 59 h 59"/>
                <a:gd name="T12" fmla="*/ 178 w 178"/>
                <a:gd name="T1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59">
                  <a:moveTo>
                    <a:pt x="178" y="30"/>
                  </a:moveTo>
                  <a:cubicBezTo>
                    <a:pt x="178" y="12"/>
                    <a:pt x="166" y="0"/>
                    <a:pt x="14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8"/>
                    <a:pt x="12" y="59"/>
                    <a:pt x="30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66" y="59"/>
                    <a:pt x="178" y="45"/>
                    <a:pt x="178" y="3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1"/>
            <p:cNvSpPr>
              <a:spLocks/>
            </p:cNvSpPr>
            <p:nvPr/>
          </p:nvSpPr>
          <p:spPr bwMode="auto">
            <a:xfrm>
              <a:off x="9774238" y="2646363"/>
              <a:ext cx="234950" cy="230188"/>
            </a:xfrm>
            <a:custGeom>
              <a:avLst/>
              <a:gdLst>
                <a:gd name="T0" fmla="*/ 136 w 148"/>
                <a:gd name="T1" fmla="*/ 12 h 145"/>
                <a:gd name="T2" fmla="*/ 94 w 148"/>
                <a:gd name="T3" fmla="*/ 12 h 145"/>
                <a:gd name="T4" fmla="*/ 11 w 148"/>
                <a:gd name="T5" fmla="*/ 94 h 145"/>
                <a:gd name="T6" fmla="*/ 11 w 148"/>
                <a:gd name="T7" fmla="*/ 136 h 145"/>
                <a:gd name="T8" fmla="*/ 32 w 148"/>
                <a:gd name="T9" fmla="*/ 145 h 145"/>
                <a:gd name="T10" fmla="*/ 53 w 148"/>
                <a:gd name="T11" fmla="*/ 136 h 145"/>
                <a:gd name="T12" fmla="*/ 136 w 148"/>
                <a:gd name="T13" fmla="*/ 53 h 145"/>
                <a:gd name="T14" fmla="*/ 136 w 148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136" y="12"/>
                  </a:moveTo>
                  <a:cubicBezTo>
                    <a:pt x="124" y="0"/>
                    <a:pt x="106" y="0"/>
                    <a:pt x="94" y="12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0" y="106"/>
                    <a:pt x="0" y="124"/>
                    <a:pt x="11" y="136"/>
                  </a:cubicBezTo>
                  <a:cubicBezTo>
                    <a:pt x="17" y="142"/>
                    <a:pt x="26" y="145"/>
                    <a:pt x="32" y="145"/>
                  </a:cubicBezTo>
                  <a:cubicBezTo>
                    <a:pt x="38" y="145"/>
                    <a:pt x="47" y="142"/>
                    <a:pt x="53" y="136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48" y="41"/>
                    <a:pt x="148" y="20"/>
                    <a:pt x="136" y="12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2"/>
            <p:cNvSpPr>
              <a:spLocks/>
            </p:cNvSpPr>
            <p:nvPr/>
          </p:nvSpPr>
          <p:spPr bwMode="auto">
            <a:xfrm>
              <a:off x="11512551" y="2128838"/>
              <a:ext cx="233363" cy="230188"/>
            </a:xfrm>
            <a:custGeom>
              <a:avLst/>
              <a:gdLst>
                <a:gd name="T0" fmla="*/ 32 w 147"/>
                <a:gd name="T1" fmla="*/ 145 h 145"/>
                <a:gd name="T2" fmla="*/ 53 w 147"/>
                <a:gd name="T3" fmla="*/ 136 h 145"/>
                <a:gd name="T4" fmla="*/ 136 w 147"/>
                <a:gd name="T5" fmla="*/ 53 h 145"/>
                <a:gd name="T6" fmla="*/ 136 w 147"/>
                <a:gd name="T7" fmla="*/ 12 h 145"/>
                <a:gd name="T8" fmla="*/ 94 w 147"/>
                <a:gd name="T9" fmla="*/ 12 h 145"/>
                <a:gd name="T10" fmla="*/ 11 w 147"/>
                <a:gd name="T11" fmla="*/ 95 h 145"/>
                <a:gd name="T12" fmla="*/ 11 w 147"/>
                <a:gd name="T13" fmla="*/ 136 h 145"/>
                <a:gd name="T14" fmla="*/ 32 w 147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5">
                  <a:moveTo>
                    <a:pt x="32" y="145"/>
                  </a:moveTo>
                  <a:cubicBezTo>
                    <a:pt x="41" y="145"/>
                    <a:pt x="47" y="142"/>
                    <a:pt x="53" y="136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47" y="42"/>
                    <a:pt x="147" y="24"/>
                    <a:pt x="136" y="12"/>
                  </a:cubicBezTo>
                  <a:cubicBezTo>
                    <a:pt x="124" y="0"/>
                    <a:pt x="106" y="0"/>
                    <a:pt x="94" y="12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0" y="107"/>
                    <a:pt x="0" y="124"/>
                    <a:pt x="11" y="136"/>
                  </a:cubicBezTo>
                  <a:cubicBezTo>
                    <a:pt x="17" y="142"/>
                    <a:pt x="23" y="145"/>
                    <a:pt x="32" y="145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3"/>
            <p:cNvSpPr>
              <a:spLocks/>
            </p:cNvSpPr>
            <p:nvPr/>
          </p:nvSpPr>
          <p:spPr bwMode="auto">
            <a:xfrm>
              <a:off x="11512551" y="2457450"/>
              <a:ext cx="280988" cy="93663"/>
            </a:xfrm>
            <a:custGeom>
              <a:avLst/>
              <a:gdLst>
                <a:gd name="T0" fmla="*/ 147 w 177"/>
                <a:gd name="T1" fmla="*/ 0 h 59"/>
                <a:gd name="T2" fmla="*/ 29 w 177"/>
                <a:gd name="T3" fmla="*/ 0 h 59"/>
                <a:gd name="T4" fmla="*/ 0 w 177"/>
                <a:gd name="T5" fmla="*/ 30 h 59"/>
                <a:gd name="T6" fmla="*/ 29 w 177"/>
                <a:gd name="T7" fmla="*/ 59 h 59"/>
                <a:gd name="T8" fmla="*/ 147 w 177"/>
                <a:gd name="T9" fmla="*/ 59 h 59"/>
                <a:gd name="T10" fmla="*/ 177 w 177"/>
                <a:gd name="T11" fmla="*/ 30 h 59"/>
                <a:gd name="T12" fmla="*/ 147 w 17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59">
                  <a:moveTo>
                    <a:pt x="14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0"/>
                    <a:pt x="0" y="12"/>
                    <a:pt x="0" y="30"/>
                  </a:cubicBezTo>
                  <a:cubicBezTo>
                    <a:pt x="0" y="48"/>
                    <a:pt x="11" y="59"/>
                    <a:pt x="29" y="59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65" y="59"/>
                    <a:pt x="177" y="48"/>
                    <a:pt x="177" y="30"/>
                  </a:cubicBezTo>
                  <a:cubicBezTo>
                    <a:pt x="177" y="12"/>
                    <a:pt x="165" y="0"/>
                    <a:pt x="147" y="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4"/>
            <p:cNvSpPr>
              <a:spLocks/>
            </p:cNvSpPr>
            <p:nvPr/>
          </p:nvSpPr>
          <p:spPr bwMode="auto">
            <a:xfrm>
              <a:off x="11512551" y="2646363"/>
              <a:ext cx="233363" cy="230188"/>
            </a:xfrm>
            <a:custGeom>
              <a:avLst/>
              <a:gdLst>
                <a:gd name="T0" fmla="*/ 53 w 147"/>
                <a:gd name="T1" fmla="*/ 12 h 145"/>
                <a:gd name="T2" fmla="*/ 11 w 147"/>
                <a:gd name="T3" fmla="*/ 12 h 145"/>
                <a:gd name="T4" fmla="*/ 11 w 147"/>
                <a:gd name="T5" fmla="*/ 53 h 145"/>
                <a:gd name="T6" fmla="*/ 94 w 147"/>
                <a:gd name="T7" fmla="*/ 136 h 145"/>
                <a:gd name="T8" fmla="*/ 115 w 147"/>
                <a:gd name="T9" fmla="*/ 145 h 145"/>
                <a:gd name="T10" fmla="*/ 136 w 147"/>
                <a:gd name="T11" fmla="*/ 136 h 145"/>
                <a:gd name="T12" fmla="*/ 136 w 147"/>
                <a:gd name="T13" fmla="*/ 94 h 145"/>
                <a:gd name="T14" fmla="*/ 53 w 147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5">
                  <a:moveTo>
                    <a:pt x="53" y="12"/>
                  </a:moveTo>
                  <a:cubicBezTo>
                    <a:pt x="41" y="0"/>
                    <a:pt x="23" y="0"/>
                    <a:pt x="11" y="12"/>
                  </a:cubicBezTo>
                  <a:cubicBezTo>
                    <a:pt x="0" y="23"/>
                    <a:pt x="0" y="41"/>
                    <a:pt x="11" y="53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42"/>
                    <a:pt x="109" y="145"/>
                    <a:pt x="115" y="145"/>
                  </a:cubicBezTo>
                  <a:cubicBezTo>
                    <a:pt x="124" y="145"/>
                    <a:pt x="130" y="142"/>
                    <a:pt x="136" y="136"/>
                  </a:cubicBezTo>
                  <a:cubicBezTo>
                    <a:pt x="147" y="124"/>
                    <a:pt x="147" y="106"/>
                    <a:pt x="136" y="94"/>
                  </a:cubicBezTo>
                  <a:lnTo>
                    <a:pt x="53" y="12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5"/>
            <p:cNvSpPr>
              <a:spLocks/>
            </p:cNvSpPr>
            <p:nvPr/>
          </p:nvSpPr>
          <p:spPr bwMode="auto">
            <a:xfrm>
              <a:off x="10515601" y="3524250"/>
              <a:ext cx="98425" cy="93663"/>
            </a:xfrm>
            <a:custGeom>
              <a:avLst/>
              <a:gdLst>
                <a:gd name="T0" fmla="*/ 62 w 62"/>
                <a:gd name="T1" fmla="*/ 36 h 59"/>
                <a:gd name="T2" fmla="*/ 59 w 62"/>
                <a:gd name="T3" fmla="*/ 41 h 59"/>
                <a:gd name="T4" fmla="*/ 56 w 62"/>
                <a:gd name="T5" fmla="*/ 47 h 59"/>
                <a:gd name="T6" fmla="*/ 53 w 62"/>
                <a:gd name="T7" fmla="*/ 50 h 59"/>
                <a:gd name="T8" fmla="*/ 47 w 62"/>
                <a:gd name="T9" fmla="*/ 53 h 59"/>
                <a:gd name="T10" fmla="*/ 42 w 62"/>
                <a:gd name="T11" fmla="*/ 56 h 59"/>
                <a:gd name="T12" fmla="*/ 36 w 62"/>
                <a:gd name="T13" fmla="*/ 59 h 59"/>
                <a:gd name="T14" fmla="*/ 24 w 62"/>
                <a:gd name="T15" fmla="*/ 59 h 59"/>
                <a:gd name="T16" fmla="*/ 18 w 62"/>
                <a:gd name="T17" fmla="*/ 56 h 59"/>
                <a:gd name="T18" fmla="*/ 12 w 62"/>
                <a:gd name="T19" fmla="*/ 53 h 59"/>
                <a:gd name="T20" fmla="*/ 9 w 62"/>
                <a:gd name="T21" fmla="*/ 50 h 59"/>
                <a:gd name="T22" fmla="*/ 6 w 62"/>
                <a:gd name="T23" fmla="*/ 47 h 59"/>
                <a:gd name="T24" fmla="*/ 3 w 62"/>
                <a:gd name="T25" fmla="*/ 41 h 59"/>
                <a:gd name="T26" fmla="*/ 0 w 62"/>
                <a:gd name="T27" fmla="*/ 36 h 59"/>
                <a:gd name="T28" fmla="*/ 0 w 62"/>
                <a:gd name="T29" fmla="*/ 30 h 59"/>
                <a:gd name="T30" fmla="*/ 9 w 62"/>
                <a:gd name="T31" fmla="*/ 9 h 59"/>
                <a:gd name="T32" fmla="*/ 12 w 62"/>
                <a:gd name="T33" fmla="*/ 6 h 59"/>
                <a:gd name="T34" fmla="*/ 18 w 62"/>
                <a:gd name="T35" fmla="*/ 3 h 59"/>
                <a:gd name="T36" fmla="*/ 24 w 62"/>
                <a:gd name="T37" fmla="*/ 0 h 59"/>
                <a:gd name="T38" fmla="*/ 36 w 62"/>
                <a:gd name="T39" fmla="*/ 0 h 59"/>
                <a:gd name="T40" fmla="*/ 42 w 62"/>
                <a:gd name="T41" fmla="*/ 3 h 59"/>
                <a:gd name="T42" fmla="*/ 47 w 62"/>
                <a:gd name="T43" fmla="*/ 6 h 59"/>
                <a:gd name="T44" fmla="*/ 53 w 62"/>
                <a:gd name="T45" fmla="*/ 9 h 59"/>
                <a:gd name="T46" fmla="*/ 62 w 62"/>
                <a:gd name="T47" fmla="*/ 30 h 59"/>
                <a:gd name="T48" fmla="*/ 62 w 62"/>
                <a:gd name="T49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59">
                  <a:moveTo>
                    <a:pt x="62" y="36"/>
                  </a:moveTo>
                  <a:cubicBezTo>
                    <a:pt x="62" y="39"/>
                    <a:pt x="62" y="39"/>
                    <a:pt x="59" y="41"/>
                  </a:cubicBezTo>
                  <a:cubicBezTo>
                    <a:pt x="59" y="44"/>
                    <a:pt x="59" y="44"/>
                    <a:pt x="56" y="47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50"/>
                    <a:pt x="50" y="53"/>
                    <a:pt x="47" y="53"/>
                  </a:cubicBezTo>
                  <a:cubicBezTo>
                    <a:pt x="47" y="53"/>
                    <a:pt x="45" y="56"/>
                    <a:pt x="42" y="56"/>
                  </a:cubicBezTo>
                  <a:cubicBezTo>
                    <a:pt x="39" y="56"/>
                    <a:pt x="39" y="56"/>
                    <a:pt x="36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1" y="59"/>
                    <a:pt x="21" y="59"/>
                    <a:pt x="18" y="56"/>
                  </a:cubicBezTo>
                  <a:cubicBezTo>
                    <a:pt x="15" y="56"/>
                    <a:pt x="15" y="53"/>
                    <a:pt x="12" y="53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7"/>
                    <a:pt x="6" y="47"/>
                    <a:pt x="6" y="47"/>
                  </a:cubicBezTo>
                  <a:cubicBezTo>
                    <a:pt x="6" y="44"/>
                    <a:pt x="3" y="44"/>
                    <a:pt x="3" y="41"/>
                  </a:cubicBezTo>
                  <a:cubicBezTo>
                    <a:pt x="3" y="39"/>
                    <a:pt x="3" y="39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1"/>
                    <a:pt x="3" y="15"/>
                    <a:pt x="9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5" y="6"/>
                    <a:pt x="15" y="3"/>
                    <a:pt x="18" y="3"/>
                  </a:cubicBezTo>
                  <a:cubicBezTo>
                    <a:pt x="21" y="3"/>
                    <a:pt x="21" y="3"/>
                    <a:pt x="2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39" y="0"/>
                    <a:pt x="42" y="3"/>
                  </a:cubicBezTo>
                  <a:cubicBezTo>
                    <a:pt x="45" y="3"/>
                    <a:pt x="45" y="6"/>
                    <a:pt x="47" y="6"/>
                  </a:cubicBezTo>
                  <a:cubicBezTo>
                    <a:pt x="50" y="6"/>
                    <a:pt x="50" y="9"/>
                    <a:pt x="53" y="9"/>
                  </a:cubicBezTo>
                  <a:cubicBezTo>
                    <a:pt x="59" y="15"/>
                    <a:pt x="62" y="21"/>
                    <a:pt x="62" y="30"/>
                  </a:cubicBezTo>
                  <a:lnTo>
                    <a:pt x="6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6"/>
            <p:cNvSpPr>
              <a:spLocks/>
            </p:cNvSpPr>
            <p:nvPr/>
          </p:nvSpPr>
          <p:spPr bwMode="auto">
            <a:xfrm>
              <a:off x="10520363" y="3008313"/>
              <a:ext cx="93663" cy="374650"/>
            </a:xfrm>
            <a:custGeom>
              <a:avLst/>
              <a:gdLst>
                <a:gd name="T0" fmla="*/ 59 w 59"/>
                <a:gd name="T1" fmla="*/ 207 h 236"/>
                <a:gd name="T2" fmla="*/ 30 w 59"/>
                <a:gd name="T3" fmla="*/ 236 h 236"/>
                <a:gd name="T4" fmla="*/ 0 w 59"/>
                <a:gd name="T5" fmla="*/ 207 h 236"/>
                <a:gd name="T6" fmla="*/ 0 w 59"/>
                <a:gd name="T7" fmla="*/ 29 h 236"/>
                <a:gd name="T8" fmla="*/ 30 w 59"/>
                <a:gd name="T9" fmla="*/ 0 h 236"/>
                <a:gd name="T10" fmla="*/ 59 w 59"/>
                <a:gd name="T11" fmla="*/ 29 h 236"/>
                <a:gd name="T12" fmla="*/ 59 w 59"/>
                <a:gd name="T13" fmla="*/ 20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36">
                  <a:moveTo>
                    <a:pt x="59" y="207"/>
                  </a:moveTo>
                  <a:cubicBezTo>
                    <a:pt x="59" y="224"/>
                    <a:pt x="47" y="236"/>
                    <a:pt x="30" y="236"/>
                  </a:cubicBezTo>
                  <a:cubicBezTo>
                    <a:pt x="12" y="236"/>
                    <a:pt x="0" y="224"/>
                    <a:pt x="0" y="20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12" y="0"/>
                    <a:pt x="30" y="0"/>
                  </a:cubicBezTo>
                  <a:cubicBezTo>
                    <a:pt x="47" y="0"/>
                    <a:pt x="59" y="11"/>
                    <a:pt x="59" y="29"/>
                  </a:cubicBezTo>
                  <a:lnTo>
                    <a:pt x="5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127"/>
            <p:cNvSpPr>
              <a:spLocks noChangeArrowheads="1"/>
            </p:cNvSpPr>
            <p:nvPr/>
          </p:nvSpPr>
          <p:spPr bwMode="auto">
            <a:xfrm>
              <a:off x="10661651" y="2279650"/>
              <a:ext cx="187325" cy="187325"/>
            </a:xfrm>
            <a:prstGeom prst="ellipse">
              <a:avLst/>
            </a:prstGeom>
            <a:solidFill>
              <a:srgbClr val="F9C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128"/>
            <p:cNvSpPr>
              <a:spLocks noChangeShapeType="1"/>
            </p:cNvSpPr>
            <p:nvPr/>
          </p:nvSpPr>
          <p:spPr bwMode="auto">
            <a:xfrm>
              <a:off x="10755313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129"/>
            <p:cNvSpPr>
              <a:spLocks noChangeShapeType="1"/>
            </p:cNvSpPr>
            <p:nvPr/>
          </p:nvSpPr>
          <p:spPr bwMode="auto">
            <a:xfrm>
              <a:off x="10755313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0"/>
            <p:cNvSpPr>
              <a:spLocks/>
            </p:cNvSpPr>
            <p:nvPr/>
          </p:nvSpPr>
          <p:spPr bwMode="auto">
            <a:xfrm>
              <a:off x="9980613" y="4046538"/>
              <a:ext cx="1601788" cy="93663"/>
            </a:xfrm>
            <a:custGeom>
              <a:avLst/>
              <a:gdLst>
                <a:gd name="T0" fmla="*/ 154 w 1009"/>
                <a:gd name="T1" fmla="*/ 0 h 59"/>
                <a:gd name="T2" fmla="*/ 23 w 1009"/>
                <a:gd name="T3" fmla="*/ 0 h 59"/>
                <a:gd name="T4" fmla="*/ 0 w 1009"/>
                <a:gd name="T5" fmla="*/ 29 h 59"/>
                <a:gd name="T6" fmla="*/ 23 w 1009"/>
                <a:gd name="T7" fmla="*/ 59 h 59"/>
                <a:gd name="T8" fmla="*/ 982 w 1009"/>
                <a:gd name="T9" fmla="*/ 59 h 59"/>
                <a:gd name="T10" fmla="*/ 1009 w 1009"/>
                <a:gd name="T11" fmla="*/ 29 h 59"/>
                <a:gd name="T12" fmla="*/ 979 w 1009"/>
                <a:gd name="T13" fmla="*/ 0 h 59"/>
                <a:gd name="T14" fmla="*/ 846 w 1009"/>
                <a:gd name="T15" fmla="*/ 0 h 59"/>
                <a:gd name="T16" fmla="*/ 154 w 100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9" h="59">
                  <a:moveTo>
                    <a:pt x="15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9" y="0"/>
                    <a:pt x="0" y="11"/>
                    <a:pt x="0" y="29"/>
                  </a:cubicBezTo>
                  <a:cubicBezTo>
                    <a:pt x="0" y="44"/>
                    <a:pt x="12" y="59"/>
                    <a:pt x="23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97" y="59"/>
                    <a:pt x="1009" y="47"/>
                    <a:pt x="1009" y="29"/>
                  </a:cubicBezTo>
                  <a:cubicBezTo>
                    <a:pt x="1003" y="11"/>
                    <a:pt x="991" y="0"/>
                    <a:pt x="979" y="0"/>
                  </a:cubicBezTo>
                  <a:cubicBezTo>
                    <a:pt x="846" y="0"/>
                    <a:pt x="846" y="0"/>
                    <a:pt x="846" y="0"/>
                  </a:cubicBezTo>
                  <a:lnTo>
                    <a:pt x="154" y="0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1"/>
            <p:cNvSpPr>
              <a:spLocks/>
            </p:cNvSpPr>
            <p:nvPr/>
          </p:nvSpPr>
          <p:spPr bwMode="auto">
            <a:xfrm>
              <a:off x="10228263" y="4000500"/>
              <a:ext cx="1092200" cy="19050"/>
            </a:xfrm>
            <a:custGeom>
              <a:avLst/>
              <a:gdLst>
                <a:gd name="T0" fmla="*/ 0 w 688"/>
                <a:gd name="T1" fmla="*/ 11 h 12"/>
                <a:gd name="T2" fmla="*/ 688 w 688"/>
                <a:gd name="T3" fmla="*/ 12 h 12"/>
                <a:gd name="T4" fmla="*/ 686 w 688"/>
                <a:gd name="T5" fmla="*/ 0 h 12"/>
                <a:gd name="T6" fmla="*/ 2 w 688"/>
                <a:gd name="T7" fmla="*/ 0 h 12"/>
                <a:gd name="T8" fmla="*/ 0 w 68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12">
                  <a:moveTo>
                    <a:pt x="0" y="11"/>
                  </a:moveTo>
                  <a:lnTo>
                    <a:pt x="688" y="12"/>
                  </a:lnTo>
                  <a:lnTo>
                    <a:pt x="686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2"/>
            <p:cNvSpPr>
              <a:spLocks/>
            </p:cNvSpPr>
            <p:nvPr/>
          </p:nvSpPr>
          <p:spPr bwMode="auto">
            <a:xfrm>
              <a:off x="10244138" y="3890963"/>
              <a:ext cx="1060450" cy="19050"/>
            </a:xfrm>
            <a:custGeom>
              <a:avLst/>
              <a:gdLst>
                <a:gd name="T0" fmla="*/ 0 w 668"/>
                <a:gd name="T1" fmla="*/ 12 h 12"/>
                <a:gd name="T2" fmla="*/ 668 w 668"/>
                <a:gd name="T3" fmla="*/ 12 h 12"/>
                <a:gd name="T4" fmla="*/ 667 w 668"/>
                <a:gd name="T5" fmla="*/ 1 h 12"/>
                <a:gd name="T6" fmla="*/ 1 w 668"/>
                <a:gd name="T7" fmla="*/ 0 h 12"/>
                <a:gd name="T8" fmla="*/ 0 w 66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12">
                  <a:moveTo>
                    <a:pt x="0" y="12"/>
                  </a:moveTo>
                  <a:lnTo>
                    <a:pt x="668" y="12"/>
                  </a:lnTo>
                  <a:lnTo>
                    <a:pt x="667" y="1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3"/>
            <p:cNvSpPr>
              <a:spLocks/>
            </p:cNvSpPr>
            <p:nvPr/>
          </p:nvSpPr>
          <p:spPr bwMode="auto">
            <a:xfrm>
              <a:off x="10236201" y="3946525"/>
              <a:ext cx="1076325" cy="19050"/>
            </a:xfrm>
            <a:custGeom>
              <a:avLst/>
              <a:gdLst>
                <a:gd name="T0" fmla="*/ 0 w 678"/>
                <a:gd name="T1" fmla="*/ 11 h 12"/>
                <a:gd name="T2" fmla="*/ 678 w 678"/>
                <a:gd name="T3" fmla="*/ 12 h 12"/>
                <a:gd name="T4" fmla="*/ 676 w 678"/>
                <a:gd name="T5" fmla="*/ 0 h 12"/>
                <a:gd name="T6" fmla="*/ 1 w 678"/>
                <a:gd name="T7" fmla="*/ 0 h 12"/>
                <a:gd name="T8" fmla="*/ 0 w 67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12">
                  <a:moveTo>
                    <a:pt x="0" y="11"/>
                  </a:moveTo>
                  <a:lnTo>
                    <a:pt x="678" y="12"/>
                  </a:lnTo>
                  <a:lnTo>
                    <a:pt x="676" y="0"/>
                  </a:lnTo>
                  <a:lnTo>
                    <a:pt x="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4"/>
            <p:cNvSpPr>
              <a:spLocks/>
            </p:cNvSpPr>
            <p:nvPr/>
          </p:nvSpPr>
          <p:spPr bwMode="auto">
            <a:xfrm>
              <a:off x="10250488" y="3836988"/>
              <a:ext cx="1046163" cy="19050"/>
            </a:xfrm>
            <a:custGeom>
              <a:avLst/>
              <a:gdLst>
                <a:gd name="T0" fmla="*/ 0 w 659"/>
                <a:gd name="T1" fmla="*/ 11 h 12"/>
                <a:gd name="T2" fmla="*/ 659 w 659"/>
                <a:gd name="T3" fmla="*/ 12 h 12"/>
                <a:gd name="T4" fmla="*/ 658 w 659"/>
                <a:gd name="T5" fmla="*/ 0 h 12"/>
                <a:gd name="T6" fmla="*/ 2 w 659"/>
                <a:gd name="T7" fmla="*/ 0 h 12"/>
                <a:gd name="T8" fmla="*/ 0 w 65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12">
                  <a:moveTo>
                    <a:pt x="0" y="11"/>
                  </a:moveTo>
                  <a:lnTo>
                    <a:pt x="659" y="12"/>
                  </a:lnTo>
                  <a:lnTo>
                    <a:pt x="658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135"/>
            <p:cNvSpPr>
              <a:spLocks noChangeArrowheads="1"/>
            </p:cNvSpPr>
            <p:nvPr/>
          </p:nvSpPr>
          <p:spPr bwMode="auto">
            <a:xfrm>
              <a:off x="6300788" y="2824163"/>
              <a:ext cx="1566863" cy="1897063"/>
            </a:xfrm>
            <a:prstGeom prst="rect">
              <a:avLst/>
            </a:pr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36"/>
            <p:cNvSpPr>
              <a:spLocks noEditPoints="1"/>
            </p:cNvSpPr>
            <p:nvPr/>
          </p:nvSpPr>
          <p:spPr bwMode="auto">
            <a:xfrm>
              <a:off x="7785101" y="4411663"/>
              <a:ext cx="1454150" cy="454025"/>
            </a:xfrm>
            <a:custGeom>
              <a:avLst/>
              <a:gdLst>
                <a:gd name="T0" fmla="*/ 0 w 916"/>
                <a:gd name="T1" fmla="*/ 71 h 286"/>
                <a:gd name="T2" fmla="*/ 443 w 916"/>
                <a:gd name="T3" fmla="*/ 0 h 286"/>
                <a:gd name="T4" fmla="*/ 911 w 916"/>
                <a:gd name="T5" fmla="*/ 78 h 286"/>
                <a:gd name="T6" fmla="*/ 912 w 916"/>
                <a:gd name="T7" fmla="*/ 275 h 286"/>
                <a:gd name="T8" fmla="*/ 443 w 916"/>
                <a:gd name="T9" fmla="*/ 117 h 286"/>
                <a:gd name="T10" fmla="*/ 26 w 916"/>
                <a:gd name="T11" fmla="*/ 235 h 286"/>
                <a:gd name="T12" fmla="*/ 0 w 916"/>
                <a:gd name="T13" fmla="*/ 71 h 286"/>
                <a:gd name="T14" fmla="*/ 0 w 916"/>
                <a:gd name="T15" fmla="*/ 71 h 286"/>
                <a:gd name="T16" fmla="*/ 0 w 916"/>
                <a:gd name="T17" fmla="*/ 7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286">
                  <a:moveTo>
                    <a:pt x="0" y="71"/>
                  </a:moveTo>
                  <a:cubicBezTo>
                    <a:pt x="0" y="71"/>
                    <a:pt x="214" y="0"/>
                    <a:pt x="443" y="0"/>
                  </a:cubicBezTo>
                  <a:cubicBezTo>
                    <a:pt x="602" y="0"/>
                    <a:pt x="760" y="26"/>
                    <a:pt x="911" y="78"/>
                  </a:cubicBezTo>
                  <a:cubicBezTo>
                    <a:pt x="911" y="78"/>
                    <a:pt x="916" y="232"/>
                    <a:pt x="912" y="275"/>
                  </a:cubicBezTo>
                  <a:cubicBezTo>
                    <a:pt x="891" y="286"/>
                    <a:pt x="702" y="120"/>
                    <a:pt x="443" y="117"/>
                  </a:cubicBezTo>
                  <a:cubicBezTo>
                    <a:pt x="214" y="115"/>
                    <a:pt x="26" y="235"/>
                    <a:pt x="26" y="235"/>
                  </a:cubicBezTo>
                  <a:lnTo>
                    <a:pt x="0" y="71"/>
                  </a:lnTo>
                  <a:close/>
                  <a:moveTo>
                    <a:pt x="0" y="71"/>
                  </a:move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7"/>
            <p:cNvSpPr>
              <a:spLocks noEditPoints="1"/>
            </p:cNvSpPr>
            <p:nvPr/>
          </p:nvSpPr>
          <p:spPr bwMode="auto">
            <a:xfrm>
              <a:off x="7785101" y="2597150"/>
              <a:ext cx="1485900" cy="2185988"/>
            </a:xfrm>
            <a:custGeom>
              <a:avLst/>
              <a:gdLst>
                <a:gd name="T0" fmla="*/ 0 w 936"/>
                <a:gd name="T1" fmla="*/ 143 h 1377"/>
                <a:gd name="T2" fmla="*/ 442 w 936"/>
                <a:gd name="T3" fmla="*/ 0 h 1377"/>
                <a:gd name="T4" fmla="*/ 936 w 936"/>
                <a:gd name="T5" fmla="*/ 234 h 1377"/>
                <a:gd name="T6" fmla="*/ 936 w 936"/>
                <a:gd name="T7" fmla="*/ 1377 h 1377"/>
                <a:gd name="T8" fmla="*/ 443 w 936"/>
                <a:gd name="T9" fmla="*/ 1195 h 1377"/>
                <a:gd name="T10" fmla="*/ 0 w 936"/>
                <a:gd name="T11" fmla="*/ 1338 h 1377"/>
                <a:gd name="T12" fmla="*/ 0 w 936"/>
                <a:gd name="T13" fmla="*/ 143 h 1377"/>
                <a:gd name="T14" fmla="*/ 0 w 936"/>
                <a:gd name="T15" fmla="*/ 143 h 1377"/>
                <a:gd name="T16" fmla="*/ 0 w 936"/>
                <a:gd name="T17" fmla="*/ 143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6" h="1377">
                  <a:moveTo>
                    <a:pt x="0" y="143"/>
                  </a:moveTo>
                  <a:cubicBezTo>
                    <a:pt x="0" y="143"/>
                    <a:pt x="214" y="0"/>
                    <a:pt x="442" y="0"/>
                  </a:cubicBezTo>
                  <a:cubicBezTo>
                    <a:pt x="705" y="0"/>
                    <a:pt x="936" y="234"/>
                    <a:pt x="936" y="234"/>
                  </a:cubicBezTo>
                  <a:cubicBezTo>
                    <a:pt x="936" y="1377"/>
                    <a:pt x="936" y="1377"/>
                    <a:pt x="936" y="1377"/>
                  </a:cubicBezTo>
                  <a:cubicBezTo>
                    <a:pt x="936" y="1377"/>
                    <a:pt x="705" y="1195"/>
                    <a:pt x="443" y="1195"/>
                  </a:cubicBezTo>
                  <a:cubicBezTo>
                    <a:pt x="214" y="1195"/>
                    <a:pt x="0" y="1338"/>
                    <a:pt x="0" y="1338"/>
                  </a:cubicBezTo>
                  <a:lnTo>
                    <a:pt x="0" y="143"/>
                  </a:lnTo>
                  <a:close/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8"/>
            <p:cNvSpPr>
              <a:spLocks noEditPoints="1"/>
            </p:cNvSpPr>
            <p:nvPr/>
          </p:nvSpPr>
          <p:spPr bwMode="auto">
            <a:xfrm>
              <a:off x="6218238" y="2824163"/>
              <a:ext cx="103188" cy="1960563"/>
            </a:xfrm>
            <a:custGeom>
              <a:avLst/>
              <a:gdLst>
                <a:gd name="T0" fmla="*/ 0 w 65"/>
                <a:gd name="T1" fmla="*/ 65 h 1235"/>
                <a:gd name="T2" fmla="*/ 65 w 65"/>
                <a:gd name="T3" fmla="*/ 0 h 1235"/>
                <a:gd name="T4" fmla="*/ 65 w 65"/>
                <a:gd name="T5" fmla="*/ 1170 h 1235"/>
                <a:gd name="T6" fmla="*/ 0 w 65"/>
                <a:gd name="T7" fmla="*/ 1235 h 1235"/>
                <a:gd name="T8" fmla="*/ 0 w 65"/>
                <a:gd name="T9" fmla="*/ 65 h 1235"/>
                <a:gd name="T10" fmla="*/ 0 w 65"/>
                <a:gd name="T11" fmla="*/ 65 h 1235"/>
                <a:gd name="T12" fmla="*/ 0 w 65"/>
                <a:gd name="T13" fmla="*/ 6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35">
                  <a:moveTo>
                    <a:pt x="0" y="65"/>
                  </a:moveTo>
                  <a:lnTo>
                    <a:pt x="65" y="0"/>
                  </a:lnTo>
                  <a:lnTo>
                    <a:pt x="65" y="1170"/>
                  </a:lnTo>
                  <a:lnTo>
                    <a:pt x="0" y="1235"/>
                  </a:lnTo>
                  <a:lnTo>
                    <a:pt x="0" y="65"/>
                  </a:lnTo>
                  <a:close/>
                  <a:moveTo>
                    <a:pt x="0" y="65"/>
                  </a:moveTo>
                  <a:lnTo>
                    <a:pt x="0" y="65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9"/>
            <p:cNvSpPr>
              <a:spLocks noEditPoints="1"/>
            </p:cNvSpPr>
            <p:nvPr/>
          </p:nvSpPr>
          <p:spPr bwMode="auto">
            <a:xfrm>
              <a:off x="6218238" y="2824163"/>
              <a:ext cx="103188" cy="1960563"/>
            </a:xfrm>
            <a:custGeom>
              <a:avLst/>
              <a:gdLst>
                <a:gd name="T0" fmla="*/ 0 w 65"/>
                <a:gd name="T1" fmla="*/ 65 h 1235"/>
                <a:gd name="T2" fmla="*/ 65 w 65"/>
                <a:gd name="T3" fmla="*/ 0 h 1235"/>
                <a:gd name="T4" fmla="*/ 65 w 65"/>
                <a:gd name="T5" fmla="*/ 1170 h 1235"/>
                <a:gd name="T6" fmla="*/ 0 w 65"/>
                <a:gd name="T7" fmla="*/ 1235 h 1235"/>
                <a:gd name="T8" fmla="*/ 0 w 65"/>
                <a:gd name="T9" fmla="*/ 65 h 1235"/>
                <a:gd name="T10" fmla="*/ 0 w 65"/>
                <a:gd name="T11" fmla="*/ 65 h 1235"/>
                <a:gd name="T12" fmla="*/ 0 w 65"/>
                <a:gd name="T13" fmla="*/ 6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35">
                  <a:moveTo>
                    <a:pt x="0" y="65"/>
                  </a:moveTo>
                  <a:lnTo>
                    <a:pt x="65" y="0"/>
                  </a:lnTo>
                  <a:lnTo>
                    <a:pt x="65" y="1170"/>
                  </a:lnTo>
                  <a:lnTo>
                    <a:pt x="0" y="1235"/>
                  </a:lnTo>
                  <a:lnTo>
                    <a:pt x="0" y="65"/>
                  </a:lnTo>
                  <a:moveTo>
                    <a:pt x="0" y="65"/>
                  </a:moveTo>
                  <a:lnTo>
                    <a:pt x="0" y="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0"/>
            <p:cNvSpPr>
              <a:spLocks noEditPoints="1"/>
            </p:cNvSpPr>
            <p:nvPr/>
          </p:nvSpPr>
          <p:spPr bwMode="auto">
            <a:xfrm>
              <a:off x="6464301" y="3341688"/>
              <a:ext cx="928688" cy="658813"/>
            </a:xfrm>
            <a:custGeom>
              <a:avLst/>
              <a:gdLst>
                <a:gd name="T0" fmla="*/ 0 w 585"/>
                <a:gd name="T1" fmla="*/ 0 h 415"/>
                <a:gd name="T2" fmla="*/ 221 w 585"/>
                <a:gd name="T3" fmla="*/ 0 h 415"/>
                <a:gd name="T4" fmla="*/ 221 w 585"/>
                <a:gd name="T5" fmla="*/ 51 h 415"/>
                <a:gd name="T6" fmla="*/ 0 w 585"/>
                <a:gd name="T7" fmla="*/ 51 h 415"/>
                <a:gd name="T8" fmla="*/ 0 w 585"/>
                <a:gd name="T9" fmla="*/ 0 h 415"/>
                <a:gd name="T10" fmla="*/ 0 w 585"/>
                <a:gd name="T11" fmla="*/ 363 h 415"/>
                <a:gd name="T12" fmla="*/ 221 w 585"/>
                <a:gd name="T13" fmla="*/ 363 h 415"/>
                <a:gd name="T14" fmla="*/ 221 w 585"/>
                <a:gd name="T15" fmla="*/ 415 h 415"/>
                <a:gd name="T16" fmla="*/ 0 w 585"/>
                <a:gd name="T17" fmla="*/ 415 h 415"/>
                <a:gd name="T18" fmla="*/ 0 w 585"/>
                <a:gd name="T19" fmla="*/ 363 h 415"/>
                <a:gd name="T20" fmla="*/ 0 w 585"/>
                <a:gd name="T21" fmla="*/ 103 h 415"/>
                <a:gd name="T22" fmla="*/ 585 w 585"/>
                <a:gd name="T23" fmla="*/ 103 h 415"/>
                <a:gd name="T24" fmla="*/ 585 w 585"/>
                <a:gd name="T25" fmla="*/ 155 h 415"/>
                <a:gd name="T26" fmla="*/ 0 w 585"/>
                <a:gd name="T27" fmla="*/ 155 h 415"/>
                <a:gd name="T28" fmla="*/ 0 w 585"/>
                <a:gd name="T29" fmla="*/ 103 h 415"/>
                <a:gd name="T30" fmla="*/ 0 w 585"/>
                <a:gd name="T31" fmla="*/ 207 h 415"/>
                <a:gd name="T32" fmla="*/ 585 w 585"/>
                <a:gd name="T33" fmla="*/ 207 h 415"/>
                <a:gd name="T34" fmla="*/ 585 w 585"/>
                <a:gd name="T35" fmla="*/ 259 h 415"/>
                <a:gd name="T36" fmla="*/ 0 w 585"/>
                <a:gd name="T37" fmla="*/ 259 h 415"/>
                <a:gd name="T38" fmla="*/ 0 w 585"/>
                <a:gd name="T39" fmla="*/ 207 h 415"/>
                <a:gd name="T40" fmla="*/ 0 w 585"/>
                <a:gd name="T41" fmla="*/ 207 h 415"/>
                <a:gd name="T42" fmla="*/ 0 w 585"/>
                <a:gd name="T43" fmla="*/ 207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5" h="415">
                  <a:moveTo>
                    <a:pt x="0" y="0"/>
                  </a:moveTo>
                  <a:lnTo>
                    <a:pt x="221" y="0"/>
                  </a:lnTo>
                  <a:lnTo>
                    <a:pt x="221" y="51"/>
                  </a:lnTo>
                  <a:lnTo>
                    <a:pt x="0" y="51"/>
                  </a:lnTo>
                  <a:lnTo>
                    <a:pt x="0" y="0"/>
                  </a:lnTo>
                  <a:close/>
                  <a:moveTo>
                    <a:pt x="0" y="363"/>
                  </a:moveTo>
                  <a:lnTo>
                    <a:pt x="221" y="363"/>
                  </a:lnTo>
                  <a:lnTo>
                    <a:pt x="221" y="415"/>
                  </a:lnTo>
                  <a:lnTo>
                    <a:pt x="0" y="415"/>
                  </a:lnTo>
                  <a:lnTo>
                    <a:pt x="0" y="363"/>
                  </a:lnTo>
                  <a:close/>
                  <a:moveTo>
                    <a:pt x="0" y="103"/>
                  </a:moveTo>
                  <a:lnTo>
                    <a:pt x="585" y="103"/>
                  </a:lnTo>
                  <a:lnTo>
                    <a:pt x="585" y="155"/>
                  </a:lnTo>
                  <a:lnTo>
                    <a:pt x="0" y="155"/>
                  </a:lnTo>
                  <a:lnTo>
                    <a:pt x="0" y="103"/>
                  </a:lnTo>
                  <a:close/>
                  <a:moveTo>
                    <a:pt x="0" y="207"/>
                  </a:moveTo>
                  <a:lnTo>
                    <a:pt x="585" y="207"/>
                  </a:lnTo>
                  <a:lnTo>
                    <a:pt x="585" y="259"/>
                  </a:lnTo>
                  <a:lnTo>
                    <a:pt x="0" y="259"/>
                  </a:lnTo>
                  <a:lnTo>
                    <a:pt x="0" y="207"/>
                  </a:lnTo>
                  <a:close/>
                  <a:moveTo>
                    <a:pt x="0" y="207"/>
                  </a:moveTo>
                  <a:lnTo>
                    <a:pt x="0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1"/>
            <p:cNvSpPr>
              <a:spLocks noEditPoints="1"/>
            </p:cNvSpPr>
            <p:nvPr/>
          </p:nvSpPr>
          <p:spPr bwMode="auto">
            <a:xfrm>
              <a:off x="6464301" y="3341688"/>
              <a:ext cx="928688" cy="658813"/>
            </a:xfrm>
            <a:custGeom>
              <a:avLst/>
              <a:gdLst>
                <a:gd name="T0" fmla="*/ 0 w 585"/>
                <a:gd name="T1" fmla="*/ 0 h 415"/>
                <a:gd name="T2" fmla="*/ 221 w 585"/>
                <a:gd name="T3" fmla="*/ 0 h 415"/>
                <a:gd name="T4" fmla="*/ 221 w 585"/>
                <a:gd name="T5" fmla="*/ 51 h 415"/>
                <a:gd name="T6" fmla="*/ 0 w 585"/>
                <a:gd name="T7" fmla="*/ 51 h 415"/>
                <a:gd name="T8" fmla="*/ 0 w 585"/>
                <a:gd name="T9" fmla="*/ 0 h 415"/>
                <a:gd name="T10" fmla="*/ 0 w 585"/>
                <a:gd name="T11" fmla="*/ 363 h 415"/>
                <a:gd name="T12" fmla="*/ 221 w 585"/>
                <a:gd name="T13" fmla="*/ 363 h 415"/>
                <a:gd name="T14" fmla="*/ 221 w 585"/>
                <a:gd name="T15" fmla="*/ 415 h 415"/>
                <a:gd name="T16" fmla="*/ 0 w 585"/>
                <a:gd name="T17" fmla="*/ 415 h 415"/>
                <a:gd name="T18" fmla="*/ 0 w 585"/>
                <a:gd name="T19" fmla="*/ 363 h 415"/>
                <a:gd name="T20" fmla="*/ 0 w 585"/>
                <a:gd name="T21" fmla="*/ 103 h 415"/>
                <a:gd name="T22" fmla="*/ 585 w 585"/>
                <a:gd name="T23" fmla="*/ 103 h 415"/>
                <a:gd name="T24" fmla="*/ 585 w 585"/>
                <a:gd name="T25" fmla="*/ 155 h 415"/>
                <a:gd name="T26" fmla="*/ 0 w 585"/>
                <a:gd name="T27" fmla="*/ 155 h 415"/>
                <a:gd name="T28" fmla="*/ 0 w 585"/>
                <a:gd name="T29" fmla="*/ 103 h 415"/>
                <a:gd name="T30" fmla="*/ 0 w 585"/>
                <a:gd name="T31" fmla="*/ 207 h 415"/>
                <a:gd name="T32" fmla="*/ 585 w 585"/>
                <a:gd name="T33" fmla="*/ 207 h 415"/>
                <a:gd name="T34" fmla="*/ 585 w 585"/>
                <a:gd name="T35" fmla="*/ 259 h 415"/>
                <a:gd name="T36" fmla="*/ 0 w 585"/>
                <a:gd name="T37" fmla="*/ 259 h 415"/>
                <a:gd name="T38" fmla="*/ 0 w 585"/>
                <a:gd name="T39" fmla="*/ 207 h 415"/>
                <a:gd name="T40" fmla="*/ 0 w 585"/>
                <a:gd name="T41" fmla="*/ 207 h 415"/>
                <a:gd name="T42" fmla="*/ 0 w 585"/>
                <a:gd name="T43" fmla="*/ 207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5" h="415">
                  <a:moveTo>
                    <a:pt x="0" y="0"/>
                  </a:moveTo>
                  <a:lnTo>
                    <a:pt x="221" y="0"/>
                  </a:lnTo>
                  <a:lnTo>
                    <a:pt x="221" y="51"/>
                  </a:lnTo>
                  <a:lnTo>
                    <a:pt x="0" y="51"/>
                  </a:lnTo>
                  <a:lnTo>
                    <a:pt x="0" y="0"/>
                  </a:lnTo>
                  <a:moveTo>
                    <a:pt x="0" y="363"/>
                  </a:moveTo>
                  <a:lnTo>
                    <a:pt x="221" y="363"/>
                  </a:lnTo>
                  <a:lnTo>
                    <a:pt x="221" y="415"/>
                  </a:lnTo>
                  <a:lnTo>
                    <a:pt x="0" y="415"/>
                  </a:lnTo>
                  <a:lnTo>
                    <a:pt x="0" y="363"/>
                  </a:lnTo>
                  <a:moveTo>
                    <a:pt x="0" y="103"/>
                  </a:moveTo>
                  <a:lnTo>
                    <a:pt x="585" y="103"/>
                  </a:lnTo>
                  <a:lnTo>
                    <a:pt x="585" y="155"/>
                  </a:lnTo>
                  <a:lnTo>
                    <a:pt x="0" y="155"/>
                  </a:lnTo>
                  <a:lnTo>
                    <a:pt x="0" y="103"/>
                  </a:lnTo>
                  <a:moveTo>
                    <a:pt x="0" y="207"/>
                  </a:moveTo>
                  <a:lnTo>
                    <a:pt x="585" y="207"/>
                  </a:lnTo>
                  <a:lnTo>
                    <a:pt x="585" y="259"/>
                  </a:lnTo>
                  <a:lnTo>
                    <a:pt x="0" y="259"/>
                  </a:lnTo>
                  <a:lnTo>
                    <a:pt x="0" y="207"/>
                  </a:lnTo>
                  <a:moveTo>
                    <a:pt x="0" y="207"/>
                  </a:moveTo>
                  <a:lnTo>
                    <a:pt x="0" y="2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2"/>
            <p:cNvSpPr>
              <a:spLocks noEditPoints="1"/>
            </p:cNvSpPr>
            <p:nvPr/>
          </p:nvSpPr>
          <p:spPr bwMode="auto">
            <a:xfrm>
              <a:off x="8053388" y="2927350"/>
              <a:ext cx="928688" cy="1217613"/>
            </a:xfrm>
            <a:custGeom>
              <a:avLst/>
              <a:gdLst>
                <a:gd name="T0" fmla="*/ 0 w 585"/>
                <a:gd name="T1" fmla="*/ 65 h 767"/>
                <a:gd name="T2" fmla="*/ 253 w 585"/>
                <a:gd name="T3" fmla="*/ 0 h 767"/>
                <a:gd name="T4" fmla="*/ 585 w 585"/>
                <a:gd name="T5" fmla="*/ 65 h 767"/>
                <a:gd name="T6" fmla="*/ 585 w 585"/>
                <a:gd name="T7" fmla="*/ 117 h 767"/>
                <a:gd name="T8" fmla="*/ 252 w 585"/>
                <a:gd name="T9" fmla="*/ 52 h 767"/>
                <a:gd name="T10" fmla="*/ 0 w 585"/>
                <a:gd name="T11" fmla="*/ 117 h 767"/>
                <a:gd name="T12" fmla="*/ 0 w 585"/>
                <a:gd name="T13" fmla="*/ 65 h 767"/>
                <a:gd name="T14" fmla="*/ 0 w 585"/>
                <a:gd name="T15" fmla="*/ 196 h 767"/>
                <a:gd name="T16" fmla="*/ 253 w 585"/>
                <a:gd name="T17" fmla="*/ 131 h 767"/>
                <a:gd name="T18" fmla="*/ 585 w 585"/>
                <a:gd name="T19" fmla="*/ 196 h 767"/>
                <a:gd name="T20" fmla="*/ 585 w 585"/>
                <a:gd name="T21" fmla="*/ 247 h 767"/>
                <a:gd name="T22" fmla="*/ 252 w 585"/>
                <a:gd name="T23" fmla="*/ 182 h 767"/>
                <a:gd name="T24" fmla="*/ 0 w 585"/>
                <a:gd name="T25" fmla="*/ 247 h 767"/>
                <a:gd name="T26" fmla="*/ 0 w 585"/>
                <a:gd name="T27" fmla="*/ 196 h 767"/>
                <a:gd name="T28" fmla="*/ 0 w 585"/>
                <a:gd name="T29" fmla="*/ 325 h 767"/>
                <a:gd name="T30" fmla="*/ 253 w 585"/>
                <a:gd name="T31" fmla="*/ 260 h 767"/>
                <a:gd name="T32" fmla="*/ 585 w 585"/>
                <a:gd name="T33" fmla="*/ 325 h 767"/>
                <a:gd name="T34" fmla="*/ 585 w 585"/>
                <a:gd name="T35" fmla="*/ 377 h 767"/>
                <a:gd name="T36" fmla="*/ 252 w 585"/>
                <a:gd name="T37" fmla="*/ 312 h 767"/>
                <a:gd name="T38" fmla="*/ 0 w 585"/>
                <a:gd name="T39" fmla="*/ 377 h 767"/>
                <a:gd name="T40" fmla="*/ 0 w 585"/>
                <a:gd name="T41" fmla="*/ 325 h 767"/>
                <a:gd name="T42" fmla="*/ 0 w 585"/>
                <a:gd name="T43" fmla="*/ 455 h 767"/>
                <a:gd name="T44" fmla="*/ 253 w 585"/>
                <a:gd name="T45" fmla="*/ 390 h 767"/>
                <a:gd name="T46" fmla="*/ 585 w 585"/>
                <a:gd name="T47" fmla="*/ 455 h 767"/>
                <a:gd name="T48" fmla="*/ 585 w 585"/>
                <a:gd name="T49" fmla="*/ 507 h 767"/>
                <a:gd name="T50" fmla="*/ 252 w 585"/>
                <a:gd name="T51" fmla="*/ 442 h 767"/>
                <a:gd name="T52" fmla="*/ 0 w 585"/>
                <a:gd name="T53" fmla="*/ 507 h 767"/>
                <a:gd name="T54" fmla="*/ 0 w 585"/>
                <a:gd name="T55" fmla="*/ 455 h 767"/>
                <a:gd name="T56" fmla="*/ 0 w 585"/>
                <a:gd name="T57" fmla="*/ 585 h 767"/>
                <a:gd name="T58" fmla="*/ 253 w 585"/>
                <a:gd name="T59" fmla="*/ 520 h 767"/>
                <a:gd name="T60" fmla="*/ 585 w 585"/>
                <a:gd name="T61" fmla="*/ 585 h 767"/>
                <a:gd name="T62" fmla="*/ 585 w 585"/>
                <a:gd name="T63" fmla="*/ 637 h 767"/>
                <a:gd name="T64" fmla="*/ 252 w 585"/>
                <a:gd name="T65" fmla="*/ 572 h 767"/>
                <a:gd name="T66" fmla="*/ 0 w 585"/>
                <a:gd name="T67" fmla="*/ 637 h 767"/>
                <a:gd name="T68" fmla="*/ 0 w 585"/>
                <a:gd name="T69" fmla="*/ 585 h 767"/>
                <a:gd name="T70" fmla="*/ 0 w 585"/>
                <a:gd name="T71" fmla="*/ 715 h 767"/>
                <a:gd name="T72" fmla="*/ 253 w 585"/>
                <a:gd name="T73" fmla="*/ 650 h 767"/>
                <a:gd name="T74" fmla="*/ 585 w 585"/>
                <a:gd name="T75" fmla="*/ 715 h 767"/>
                <a:gd name="T76" fmla="*/ 585 w 585"/>
                <a:gd name="T77" fmla="*/ 767 h 767"/>
                <a:gd name="T78" fmla="*/ 252 w 585"/>
                <a:gd name="T79" fmla="*/ 702 h 767"/>
                <a:gd name="T80" fmla="*/ 0 w 585"/>
                <a:gd name="T81" fmla="*/ 767 h 767"/>
                <a:gd name="T82" fmla="*/ 0 w 585"/>
                <a:gd name="T83" fmla="*/ 715 h 767"/>
                <a:gd name="T84" fmla="*/ 0 w 585"/>
                <a:gd name="T85" fmla="*/ 715 h 767"/>
                <a:gd name="T86" fmla="*/ 0 w 585"/>
                <a:gd name="T87" fmla="*/ 715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5" h="767">
                  <a:moveTo>
                    <a:pt x="0" y="65"/>
                  </a:moveTo>
                  <a:cubicBezTo>
                    <a:pt x="0" y="65"/>
                    <a:pt x="116" y="0"/>
                    <a:pt x="253" y="0"/>
                  </a:cubicBezTo>
                  <a:cubicBezTo>
                    <a:pt x="408" y="0"/>
                    <a:pt x="585" y="65"/>
                    <a:pt x="585" y="65"/>
                  </a:cubicBezTo>
                  <a:cubicBezTo>
                    <a:pt x="585" y="117"/>
                    <a:pt x="585" y="117"/>
                    <a:pt x="585" y="117"/>
                  </a:cubicBezTo>
                  <a:cubicBezTo>
                    <a:pt x="585" y="117"/>
                    <a:pt x="407" y="52"/>
                    <a:pt x="252" y="52"/>
                  </a:cubicBezTo>
                  <a:cubicBezTo>
                    <a:pt x="116" y="52"/>
                    <a:pt x="0" y="117"/>
                    <a:pt x="0" y="117"/>
                  </a:cubicBezTo>
                  <a:lnTo>
                    <a:pt x="0" y="65"/>
                  </a:lnTo>
                  <a:close/>
                  <a:moveTo>
                    <a:pt x="0" y="196"/>
                  </a:moveTo>
                  <a:cubicBezTo>
                    <a:pt x="0" y="196"/>
                    <a:pt x="116" y="131"/>
                    <a:pt x="253" y="131"/>
                  </a:cubicBezTo>
                  <a:cubicBezTo>
                    <a:pt x="408" y="131"/>
                    <a:pt x="585" y="196"/>
                    <a:pt x="585" y="196"/>
                  </a:cubicBezTo>
                  <a:cubicBezTo>
                    <a:pt x="585" y="247"/>
                    <a:pt x="585" y="247"/>
                    <a:pt x="585" y="247"/>
                  </a:cubicBezTo>
                  <a:cubicBezTo>
                    <a:pt x="585" y="247"/>
                    <a:pt x="407" y="182"/>
                    <a:pt x="252" y="182"/>
                  </a:cubicBezTo>
                  <a:cubicBezTo>
                    <a:pt x="116" y="182"/>
                    <a:pt x="0" y="247"/>
                    <a:pt x="0" y="247"/>
                  </a:cubicBezTo>
                  <a:lnTo>
                    <a:pt x="0" y="196"/>
                  </a:lnTo>
                  <a:close/>
                  <a:moveTo>
                    <a:pt x="0" y="325"/>
                  </a:moveTo>
                  <a:cubicBezTo>
                    <a:pt x="0" y="325"/>
                    <a:pt x="116" y="260"/>
                    <a:pt x="253" y="260"/>
                  </a:cubicBezTo>
                  <a:cubicBezTo>
                    <a:pt x="408" y="260"/>
                    <a:pt x="585" y="325"/>
                    <a:pt x="585" y="325"/>
                  </a:cubicBezTo>
                  <a:cubicBezTo>
                    <a:pt x="585" y="377"/>
                    <a:pt x="585" y="377"/>
                    <a:pt x="585" y="377"/>
                  </a:cubicBezTo>
                  <a:cubicBezTo>
                    <a:pt x="585" y="377"/>
                    <a:pt x="407" y="312"/>
                    <a:pt x="252" y="312"/>
                  </a:cubicBezTo>
                  <a:cubicBezTo>
                    <a:pt x="116" y="312"/>
                    <a:pt x="0" y="377"/>
                    <a:pt x="0" y="377"/>
                  </a:cubicBezTo>
                  <a:lnTo>
                    <a:pt x="0" y="325"/>
                  </a:lnTo>
                  <a:close/>
                  <a:moveTo>
                    <a:pt x="0" y="455"/>
                  </a:moveTo>
                  <a:cubicBezTo>
                    <a:pt x="0" y="455"/>
                    <a:pt x="116" y="390"/>
                    <a:pt x="253" y="390"/>
                  </a:cubicBezTo>
                  <a:cubicBezTo>
                    <a:pt x="408" y="390"/>
                    <a:pt x="585" y="455"/>
                    <a:pt x="585" y="455"/>
                  </a:cubicBezTo>
                  <a:cubicBezTo>
                    <a:pt x="585" y="507"/>
                    <a:pt x="585" y="507"/>
                    <a:pt x="585" y="507"/>
                  </a:cubicBezTo>
                  <a:cubicBezTo>
                    <a:pt x="585" y="507"/>
                    <a:pt x="407" y="442"/>
                    <a:pt x="252" y="442"/>
                  </a:cubicBezTo>
                  <a:cubicBezTo>
                    <a:pt x="116" y="442"/>
                    <a:pt x="0" y="507"/>
                    <a:pt x="0" y="507"/>
                  </a:cubicBezTo>
                  <a:lnTo>
                    <a:pt x="0" y="455"/>
                  </a:lnTo>
                  <a:close/>
                  <a:moveTo>
                    <a:pt x="0" y="585"/>
                  </a:moveTo>
                  <a:cubicBezTo>
                    <a:pt x="0" y="585"/>
                    <a:pt x="116" y="520"/>
                    <a:pt x="253" y="520"/>
                  </a:cubicBezTo>
                  <a:cubicBezTo>
                    <a:pt x="408" y="520"/>
                    <a:pt x="585" y="585"/>
                    <a:pt x="585" y="585"/>
                  </a:cubicBezTo>
                  <a:cubicBezTo>
                    <a:pt x="585" y="637"/>
                    <a:pt x="585" y="637"/>
                    <a:pt x="585" y="637"/>
                  </a:cubicBezTo>
                  <a:cubicBezTo>
                    <a:pt x="585" y="637"/>
                    <a:pt x="407" y="572"/>
                    <a:pt x="252" y="572"/>
                  </a:cubicBezTo>
                  <a:cubicBezTo>
                    <a:pt x="116" y="572"/>
                    <a:pt x="0" y="637"/>
                    <a:pt x="0" y="637"/>
                  </a:cubicBezTo>
                  <a:lnTo>
                    <a:pt x="0" y="585"/>
                  </a:lnTo>
                  <a:close/>
                  <a:moveTo>
                    <a:pt x="0" y="715"/>
                  </a:moveTo>
                  <a:cubicBezTo>
                    <a:pt x="0" y="715"/>
                    <a:pt x="116" y="650"/>
                    <a:pt x="253" y="650"/>
                  </a:cubicBezTo>
                  <a:cubicBezTo>
                    <a:pt x="408" y="650"/>
                    <a:pt x="585" y="715"/>
                    <a:pt x="585" y="715"/>
                  </a:cubicBezTo>
                  <a:cubicBezTo>
                    <a:pt x="585" y="767"/>
                    <a:pt x="585" y="767"/>
                    <a:pt x="585" y="767"/>
                  </a:cubicBezTo>
                  <a:cubicBezTo>
                    <a:pt x="585" y="767"/>
                    <a:pt x="407" y="702"/>
                    <a:pt x="252" y="702"/>
                  </a:cubicBezTo>
                  <a:cubicBezTo>
                    <a:pt x="116" y="702"/>
                    <a:pt x="0" y="767"/>
                    <a:pt x="0" y="767"/>
                  </a:cubicBezTo>
                  <a:lnTo>
                    <a:pt x="0" y="715"/>
                  </a:lnTo>
                  <a:close/>
                  <a:moveTo>
                    <a:pt x="0" y="715"/>
                  </a:moveTo>
                  <a:cubicBezTo>
                    <a:pt x="0" y="715"/>
                    <a:pt x="0" y="715"/>
                    <a:pt x="0" y="7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3"/>
            <p:cNvSpPr>
              <a:spLocks/>
            </p:cNvSpPr>
            <p:nvPr/>
          </p:nvSpPr>
          <p:spPr bwMode="auto">
            <a:xfrm>
              <a:off x="7785101" y="2784475"/>
              <a:ext cx="68263" cy="1936750"/>
            </a:xfrm>
            <a:custGeom>
              <a:avLst/>
              <a:gdLst>
                <a:gd name="T0" fmla="*/ 43 w 43"/>
                <a:gd name="T1" fmla="*/ 0 h 1220"/>
                <a:gd name="T2" fmla="*/ 0 w 43"/>
                <a:gd name="T3" fmla="*/ 25 h 1220"/>
                <a:gd name="T4" fmla="*/ 0 w 43"/>
                <a:gd name="T5" fmla="*/ 1220 h 1220"/>
                <a:gd name="T6" fmla="*/ 43 w 43"/>
                <a:gd name="T7" fmla="*/ 1195 h 1220"/>
                <a:gd name="T8" fmla="*/ 43 w 43"/>
                <a:gd name="T9" fmla="*/ 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20">
                  <a:moveTo>
                    <a:pt x="43" y="0"/>
                  </a:moveTo>
                  <a:cubicBezTo>
                    <a:pt x="16" y="15"/>
                    <a:pt x="0" y="25"/>
                    <a:pt x="0" y="25"/>
                  </a:cubicBezTo>
                  <a:cubicBezTo>
                    <a:pt x="0" y="1220"/>
                    <a:pt x="0" y="1220"/>
                    <a:pt x="0" y="1220"/>
                  </a:cubicBezTo>
                  <a:cubicBezTo>
                    <a:pt x="0" y="1220"/>
                    <a:pt x="16" y="1210"/>
                    <a:pt x="43" y="1195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35A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4"/>
            <p:cNvSpPr>
              <a:spLocks/>
            </p:cNvSpPr>
            <p:nvPr/>
          </p:nvSpPr>
          <p:spPr bwMode="auto">
            <a:xfrm>
              <a:off x="6218238" y="4681538"/>
              <a:ext cx="1635125" cy="103188"/>
            </a:xfrm>
            <a:custGeom>
              <a:avLst/>
              <a:gdLst>
                <a:gd name="T0" fmla="*/ 1030 w 1030"/>
                <a:gd name="T1" fmla="*/ 0 h 65"/>
                <a:gd name="T2" fmla="*/ 1013 w 1030"/>
                <a:gd name="T3" fmla="*/ 65 h 65"/>
                <a:gd name="T4" fmla="*/ 0 w 1030"/>
                <a:gd name="T5" fmla="*/ 65 h 65"/>
                <a:gd name="T6" fmla="*/ 38 w 1030"/>
                <a:gd name="T7" fmla="*/ 0 h 65"/>
                <a:gd name="T8" fmla="*/ 1030 w 1030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0" h="65">
                  <a:moveTo>
                    <a:pt x="1030" y="0"/>
                  </a:moveTo>
                  <a:lnTo>
                    <a:pt x="1013" y="65"/>
                  </a:lnTo>
                  <a:lnTo>
                    <a:pt x="0" y="65"/>
                  </a:lnTo>
                  <a:lnTo>
                    <a:pt x="38" y="0"/>
                  </a:lnTo>
                  <a:lnTo>
                    <a:pt x="1030" y="0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45"/>
            <p:cNvSpPr>
              <a:spLocks/>
            </p:cNvSpPr>
            <p:nvPr/>
          </p:nvSpPr>
          <p:spPr bwMode="auto">
            <a:xfrm>
              <a:off x="7497763" y="2794000"/>
              <a:ext cx="203200" cy="327025"/>
            </a:xfrm>
            <a:custGeom>
              <a:avLst/>
              <a:gdLst>
                <a:gd name="T0" fmla="*/ 0 w 128"/>
                <a:gd name="T1" fmla="*/ 0 h 206"/>
                <a:gd name="T2" fmla="*/ 0 w 128"/>
                <a:gd name="T3" fmla="*/ 206 h 206"/>
                <a:gd name="T4" fmla="*/ 62 w 128"/>
                <a:gd name="T5" fmla="*/ 165 h 206"/>
                <a:gd name="T6" fmla="*/ 123 w 128"/>
                <a:gd name="T7" fmla="*/ 206 h 206"/>
                <a:gd name="T8" fmla="*/ 128 w 128"/>
                <a:gd name="T9" fmla="*/ 0 h 206"/>
                <a:gd name="T10" fmla="*/ 0 w 128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206">
                  <a:moveTo>
                    <a:pt x="0" y="0"/>
                  </a:moveTo>
                  <a:lnTo>
                    <a:pt x="0" y="206"/>
                  </a:lnTo>
                  <a:lnTo>
                    <a:pt x="62" y="165"/>
                  </a:lnTo>
                  <a:lnTo>
                    <a:pt x="123" y="206"/>
                  </a:lnTo>
                  <a:lnTo>
                    <a:pt x="1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46"/>
            <p:cNvSpPr>
              <a:spLocks/>
            </p:cNvSpPr>
            <p:nvPr/>
          </p:nvSpPr>
          <p:spPr bwMode="auto">
            <a:xfrm>
              <a:off x="9007476" y="4730750"/>
              <a:ext cx="1627188" cy="839788"/>
            </a:xfrm>
            <a:custGeom>
              <a:avLst/>
              <a:gdLst>
                <a:gd name="T0" fmla="*/ 978 w 1026"/>
                <a:gd name="T1" fmla="*/ 529 h 529"/>
                <a:gd name="T2" fmla="*/ 48 w 1026"/>
                <a:gd name="T3" fmla="*/ 529 h 529"/>
                <a:gd name="T4" fmla="*/ 0 w 1026"/>
                <a:gd name="T5" fmla="*/ 481 h 529"/>
                <a:gd name="T6" fmla="*/ 0 w 1026"/>
                <a:gd name="T7" fmla="*/ 48 h 529"/>
                <a:gd name="T8" fmla="*/ 48 w 1026"/>
                <a:gd name="T9" fmla="*/ 0 h 529"/>
                <a:gd name="T10" fmla="*/ 978 w 1026"/>
                <a:gd name="T11" fmla="*/ 0 h 529"/>
                <a:gd name="T12" fmla="*/ 1026 w 1026"/>
                <a:gd name="T13" fmla="*/ 48 h 529"/>
                <a:gd name="T14" fmla="*/ 1026 w 1026"/>
                <a:gd name="T15" fmla="*/ 481 h 529"/>
                <a:gd name="T16" fmla="*/ 978 w 1026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6" h="529">
                  <a:moveTo>
                    <a:pt x="978" y="529"/>
                  </a:moveTo>
                  <a:cubicBezTo>
                    <a:pt x="48" y="529"/>
                    <a:pt x="48" y="529"/>
                    <a:pt x="48" y="529"/>
                  </a:cubicBezTo>
                  <a:cubicBezTo>
                    <a:pt x="22" y="529"/>
                    <a:pt x="0" y="507"/>
                    <a:pt x="0" y="48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978" y="0"/>
                    <a:pt x="978" y="0"/>
                    <a:pt x="978" y="0"/>
                  </a:cubicBezTo>
                  <a:cubicBezTo>
                    <a:pt x="1004" y="0"/>
                    <a:pt x="1026" y="22"/>
                    <a:pt x="1026" y="48"/>
                  </a:cubicBezTo>
                  <a:cubicBezTo>
                    <a:pt x="1026" y="481"/>
                    <a:pt x="1026" y="481"/>
                    <a:pt x="1026" y="481"/>
                  </a:cubicBezTo>
                  <a:cubicBezTo>
                    <a:pt x="1026" y="507"/>
                    <a:pt x="1004" y="529"/>
                    <a:pt x="978" y="529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7"/>
            <p:cNvSpPr>
              <a:spLocks/>
            </p:cNvSpPr>
            <p:nvPr/>
          </p:nvSpPr>
          <p:spPr bwMode="auto">
            <a:xfrm>
              <a:off x="7872413" y="4511675"/>
              <a:ext cx="3873500" cy="922338"/>
            </a:xfrm>
            <a:custGeom>
              <a:avLst/>
              <a:gdLst>
                <a:gd name="T0" fmla="*/ 1617 w 2441"/>
                <a:gd name="T1" fmla="*/ 96 h 581"/>
                <a:gd name="T2" fmla="*/ 0 w 2441"/>
                <a:gd name="T3" fmla="*/ 0 h 581"/>
                <a:gd name="T4" fmla="*/ 0 w 2441"/>
                <a:gd name="T5" fmla="*/ 31 h 581"/>
                <a:gd name="T6" fmla="*/ 715 w 2441"/>
                <a:gd name="T7" fmla="*/ 265 h 581"/>
                <a:gd name="T8" fmla="*/ 1192 w 2441"/>
                <a:gd name="T9" fmla="*/ 567 h 581"/>
                <a:gd name="T10" fmla="*/ 1264 w 2441"/>
                <a:gd name="T11" fmla="*/ 567 h 581"/>
                <a:gd name="T12" fmla="*/ 1741 w 2441"/>
                <a:gd name="T13" fmla="*/ 265 h 581"/>
                <a:gd name="T14" fmla="*/ 2441 w 2441"/>
                <a:gd name="T15" fmla="*/ 34 h 581"/>
                <a:gd name="T16" fmla="*/ 2441 w 2441"/>
                <a:gd name="T17" fmla="*/ 0 h 581"/>
                <a:gd name="T18" fmla="*/ 1617 w 2441"/>
                <a:gd name="T19" fmla="*/ 96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1" h="581">
                  <a:moveTo>
                    <a:pt x="1617" y="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15" y="265"/>
                    <a:pt x="715" y="265"/>
                    <a:pt x="715" y="265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214" y="581"/>
                    <a:pt x="1242" y="581"/>
                    <a:pt x="1264" y="567"/>
                  </a:cubicBezTo>
                  <a:cubicBezTo>
                    <a:pt x="1741" y="265"/>
                    <a:pt x="1741" y="265"/>
                    <a:pt x="1741" y="265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41" y="0"/>
                    <a:pt x="2441" y="0"/>
                    <a:pt x="2441" y="0"/>
                  </a:cubicBezTo>
                  <a:lnTo>
                    <a:pt x="1617" y="96"/>
                  </a:lnTo>
                  <a:close/>
                </a:path>
              </a:pathLst>
            </a:custGeom>
            <a:solidFill>
              <a:srgbClr val="391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48"/>
            <p:cNvSpPr>
              <a:spLocks/>
            </p:cNvSpPr>
            <p:nvPr/>
          </p:nvSpPr>
          <p:spPr bwMode="auto">
            <a:xfrm>
              <a:off x="7872413" y="3954463"/>
              <a:ext cx="3873500" cy="1173163"/>
            </a:xfrm>
            <a:custGeom>
              <a:avLst/>
              <a:gdLst>
                <a:gd name="T0" fmla="*/ 1181 w 2441"/>
                <a:gd name="T1" fmla="*/ 13 h 739"/>
                <a:gd name="T2" fmla="*/ 0 w 2441"/>
                <a:gd name="T3" fmla="*/ 324 h 739"/>
                <a:gd name="T4" fmla="*/ 0 w 2441"/>
                <a:gd name="T5" fmla="*/ 351 h 739"/>
                <a:gd name="T6" fmla="*/ 1201 w 2441"/>
                <a:gd name="T7" fmla="*/ 731 h 739"/>
                <a:gd name="T8" fmla="*/ 1260 w 2441"/>
                <a:gd name="T9" fmla="*/ 731 h 739"/>
                <a:gd name="T10" fmla="*/ 2441 w 2441"/>
                <a:gd name="T11" fmla="*/ 351 h 739"/>
                <a:gd name="T12" fmla="*/ 2441 w 2441"/>
                <a:gd name="T13" fmla="*/ 323 h 739"/>
                <a:gd name="T14" fmla="*/ 1249 w 2441"/>
                <a:gd name="T15" fmla="*/ 13 h 739"/>
                <a:gd name="T16" fmla="*/ 1181 w 2441"/>
                <a:gd name="T17" fmla="*/ 13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1" h="739">
                  <a:moveTo>
                    <a:pt x="1181" y="13"/>
                  </a:moveTo>
                  <a:cubicBezTo>
                    <a:pt x="0" y="324"/>
                    <a:pt x="0" y="324"/>
                    <a:pt x="0" y="324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201" y="731"/>
                    <a:pt x="1201" y="731"/>
                    <a:pt x="1201" y="731"/>
                  </a:cubicBezTo>
                  <a:cubicBezTo>
                    <a:pt x="1201" y="731"/>
                    <a:pt x="1229" y="739"/>
                    <a:pt x="1260" y="731"/>
                  </a:cubicBezTo>
                  <a:cubicBezTo>
                    <a:pt x="1291" y="722"/>
                    <a:pt x="2441" y="351"/>
                    <a:pt x="2441" y="351"/>
                  </a:cubicBezTo>
                  <a:cubicBezTo>
                    <a:pt x="2441" y="323"/>
                    <a:pt x="2441" y="323"/>
                    <a:pt x="2441" y="323"/>
                  </a:cubicBezTo>
                  <a:cubicBezTo>
                    <a:pt x="1249" y="13"/>
                    <a:pt x="1249" y="13"/>
                    <a:pt x="1249" y="13"/>
                  </a:cubicBezTo>
                  <a:cubicBezTo>
                    <a:pt x="1249" y="13"/>
                    <a:pt x="1230" y="0"/>
                    <a:pt x="1181" y="13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149"/>
            <p:cNvSpPr>
              <a:spLocks noChangeArrowheads="1"/>
            </p:cNvSpPr>
            <p:nvPr/>
          </p:nvSpPr>
          <p:spPr bwMode="auto">
            <a:xfrm>
              <a:off x="9701213" y="4398963"/>
              <a:ext cx="207963" cy="95250"/>
            </a:xfrm>
            <a:prstGeom prst="ellipse">
              <a:avLst/>
            </a:prstGeom>
            <a:solidFill>
              <a:srgbClr val="391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0"/>
            <p:cNvSpPr>
              <a:spLocks/>
            </p:cNvSpPr>
            <p:nvPr/>
          </p:nvSpPr>
          <p:spPr bwMode="auto">
            <a:xfrm>
              <a:off x="8482013" y="4398963"/>
              <a:ext cx="1268413" cy="703263"/>
            </a:xfrm>
            <a:custGeom>
              <a:avLst/>
              <a:gdLst>
                <a:gd name="T0" fmla="*/ 795 w 800"/>
                <a:gd name="T1" fmla="*/ 0 h 443"/>
                <a:gd name="T2" fmla="*/ 55 w 800"/>
                <a:gd name="T3" fmla="*/ 208 h 443"/>
                <a:gd name="T4" fmla="*/ 0 w 800"/>
                <a:gd name="T5" fmla="*/ 279 h 443"/>
                <a:gd name="T6" fmla="*/ 0 w 800"/>
                <a:gd name="T7" fmla="*/ 443 h 443"/>
                <a:gd name="T8" fmla="*/ 39 w 800"/>
                <a:gd name="T9" fmla="*/ 443 h 443"/>
                <a:gd name="T10" fmla="*/ 39 w 800"/>
                <a:gd name="T11" fmla="*/ 291 h 443"/>
                <a:gd name="T12" fmla="*/ 148 w 800"/>
                <a:gd name="T13" fmla="*/ 221 h 443"/>
                <a:gd name="T14" fmla="*/ 800 w 800"/>
                <a:gd name="T15" fmla="*/ 38 h 443"/>
                <a:gd name="T16" fmla="*/ 795 w 800"/>
                <a:gd name="T1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0" h="443">
                  <a:moveTo>
                    <a:pt x="795" y="0"/>
                  </a:moveTo>
                  <a:cubicBezTo>
                    <a:pt x="55" y="208"/>
                    <a:pt x="55" y="208"/>
                    <a:pt x="55" y="208"/>
                  </a:cubicBezTo>
                  <a:cubicBezTo>
                    <a:pt x="55" y="208"/>
                    <a:pt x="0" y="232"/>
                    <a:pt x="0" y="279"/>
                  </a:cubicBezTo>
                  <a:cubicBezTo>
                    <a:pt x="0" y="326"/>
                    <a:pt x="0" y="443"/>
                    <a:pt x="0" y="443"/>
                  </a:cubicBezTo>
                  <a:cubicBezTo>
                    <a:pt x="39" y="443"/>
                    <a:pt x="39" y="443"/>
                    <a:pt x="39" y="443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1"/>
                    <a:pt x="31" y="251"/>
                    <a:pt x="148" y="221"/>
                  </a:cubicBezTo>
                  <a:cubicBezTo>
                    <a:pt x="248" y="196"/>
                    <a:pt x="800" y="38"/>
                    <a:pt x="800" y="38"/>
                  </a:cubicBezTo>
                  <a:lnTo>
                    <a:pt x="7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151"/>
            <p:cNvSpPr>
              <a:spLocks noChangeArrowheads="1"/>
            </p:cNvSpPr>
            <p:nvPr/>
          </p:nvSpPr>
          <p:spPr bwMode="auto">
            <a:xfrm>
              <a:off x="8459788" y="5075238"/>
              <a:ext cx="109538" cy="169863"/>
            </a:xfrm>
            <a:prstGeom prst="ellipse">
              <a:avLst/>
            </a:prstGeom>
            <a:solidFill>
              <a:srgbClr val="391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152"/>
            <p:cNvSpPr>
              <a:spLocks noChangeArrowheads="1"/>
            </p:cNvSpPr>
            <p:nvPr/>
          </p:nvSpPr>
          <p:spPr bwMode="auto">
            <a:xfrm>
              <a:off x="9701213" y="4370388"/>
              <a:ext cx="207963" cy="96838"/>
            </a:xfrm>
            <a:prstGeom prst="ellipse">
              <a:avLst/>
            </a:pr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3"/>
            <p:cNvSpPr>
              <a:spLocks/>
            </p:cNvSpPr>
            <p:nvPr/>
          </p:nvSpPr>
          <p:spPr bwMode="auto">
            <a:xfrm>
              <a:off x="8250238" y="1293813"/>
              <a:ext cx="788988" cy="974725"/>
            </a:xfrm>
            <a:custGeom>
              <a:avLst/>
              <a:gdLst>
                <a:gd name="T0" fmla="*/ 449 w 497"/>
                <a:gd name="T1" fmla="*/ 614 h 614"/>
                <a:gd name="T2" fmla="*/ 48 w 497"/>
                <a:gd name="T3" fmla="*/ 614 h 614"/>
                <a:gd name="T4" fmla="*/ 0 w 497"/>
                <a:gd name="T5" fmla="*/ 566 h 614"/>
                <a:gd name="T6" fmla="*/ 0 w 497"/>
                <a:gd name="T7" fmla="*/ 48 h 614"/>
                <a:gd name="T8" fmla="*/ 48 w 497"/>
                <a:gd name="T9" fmla="*/ 0 h 614"/>
                <a:gd name="T10" fmla="*/ 449 w 497"/>
                <a:gd name="T11" fmla="*/ 0 h 614"/>
                <a:gd name="T12" fmla="*/ 497 w 497"/>
                <a:gd name="T13" fmla="*/ 48 h 614"/>
                <a:gd name="T14" fmla="*/ 497 w 497"/>
                <a:gd name="T15" fmla="*/ 566 h 614"/>
                <a:gd name="T16" fmla="*/ 449 w 497"/>
                <a:gd name="T17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7" h="614">
                  <a:moveTo>
                    <a:pt x="449" y="614"/>
                  </a:moveTo>
                  <a:cubicBezTo>
                    <a:pt x="48" y="614"/>
                    <a:pt x="48" y="614"/>
                    <a:pt x="48" y="614"/>
                  </a:cubicBezTo>
                  <a:cubicBezTo>
                    <a:pt x="22" y="614"/>
                    <a:pt x="0" y="592"/>
                    <a:pt x="0" y="5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449" y="0"/>
                    <a:pt x="449" y="0"/>
                    <a:pt x="449" y="0"/>
                  </a:cubicBezTo>
                  <a:cubicBezTo>
                    <a:pt x="476" y="0"/>
                    <a:pt x="497" y="21"/>
                    <a:pt x="497" y="48"/>
                  </a:cubicBezTo>
                  <a:cubicBezTo>
                    <a:pt x="497" y="566"/>
                    <a:pt x="497" y="566"/>
                    <a:pt x="497" y="566"/>
                  </a:cubicBezTo>
                  <a:cubicBezTo>
                    <a:pt x="497" y="592"/>
                    <a:pt x="476" y="614"/>
                    <a:pt x="449" y="614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154"/>
            <p:cNvSpPr>
              <a:spLocks noChangeArrowheads="1"/>
            </p:cNvSpPr>
            <p:nvPr/>
          </p:nvSpPr>
          <p:spPr bwMode="auto">
            <a:xfrm>
              <a:off x="8307388" y="1335088"/>
              <a:ext cx="676275" cy="792163"/>
            </a:xfrm>
            <a:prstGeom prst="rect">
              <a:avLst/>
            </a:prstGeom>
            <a:solidFill>
              <a:srgbClr val="573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5"/>
            <p:cNvSpPr>
              <a:spLocks/>
            </p:cNvSpPr>
            <p:nvPr/>
          </p:nvSpPr>
          <p:spPr bwMode="auto">
            <a:xfrm>
              <a:off x="8823326" y="1657350"/>
              <a:ext cx="436563" cy="836613"/>
            </a:xfrm>
            <a:custGeom>
              <a:avLst/>
              <a:gdLst>
                <a:gd name="T0" fmla="*/ 227 w 275"/>
                <a:gd name="T1" fmla="*/ 527 h 527"/>
                <a:gd name="T2" fmla="*/ 48 w 275"/>
                <a:gd name="T3" fmla="*/ 527 h 527"/>
                <a:gd name="T4" fmla="*/ 0 w 275"/>
                <a:gd name="T5" fmla="*/ 479 h 527"/>
                <a:gd name="T6" fmla="*/ 0 w 275"/>
                <a:gd name="T7" fmla="*/ 48 h 527"/>
                <a:gd name="T8" fmla="*/ 48 w 275"/>
                <a:gd name="T9" fmla="*/ 0 h 527"/>
                <a:gd name="T10" fmla="*/ 227 w 275"/>
                <a:gd name="T11" fmla="*/ 0 h 527"/>
                <a:gd name="T12" fmla="*/ 275 w 275"/>
                <a:gd name="T13" fmla="*/ 48 h 527"/>
                <a:gd name="T14" fmla="*/ 275 w 275"/>
                <a:gd name="T15" fmla="*/ 479 h 527"/>
                <a:gd name="T16" fmla="*/ 227 w 275"/>
                <a:gd name="T17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527">
                  <a:moveTo>
                    <a:pt x="227" y="527"/>
                  </a:moveTo>
                  <a:cubicBezTo>
                    <a:pt x="48" y="527"/>
                    <a:pt x="48" y="527"/>
                    <a:pt x="48" y="527"/>
                  </a:cubicBezTo>
                  <a:cubicBezTo>
                    <a:pt x="21" y="527"/>
                    <a:pt x="0" y="505"/>
                    <a:pt x="0" y="47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54" y="0"/>
                    <a:pt x="275" y="22"/>
                    <a:pt x="275" y="48"/>
                  </a:cubicBezTo>
                  <a:cubicBezTo>
                    <a:pt x="275" y="479"/>
                    <a:pt x="275" y="479"/>
                    <a:pt x="275" y="479"/>
                  </a:cubicBezTo>
                  <a:cubicBezTo>
                    <a:pt x="275" y="505"/>
                    <a:pt x="254" y="527"/>
                    <a:pt x="227" y="527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56"/>
            <p:cNvSpPr>
              <a:spLocks noChangeArrowheads="1"/>
            </p:cNvSpPr>
            <p:nvPr/>
          </p:nvSpPr>
          <p:spPr bwMode="auto">
            <a:xfrm>
              <a:off x="8851901" y="1731963"/>
              <a:ext cx="379413" cy="639763"/>
            </a:xfrm>
            <a:prstGeom prst="rect">
              <a:avLst/>
            </a:prstGeom>
            <a:solidFill>
              <a:srgbClr val="5CE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157"/>
            <p:cNvSpPr>
              <a:spLocks noChangeArrowheads="1"/>
            </p:cNvSpPr>
            <p:nvPr/>
          </p:nvSpPr>
          <p:spPr bwMode="auto">
            <a:xfrm>
              <a:off x="8605838" y="2162175"/>
              <a:ext cx="77788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58"/>
            <p:cNvSpPr>
              <a:spLocks noChangeArrowheads="1"/>
            </p:cNvSpPr>
            <p:nvPr/>
          </p:nvSpPr>
          <p:spPr bwMode="auto">
            <a:xfrm>
              <a:off x="9010651" y="2406650"/>
              <a:ext cx="61913" cy="619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19472" y="1708960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20588" y="260431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03759" y="2196832"/>
            <a:ext cx="91586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48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01F202-5390-40BC-A919-6804DCEE1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22CB797-02A8-4235-B8DF-F36AAAB66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55BED56-9627-4174-8913-693FCB7C5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21" name="îṡļíḋê">
            <a:extLst>
              <a:ext uri="{FF2B5EF4-FFF2-40B4-BE49-F238E27FC236}">
                <a16:creationId xmlns="" xmlns:a16="http://schemas.microsoft.com/office/drawing/2014/main" id="{1F5EF827-001A-4F9A-B561-BA43459D597D}"/>
              </a:ext>
            </a:extLst>
          </p:cNvPr>
          <p:cNvSpPr/>
          <p:nvPr/>
        </p:nvSpPr>
        <p:spPr bwMode="auto">
          <a:xfrm>
            <a:off x="1511381" y="1988840"/>
            <a:ext cx="2209696" cy="2209696"/>
          </a:xfrm>
          <a:prstGeom prst="ellipse">
            <a:avLst/>
          </a:prstGeom>
          <a:blipFill>
            <a:blip r:embed="rId3"/>
            <a:srcRect/>
            <a:stretch>
              <a:fillRect l="-27052" t="517" r="-27527" b="-517"/>
            </a:stretch>
          </a:blip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íṥḻiḋê">
            <a:extLst>
              <a:ext uri="{FF2B5EF4-FFF2-40B4-BE49-F238E27FC236}">
                <a16:creationId xmlns="" xmlns:a16="http://schemas.microsoft.com/office/drawing/2014/main" id="{7A095B14-CF28-4B3D-92CB-A303E004B7A7}"/>
              </a:ext>
            </a:extLst>
          </p:cNvPr>
          <p:cNvSpPr/>
          <p:nvPr/>
        </p:nvSpPr>
        <p:spPr bwMode="auto">
          <a:xfrm>
            <a:off x="2292045" y="2769504"/>
            <a:ext cx="648368" cy="648368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400"/>
            <a:r>
              <a:rPr lang="zh-CN" altLang="en-US" sz="1200" b="1" dirty="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9" name="îšļïďe">
            <a:extLst>
              <a:ext uri="{FF2B5EF4-FFF2-40B4-BE49-F238E27FC236}">
                <a16:creationId xmlns="" xmlns:a16="http://schemas.microsoft.com/office/drawing/2014/main" id="{44098D9A-C2B8-4AAC-B3FF-5763E06DD74A}"/>
              </a:ext>
            </a:extLst>
          </p:cNvPr>
          <p:cNvSpPr>
            <a:spLocks/>
          </p:cNvSpPr>
          <p:nvPr/>
        </p:nvSpPr>
        <p:spPr bwMode="auto">
          <a:xfrm>
            <a:off x="770509" y="4858845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20" name="iṩḷiḓé">
            <a:extLst>
              <a:ext uri="{FF2B5EF4-FFF2-40B4-BE49-F238E27FC236}">
                <a16:creationId xmlns="" xmlns:a16="http://schemas.microsoft.com/office/drawing/2014/main" id="{DFDBB584-6CB0-4FEF-9B35-9F49650FD0D3}"/>
              </a:ext>
            </a:extLst>
          </p:cNvPr>
          <p:cNvSpPr txBox="1">
            <a:spLocks/>
          </p:cNvSpPr>
          <p:nvPr/>
        </p:nvSpPr>
        <p:spPr bwMode="auto">
          <a:xfrm>
            <a:off x="770509" y="4492369"/>
            <a:ext cx="369144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800" b="1" dirty="0"/>
              <a:t>标题文本预设</a:t>
            </a:r>
            <a:endParaRPr lang="en-US" altLang="zh-CN" sz="1800" b="1" dirty="0"/>
          </a:p>
        </p:txBody>
      </p:sp>
      <p:sp>
        <p:nvSpPr>
          <p:cNvPr id="8" name="iṩľîḓê">
            <a:extLst>
              <a:ext uri="{FF2B5EF4-FFF2-40B4-BE49-F238E27FC236}">
                <a16:creationId xmlns="" xmlns:a16="http://schemas.microsoft.com/office/drawing/2014/main" id="{348D0201-F3E7-41DD-9244-CB5ED53CC331}"/>
              </a:ext>
            </a:extLst>
          </p:cNvPr>
          <p:cNvSpPr txBox="1"/>
          <p:nvPr/>
        </p:nvSpPr>
        <p:spPr>
          <a:xfrm>
            <a:off x="5203329" y="1086475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íŝḻíḋê">
            <a:extLst>
              <a:ext uri="{FF2B5EF4-FFF2-40B4-BE49-F238E27FC236}">
                <a16:creationId xmlns="" xmlns:a16="http://schemas.microsoft.com/office/drawing/2014/main" id="{16E048F6-BD72-4EFE-B795-D146F91A3793}"/>
              </a:ext>
            </a:extLst>
          </p:cNvPr>
          <p:cNvSpPr txBox="1"/>
          <p:nvPr/>
        </p:nvSpPr>
        <p:spPr>
          <a:xfrm>
            <a:off x="6096000" y="3251558"/>
            <a:ext cx="5106740" cy="12590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在“格式”选项卡上的“形状样式”组中，单击“形状填充”旁边的箭头，然后单击「图片或纹理填充」；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找到包含需要使用的图片的文件夹，单击该图片，然后单击“插入”；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18" name="iṥļíḋê">
            <a:extLst>
              <a:ext uri="{FF2B5EF4-FFF2-40B4-BE49-F238E27FC236}">
                <a16:creationId xmlns="" xmlns:a16="http://schemas.microsoft.com/office/drawing/2014/main" id="{A00E195D-552F-40D2-9035-5F3A81669920}"/>
              </a:ext>
            </a:extLst>
          </p:cNvPr>
          <p:cNvSpPr txBox="1"/>
          <p:nvPr/>
        </p:nvSpPr>
        <p:spPr>
          <a:xfrm>
            <a:off x="6096000" y="2799765"/>
            <a:ext cx="5106740" cy="451793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sp>
        <p:nvSpPr>
          <p:cNvPr id="10" name="íṡḷïḑè">
            <a:extLst>
              <a:ext uri="{FF2B5EF4-FFF2-40B4-BE49-F238E27FC236}">
                <a16:creationId xmlns="" xmlns:a16="http://schemas.microsoft.com/office/drawing/2014/main" id="{22B8E116-FCB7-46C6-A2E5-AF4F8061CC2C}"/>
              </a:ext>
            </a:extLst>
          </p:cNvPr>
          <p:cNvSpPr>
            <a:spLocks/>
          </p:cNvSpPr>
          <p:nvPr/>
        </p:nvSpPr>
        <p:spPr bwMode="auto">
          <a:xfrm>
            <a:off x="5317630" y="3055483"/>
            <a:ext cx="686484" cy="543992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Sḷiḋe">
            <a:extLst>
              <a:ext uri="{FF2B5EF4-FFF2-40B4-BE49-F238E27FC236}">
                <a16:creationId xmlns="" xmlns:a16="http://schemas.microsoft.com/office/drawing/2014/main" id="{307D59BB-77C5-45E5-A122-85528770EA47}"/>
              </a:ext>
            </a:extLst>
          </p:cNvPr>
          <p:cNvSpPr>
            <a:spLocks/>
          </p:cNvSpPr>
          <p:nvPr/>
        </p:nvSpPr>
        <p:spPr bwMode="auto">
          <a:xfrm>
            <a:off x="5317630" y="4662234"/>
            <a:ext cx="686484" cy="4684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66B11001-EE4F-44B3-A977-578CF3B42CDE}"/>
              </a:ext>
            </a:extLst>
          </p:cNvPr>
          <p:cNvCxnSpPr>
            <a:cxnSpLocks/>
          </p:cNvCxnSpPr>
          <p:nvPr/>
        </p:nvCxnSpPr>
        <p:spPr>
          <a:xfrm>
            <a:off x="5317630" y="4422268"/>
            <a:ext cx="57963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0550EBDC-999B-4E50-BD28-FB222268471D}"/>
              </a:ext>
            </a:extLst>
          </p:cNvPr>
          <p:cNvCxnSpPr>
            <a:cxnSpLocks/>
          </p:cNvCxnSpPr>
          <p:nvPr/>
        </p:nvCxnSpPr>
        <p:spPr>
          <a:xfrm>
            <a:off x="5317630" y="2472320"/>
            <a:ext cx="5796386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ṡḷïdê">
            <a:extLst>
              <a:ext uri="{FF2B5EF4-FFF2-40B4-BE49-F238E27FC236}">
                <a16:creationId xmlns="" xmlns:a16="http://schemas.microsoft.com/office/drawing/2014/main" id="{18466075-46B3-4DCA-B6BF-22B66655BD4A}"/>
              </a:ext>
            </a:extLst>
          </p:cNvPr>
          <p:cNvSpPr txBox="1"/>
          <p:nvPr/>
        </p:nvSpPr>
        <p:spPr>
          <a:xfrm>
            <a:off x="6096000" y="4922480"/>
            <a:ext cx="5106740" cy="12796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键多选）；</a:t>
            </a:r>
            <a:r>
              <a:rPr lang="en-US" altLang="zh-CN" sz="1000" dirty="0"/>
              <a:t>2.</a:t>
            </a: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插入的图标均为矢量格式；所有单独的图标或图形（非组合）均可以使用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图标库功能一键替换为图标</a:t>
            </a:r>
          </a:p>
        </p:txBody>
      </p:sp>
      <p:sp>
        <p:nvSpPr>
          <p:cNvPr id="16" name="íŝḷiďè">
            <a:extLst>
              <a:ext uri="{FF2B5EF4-FFF2-40B4-BE49-F238E27FC236}">
                <a16:creationId xmlns="" xmlns:a16="http://schemas.microsoft.com/office/drawing/2014/main" id="{1D9F37EE-1A56-485D-8EF2-AB64ABE9E7F1}"/>
              </a:ext>
            </a:extLst>
          </p:cNvPr>
          <p:cNvSpPr txBox="1"/>
          <p:nvPr/>
        </p:nvSpPr>
        <p:spPr>
          <a:xfrm>
            <a:off x="6096000" y="4614703"/>
            <a:ext cx="5106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替换图示中的图标</a:t>
            </a:r>
          </a:p>
        </p:txBody>
      </p:sp>
    </p:spTree>
    <p:extLst>
      <p:ext uri="{BB962C8B-B14F-4D97-AF65-F5344CB8AC3E}">
        <p14:creationId xmlns:p14="http://schemas.microsoft.com/office/powerpoint/2010/main" val="31472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14C814-4624-41BB-A6A7-E7ADB5DDF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2AFB146-705B-417A-AF8F-73EEF0547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C57B61-FB80-4B3E-BA8D-362153B36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ïšḻïḑé">
            <a:extLst>
              <a:ext uri="{FF2B5EF4-FFF2-40B4-BE49-F238E27FC236}">
                <a16:creationId xmlns="" xmlns:a16="http://schemas.microsoft.com/office/drawing/2014/main" id="{AAFA67E3-7E29-4123-B095-69DBA5DD17E3}"/>
              </a:ext>
            </a:extLst>
          </p:cNvPr>
          <p:cNvSpPr txBox="1"/>
          <p:nvPr/>
        </p:nvSpPr>
        <p:spPr>
          <a:xfrm>
            <a:off x="680447" y="1150318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îŝḷíḑè">
            <a:extLst>
              <a:ext uri="{FF2B5EF4-FFF2-40B4-BE49-F238E27FC236}">
                <a16:creationId xmlns="" xmlns:a16="http://schemas.microsoft.com/office/drawing/2014/main" id="{25ADDF8F-E552-48FF-81E0-23ACE477999A}"/>
              </a:ext>
            </a:extLst>
          </p:cNvPr>
          <p:cNvSpPr/>
          <p:nvPr/>
        </p:nvSpPr>
        <p:spPr>
          <a:xfrm>
            <a:off x="4983830" y="2636912"/>
            <a:ext cx="2716030" cy="271603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F98562CE-BF23-43AE-A148-D07967509E19}"/>
              </a:ext>
            </a:extLst>
          </p:cNvPr>
          <p:cNvCxnSpPr>
            <a:cxnSpLocks/>
            <a:stCxn id="17" idx="2"/>
            <a:endCxn id="17" idx="6"/>
          </p:cNvCxnSpPr>
          <p:nvPr/>
        </p:nvCxnSpPr>
        <p:spPr>
          <a:xfrm>
            <a:off x="4983830" y="3994928"/>
            <a:ext cx="271603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BD0A5549-2ECE-42F7-B82C-2801850AEAC0}"/>
              </a:ext>
            </a:extLst>
          </p:cNvPr>
          <p:cNvCxnSpPr>
            <a:cxnSpLocks/>
            <a:stCxn id="17" idx="1"/>
            <a:endCxn id="17" idx="6"/>
          </p:cNvCxnSpPr>
          <p:nvPr/>
        </p:nvCxnSpPr>
        <p:spPr>
          <a:xfrm>
            <a:off x="5381584" y="3034666"/>
            <a:ext cx="2318276" cy="960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E45F356-85AE-4A29-B823-5297BB023EB3}"/>
              </a:ext>
            </a:extLst>
          </p:cNvPr>
          <p:cNvCxnSpPr>
            <a:cxnSpLocks/>
            <a:stCxn id="17" idx="7"/>
            <a:endCxn id="17" idx="2"/>
          </p:cNvCxnSpPr>
          <p:nvPr/>
        </p:nvCxnSpPr>
        <p:spPr>
          <a:xfrm flipH="1">
            <a:off x="4983830" y="3034666"/>
            <a:ext cx="2318276" cy="960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4F99AA5-3E39-43F1-9A6D-111553A0BBF7}"/>
              </a:ext>
            </a:extLst>
          </p:cNvPr>
          <p:cNvCxnSpPr>
            <a:cxnSpLocks/>
            <a:stCxn id="17" idx="5"/>
            <a:endCxn id="17" idx="2"/>
          </p:cNvCxnSpPr>
          <p:nvPr/>
        </p:nvCxnSpPr>
        <p:spPr>
          <a:xfrm flipH="1" flipV="1">
            <a:off x="4983830" y="3994928"/>
            <a:ext cx="2318276" cy="960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4E784225-AFE4-42CF-A2A1-63BF8859BD0A}"/>
              </a:ext>
            </a:extLst>
          </p:cNvPr>
          <p:cNvCxnSpPr>
            <a:cxnSpLocks/>
            <a:stCxn id="17" idx="5"/>
            <a:endCxn id="17" idx="1"/>
          </p:cNvCxnSpPr>
          <p:nvPr/>
        </p:nvCxnSpPr>
        <p:spPr>
          <a:xfrm flipH="1" flipV="1">
            <a:off x="5381584" y="3034666"/>
            <a:ext cx="1920523" cy="19205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6C0B4533-6F0B-43D1-A37B-085C74C4CB39}"/>
              </a:ext>
            </a:extLst>
          </p:cNvPr>
          <p:cNvCxnSpPr>
            <a:cxnSpLocks/>
            <a:stCxn id="17" idx="2"/>
            <a:endCxn id="17" idx="4"/>
          </p:cNvCxnSpPr>
          <p:nvPr/>
        </p:nvCxnSpPr>
        <p:spPr>
          <a:xfrm>
            <a:off x="4983830" y="3994928"/>
            <a:ext cx="1358015" cy="13580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046F2B8B-0270-4002-BCB7-DF64238CA0DE}"/>
              </a:ext>
            </a:extLst>
          </p:cNvPr>
          <p:cNvCxnSpPr>
            <a:cxnSpLocks/>
            <a:stCxn id="17" idx="7"/>
            <a:endCxn id="17" idx="3"/>
          </p:cNvCxnSpPr>
          <p:nvPr/>
        </p:nvCxnSpPr>
        <p:spPr>
          <a:xfrm flipH="1">
            <a:off x="5381584" y="3034666"/>
            <a:ext cx="1920523" cy="19205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FC682EB7-0335-4AFF-92E0-FBE24CB76810}"/>
              </a:ext>
            </a:extLst>
          </p:cNvPr>
          <p:cNvCxnSpPr>
            <a:cxnSpLocks/>
            <a:stCxn id="17" idx="7"/>
            <a:endCxn id="17" idx="4"/>
          </p:cNvCxnSpPr>
          <p:nvPr/>
        </p:nvCxnSpPr>
        <p:spPr>
          <a:xfrm flipH="1">
            <a:off x="6341846" y="3034666"/>
            <a:ext cx="960261" cy="23182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528DBC20-6603-4FEC-B3F3-65B81D87F715}"/>
              </a:ext>
            </a:extLst>
          </p:cNvPr>
          <p:cNvCxnSpPr>
            <a:cxnSpLocks/>
            <a:stCxn id="17" idx="4"/>
            <a:endCxn id="17" idx="1"/>
          </p:cNvCxnSpPr>
          <p:nvPr/>
        </p:nvCxnSpPr>
        <p:spPr>
          <a:xfrm flipH="1" flipV="1">
            <a:off x="5381584" y="3034666"/>
            <a:ext cx="960261" cy="23182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î$ľîḋê">
            <a:extLst>
              <a:ext uri="{FF2B5EF4-FFF2-40B4-BE49-F238E27FC236}">
                <a16:creationId xmlns="" xmlns:a16="http://schemas.microsoft.com/office/drawing/2014/main" id="{844B5EA4-5949-4C5C-A0CD-9257C2516F34}"/>
              </a:ext>
            </a:extLst>
          </p:cNvPr>
          <p:cNvSpPr/>
          <p:nvPr/>
        </p:nvSpPr>
        <p:spPr>
          <a:xfrm>
            <a:off x="7038736" y="2651373"/>
            <a:ext cx="766586" cy="76658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1" name="íṣ1ídé">
            <a:extLst>
              <a:ext uri="{FF2B5EF4-FFF2-40B4-BE49-F238E27FC236}">
                <a16:creationId xmlns="" xmlns:a16="http://schemas.microsoft.com/office/drawing/2014/main" id="{4EFFDBBF-11E3-4772-8B1D-9EC01C21F0A5}"/>
              </a:ext>
            </a:extLst>
          </p:cNvPr>
          <p:cNvSpPr/>
          <p:nvPr/>
        </p:nvSpPr>
        <p:spPr>
          <a:xfrm>
            <a:off x="7262609" y="2882626"/>
            <a:ext cx="318844" cy="304079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8" name="îŝ1ïḋe">
            <a:extLst>
              <a:ext uri="{FF2B5EF4-FFF2-40B4-BE49-F238E27FC236}">
                <a16:creationId xmlns="" xmlns:a16="http://schemas.microsoft.com/office/drawing/2014/main" id="{8A49CD4A-3911-4999-A354-C87751DF6239}"/>
              </a:ext>
            </a:extLst>
          </p:cNvPr>
          <p:cNvSpPr/>
          <p:nvPr/>
        </p:nvSpPr>
        <p:spPr>
          <a:xfrm>
            <a:off x="5086350" y="4752980"/>
            <a:ext cx="557874" cy="5578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9" name="íṡ1íḋè">
            <a:extLst>
              <a:ext uri="{FF2B5EF4-FFF2-40B4-BE49-F238E27FC236}">
                <a16:creationId xmlns="" xmlns:a16="http://schemas.microsoft.com/office/drawing/2014/main" id="{708ABC0C-8A29-4499-A1DA-953315C5A871}"/>
              </a:ext>
            </a:extLst>
          </p:cNvPr>
          <p:cNvSpPr/>
          <p:nvPr/>
        </p:nvSpPr>
        <p:spPr>
          <a:xfrm>
            <a:off x="5249271" y="4952748"/>
            <a:ext cx="232035" cy="158335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6" name="îṡḷîďê">
            <a:extLst>
              <a:ext uri="{FF2B5EF4-FFF2-40B4-BE49-F238E27FC236}">
                <a16:creationId xmlns="" xmlns:a16="http://schemas.microsoft.com/office/drawing/2014/main" id="{BA5DAC93-DDA8-4197-8E5A-18E2B5CA88AD}"/>
              </a:ext>
            </a:extLst>
          </p:cNvPr>
          <p:cNvSpPr/>
          <p:nvPr/>
        </p:nvSpPr>
        <p:spPr>
          <a:xfrm>
            <a:off x="7070930" y="4699684"/>
            <a:ext cx="625270" cy="62527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7" name="i$líḍè">
            <a:extLst>
              <a:ext uri="{FF2B5EF4-FFF2-40B4-BE49-F238E27FC236}">
                <a16:creationId xmlns="" xmlns:a16="http://schemas.microsoft.com/office/drawing/2014/main" id="{12943921-FEF2-4837-A02F-BA0489F9470F}"/>
              </a:ext>
            </a:extLst>
          </p:cNvPr>
          <p:cNvSpPr/>
          <p:nvPr/>
        </p:nvSpPr>
        <p:spPr>
          <a:xfrm>
            <a:off x="7253533" y="4882480"/>
            <a:ext cx="260066" cy="259673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4" name="îṧľîďé">
            <a:extLst>
              <a:ext uri="{FF2B5EF4-FFF2-40B4-BE49-F238E27FC236}">
                <a16:creationId xmlns="" xmlns:a16="http://schemas.microsoft.com/office/drawing/2014/main" id="{96697386-E4CA-45B0-B715-10F07C64C507}"/>
              </a:ext>
            </a:extLst>
          </p:cNvPr>
          <p:cNvSpPr/>
          <p:nvPr/>
        </p:nvSpPr>
        <p:spPr>
          <a:xfrm>
            <a:off x="5128862" y="2803773"/>
            <a:ext cx="472850" cy="47285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5" name="ïṥḷíḍê">
            <a:extLst>
              <a:ext uri="{FF2B5EF4-FFF2-40B4-BE49-F238E27FC236}">
                <a16:creationId xmlns="" xmlns:a16="http://schemas.microsoft.com/office/drawing/2014/main" id="{C8F9D342-E475-4B96-88AB-F54B9DB742D6}"/>
              </a:ext>
            </a:extLst>
          </p:cNvPr>
          <p:cNvSpPr/>
          <p:nvPr/>
        </p:nvSpPr>
        <p:spPr>
          <a:xfrm>
            <a:off x="5266953" y="2971096"/>
            <a:ext cx="196671" cy="138201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1" name="îšļîďe">
            <a:extLst>
              <a:ext uri="{FF2B5EF4-FFF2-40B4-BE49-F238E27FC236}">
                <a16:creationId xmlns="" xmlns:a16="http://schemas.microsoft.com/office/drawing/2014/main" id="{4E039E61-4C77-4917-8846-FFCAC2032897}"/>
              </a:ext>
            </a:extLst>
          </p:cNvPr>
          <p:cNvSpPr/>
          <p:nvPr/>
        </p:nvSpPr>
        <p:spPr>
          <a:xfrm>
            <a:off x="7554828" y="3841405"/>
            <a:ext cx="322036" cy="322036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2" name="i$ḻiďê">
            <a:extLst>
              <a:ext uri="{FF2B5EF4-FFF2-40B4-BE49-F238E27FC236}">
                <a16:creationId xmlns="" xmlns:a16="http://schemas.microsoft.com/office/drawing/2014/main" id="{434BA454-8197-47A8-9072-4251B08AA6C9}"/>
              </a:ext>
            </a:extLst>
          </p:cNvPr>
          <p:cNvSpPr/>
          <p:nvPr/>
        </p:nvSpPr>
        <p:spPr>
          <a:xfrm>
            <a:off x="4821069" y="3841405"/>
            <a:ext cx="322036" cy="322036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3" name="iṣļiḋê">
            <a:extLst>
              <a:ext uri="{FF2B5EF4-FFF2-40B4-BE49-F238E27FC236}">
                <a16:creationId xmlns="" xmlns:a16="http://schemas.microsoft.com/office/drawing/2014/main" id="{846D2A2C-2DCF-4AB0-890A-F41202C31A0A}"/>
              </a:ext>
            </a:extLst>
          </p:cNvPr>
          <p:cNvSpPr/>
          <p:nvPr/>
        </p:nvSpPr>
        <p:spPr>
          <a:xfrm>
            <a:off x="6182570" y="5191925"/>
            <a:ext cx="322036" cy="322036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5" name="îSlïḋè">
            <a:extLst>
              <a:ext uri="{FF2B5EF4-FFF2-40B4-BE49-F238E27FC236}">
                <a16:creationId xmlns="" xmlns:a16="http://schemas.microsoft.com/office/drawing/2014/main" id="{E449639A-4932-4F81-85A2-71E39F162C3E}"/>
              </a:ext>
            </a:extLst>
          </p:cNvPr>
          <p:cNvSpPr txBox="1"/>
          <p:nvPr/>
        </p:nvSpPr>
        <p:spPr>
          <a:xfrm>
            <a:off x="679753" y="4193804"/>
            <a:ext cx="3708976" cy="17543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键多选）；</a:t>
            </a:r>
            <a:endParaRPr lang="en-US" altLang="zh-CN" sz="1000" dirty="0"/>
          </a:p>
          <a:p>
            <a:pPr algn="just">
              <a:lnSpc>
                <a:spcPct val="150000"/>
              </a:lnSpc>
            </a:pPr>
            <a:endParaRPr lang="en-US" altLang="zh-CN" sz="1000" dirty="0"/>
          </a:p>
          <a:p>
            <a:pPr algn="just">
              <a:lnSpc>
                <a:spcPct val="150000"/>
              </a:lnSpc>
            </a:pPr>
            <a:r>
              <a:rPr lang="en-US" altLang="zh-CN" sz="1000" dirty="0"/>
              <a:t>2.</a:t>
            </a: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插入的图标均为矢量格式；所有单独的图标或图形（非组合）均可以使用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图标库功能一键替换为图标</a:t>
            </a:r>
          </a:p>
        </p:txBody>
      </p:sp>
      <p:sp>
        <p:nvSpPr>
          <p:cNvPr id="16" name="ïŝľîḑê">
            <a:extLst>
              <a:ext uri="{FF2B5EF4-FFF2-40B4-BE49-F238E27FC236}">
                <a16:creationId xmlns="" xmlns:a16="http://schemas.microsoft.com/office/drawing/2014/main" id="{1F7FE2FF-33BB-402C-AEFB-8DDE72B15344}"/>
              </a:ext>
            </a:extLst>
          </p:cNvPr>
          <p:cNvSpPr txBox="1"/>
          <p:nvPr/>
        </p:nvSpPr>
        <p:spPr>
          <a:xfrm>
            <a:off x="679753" y="3861048"/>
            <a:ext cx="3708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替换图示中的图标</a:t>
            </a:r>
          </a:p>
        </p:txBody>
      </p:sp>
      <p:sp>
        <p:nvSpPr>
          <p:cNvPr id="13" name="íṩḻïde">
            <a:extLst>
              <a:ext uri="{FF2B5EF4-FFF2-40B4-BE49-F238E27FC236}">
                <a16:creationId xmlns="" xmlns:a16="http://schemas.microsoft.com/office/drawing/2014/main" id="{4FCC7ED6-6661-46A7-8BC8-4BDBA122FDD4}"/>
              </a:ext>
            </a:extLst>
          </p:cNvPr>
          <p:cNvSpPr>
            <a:spLocks/>
          </p:cNvSpPr>
          <p:nvPr/>
        </p:nvSpPr>
        <p:spPr bwMode="auto">
          <a:xfrm>
            <a:off x="7952582" y="2907610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4" name="íṩliḋe">
            <a:extLst>
              <a:ext uri="{FF2B5EF4-FFF2-40B4-BE49-F238E27FC236}">
                <a16:creationId xmlns="" xmlns:a16="http://schemas.microsoft.com/office/drawing/2014/main" id="{82122654-81FF-470D-AE9A-E82B7C85E2C8}"/>
              </a:ext>
            </a:extLst>
          </p:cNvPr>
          <p:cNvSpPr txBox="1">
            <a:spLocks/>
          </p:cNvSpPr>
          <p:nvPr/>
        </p:nvSpPr>
        <p:spPr bwMode="auto">
          <a:xfrm>
            <a:off x="7952582" y="2541134"/>
            <a:ext cx="369144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11" name="íśḻíḑè">
            <a:extLst>
              <a:ext uri="{FF2B5EF4-FFF2-40B4-BE49-F238E27FC236}">
                <a16:creationId xmlns="" xmlns:a16="http://schemas.microsoft.com/office/drawing/2014/main" id="{C3AE6682-383E-464B-B2F6-1A3ABA039B4B}"/>
              </a:ext>
            </a:extLst>
          </p:cNvPr>
          <p:cNvSpPr>
            <a:spLocks/>
          </p:cNvSpPr>
          <p:nvPr/>
        </p:nvSpPr>
        <p:spPr bwMode="auto">
          <a:xfrm>
            <a:off x="7952582" y="4990728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2" name="ïṣlïḓè">
            <a:extLst>
              <a:ext uri="{FF2B5EF4-FFF2-40B4-BE49-F238E27FC236}">
                <a16:creationId xmlns="" xmlns:a16="http://schemas.microsoft.com/office/drawing/2014/main" id="{9556F04E-AE33-4B45-BEEA-72CCF591DBFE}"/>
              </a:ext>
            </a:extLst>
          </p:cNvPr>
          <p:cNvSpPr txBox="1">
            <a:spLocks/>
          </p:cNvSpPr>
          <p:nvPr/>
        </p:nvSpPr>
        <p:spPr bwMode="auto">
          <a:xfrm>
            <a:off x="7952582" y="4624252"/>
            <a:ext cx="369144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60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0C2A0A-61E5-4C88-8596-77FD04B61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4A6E69-E742-446E-B6A0-33CE015BC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DC29BEB-0409-436C-830B-5B7D2B924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iṣľïḋé">
            <a:extLst>
              <a:ext uri="{FF2B5EF4-FFF2-40B4-BE49-F238E27FC236}">
                <a16:creationId xmlns="" xmlns:a16="http://schemas.microsoft.com/office/drawing/2014/main" id="{1A803B52-9B29-4C07-AADF-97FD03E544C6}"/>
              </a:ext>
            </a:extLst>
          </p:cNvPr>
          <p:cNvSpPr/>
          <p:nvPr/>
        </p:nvSpPr>
        <p:spPr bwMode="auto">
          <a:xfrm>
            <a:off x="-4549" y="3149896"/>
            <a:ext cx="12192000" cy="1080120"/>
          </a:xfrm>
          <a:prstGeom prst="rect">
            <a:avLst/>
          </a:prstGeom>
          <a:blipFill>
            <a:blip r:embed="rId3"/>
            <a:srcRect/>
            <a:stretch>
              <a:fillRect t="-315385" b="-314833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F3443E7-C983-45F2-9C1B-849E3043847C}"/>
              </a:ext>
            </a:extLst>
          </p:cNvPr>
          <p:cNvCxnSpPr/>
          <p:nvPr/>
        </p:nvCxnSpPr>
        <p:spPr>
          <a:xfrm flipV="1">
            <a:off x="1179867" y="1556792"/>
            <a:ext cx="0" cy="1619722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$ḷídé">
            <a:extLst>
              <a:ext uri="{FF2B5EF4-FFF2-40B4-BE49-F238E27FC236}">
                <a16:creationId xmlns="" xmlns:a16="http://schemas.microsoft.com/office/drawing/2014/main" id="{5CC366CE-90DF-43CA-A38C-4A66B03C6B8D}"/>
              </a:ext>
            </a:extLst>
          </p:cNvPr>
          <p:cNvSpPr/>
          <p:nvPr/>
        </p:nvSpPr>
        <p:spPr bwMode="auto">
          <a:xfrm>
            <a:off x="808005" y="3316832"/>
            <a:ext cx="752190" cy="7521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2016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C107A659-AAA4-48EA-8F09-D2F327544B05}"/>
              </a:ext>
            </a:extLst>
          </p:cNvPr>
          <p:cNvCxnSpPr>
            <a:cxnSpLocks/>
          </p:cNvCxnSpPr>
          <p:nvPr/>
        </p:nvCxnSpPr>
        <p:spPr>
          <a:xfrm flipV="1">
            <a:off x="3365851" y="4236353"/>
            <a:ext cx="0" cy="1784935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îŝḻîḓe">
            <a:extLst>
              <a:ext uri="{FF2B5EF4-FFF2-40B4-BE49-F238E27FC236}">
                <a16:creationId xmlns="" xmlns:a16="http://schemas.microsoft.com/office/drawing/2014/main" id="{3366B575-B63A-4852-BBC1-66F754E5EF18}"/>
              </a:ext>
            </a:extLst>
          </p:cNvPr>
          <p:cNvSpPr/>
          <p:nvPr/>
        </p:nvSpPr>
        <p:spPr bwMode="auto">
          <a:xfrm>
            <a:off x="2993468" y="3316832"/>
            <a:ext cx="752190" cy="7521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2017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A0C5EEFB-7B87-4504-9FFF-087A08CB058D}"/>
              </a:ext>
            </a:extLst>
          </p:cNvPr>
          <p:cNvCxnSpPr/>
          <p:nvPr/>
        </p:nvCxnSpPr>
        <p:spPr>
          <a:xfrm flipV="1">
            <a:off x="5530170" y="1556792"/>
            <a:ext cx="0" cy="1619722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ṥľïḋé">
            <a:extLst>
              <a:ext uri="{FF2B5EF4-FFF2-40B4-BE49-F238E27FC236}">
                <a16:creationId xmlns="" xmlns:a16="http://schemas.microsoft.com/office/drawing/2014/main" id="{448D2960-DD4A-42DE-89CF-A91F9C5E99D5}"/>
              </a:ext>
            </a:extLst>
          </p:cNvPr>
          <p:cNvSpPr/>
          <p:nvPr/>
        </p:nvSpPr>
        <p:spPr bwMode="auto">
          <a:xfrm>
            <a:off x="4912807" y="3067641"/>
            <a:ext cx="1250572" cy="125057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6E32319-B030-4BEC-A29A-1E23A296DF34}"/>
              </a:ext>
            </a:extLst>
          </p:cNvPr>
          <p:cNvCxnSpPr>
            <a:cxnSpLocks/>
          </p:cNvCxnSpPr>
          <p:nvPr/>
        </p:nvCxnSpPr>
        <p:spPr>
          <a:xfrm flipV="1">
            <a:off x="7718174" y="4216379"/>
            <a:ext cx="0" cy="1804909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ṣlïḑé">
            <a:extLst>
              <a:ext uri="{FF2B5EF4-FFF2-40B4-BE49-F238E27FC236}">
                <a16:creationId xmlns="" xmlns:a16="http://schemas.microsoft.com/office/drawing/2014/main" id="{1F98A86F-B55A-4D48-A339-8F2177C4F8DA}"/>
              </a:ext>
            </a:extLst>
          </p:cNvPr>
          <p:cNvSpPr/>
          <p:nvPr/>
        </p:nvSpPr>
        <p:spPr bwMode="auto">
          <a:xfrm>
            <a:off x="7308011" y="3316832"/>
            <a:ext cx="752190" cy="7521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2019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15" name="iś1ïde">
            <a:extLst>
              <a:ext uri="{FF2B5EF4-FFF2-40B4-BE49-F238E27FC236}">
                <a16:creationId xmlns="" xmlns:a16="http://schemas.microsoft.com/office/drawing/2014/main" id="{890C6840-6047-4B34-AC17-F5BF39962B19}"/>
              </a:ext>
            </a:extLst>
          </p:cNvPr>
          <p:cNvSpPr/>
          <p:nvPr/>
        </p:nvSpPr>
        <p:spPr bwMode="auto">
          <a:xfrm>
            <a:off x="9502740" y="3316832"/>
            <a:ext cx="752190" cy="75219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400" b="1" dirty="0">
                <a:latin typeface="Impact" panose="020B0806030902050204" pitchFamily="34" charset="0"/>
              </a:rPr>
              <a:t>关键词</a:t>
            </a:r>
          </a:p>
        </p:txBody>
      </p:sp>
      <p:sp>
        <p:nvSpPr>
          <p:cNvPr id="26" name="îṩ1îďe">
            <a:extLst>
              <a:ext uri="{FF2B5EF4-FFF2-40B4-BE49-F238E27FC236}">
                <a16:creationId xmlns="" xmlns:a16="http://schemas.microsoft.com/office/drawing/2014/main" id="{556E2861-7901-4C65-9D01-35EE23D691AA}"/>
              </a:ext>
            </a:extLst>
          </p:cNvPr>
          <p:cNvSpPr>
            <a:spLocks/>
          </p:cNvSpPr>
          <p:nvPr/>
        </p:nvSpPr>
        <p:spPr bwMode="auto">
          <a:xfrm>
            <a:off x="1262152" y="1594403"/>
            <a:ext cx="3609712" cy="127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此部分内容作为文字排版占位显示（建议使用主题字体）。</a:t>
            </a: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dirty="0"/>
          </a:p>
        </p:txBody>
      </p:sp>
      <p:sp>
        <p:nvSpPr>
          <p:cNvPr id="27" name="i$ḻïḍé">
            <a:extLst>
              <a:ext uri="{FF2B5EF4-FFF2-40B4-BE49-F238E27FC236}">
                <a16:creationId xmlns="" xmlns:a16="http://schemas.microsoft.com/office/drawing/2014/main" id="{F0CA21C7-1E02-4E60-93E5-7D7B8B35C58D}"/>
              </a:ext>
            </a:extLst>
          </p:cNvPr>
          <p:cNvSpPr txBox="1">
            <a:spLocks/>
          </p:cNvSpPr>
          <p:nvPr/>
        </p:nvSpPr>
        <p:spPr bwMode="auto">
          <a:xfrm>
            <a:off x="1262152" y="1201488"/>
            <a:ext cx="360971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/>
              <a:t>标题文本预设</a:t>
            </a:r>
            <a:endParaRPr lang="en-US" altLang="zh-CN" sz="1800" b="1" dirty="0"/>
          </a:p>
        </p:txBody>
      </p:sp>
      <p:sp>
        <p:nvSpPr>
          <p:cNvPr id="24" name="íSļîde">
            <a:extLst>
              <a:ext uri="{FF2B5EF4-FFF2-40B4-BE49-F238E27FC236}">
                <a16:creationId xmlns="" xmlns:a16="http://schemas.microsoft.com/office/drawing/2014/main" id="{B55CCD03-F36D-446D-B983-1D2F36442F86}"/>
              </a:ext>
            </a:extLst>
          </p:cNvPr>
          <p:cNvSpPr>
            <a:spLocks/>
          </p:cNvSpPr>
          <p:nvPr/>
        </p:nvSpPr>
        <p:spPr bwMode="auto">
          <a:xfrm>
            <a:off x="5601088" y="1594403"/>
            <a:ext cx="3609712" cy="127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此部分内容作为文字排版占位显示（建议使用主题字体）。</a:t>
            </a: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dirty="0"/>
          </a:p>
        </p:txBody>
      </p:sp>
      <p:sp>
        <p:nvSpPr>
          <p:cNvPr id="25" name="îśľïḍé">
            <a:extLst>
              <a:ext uri="{FF2B5EF4-FFF2-40B4-BE49-F238E27FC236}">
                <a16:creationId xmlns="" xmlns:a16="http://schemas.microsoft.com/office/drawing/2014/main" id="{31F1BA6A-8A56-4A15-BEB3-B3BD871DA993}"/>
              </a:ext>
            </a:extLst>
          </p:cNvPr>
          <p:cNvSpPr txBox="1">
            <a:spLocks/>
          </p:cNvSpPr>
          <p:nvPr/>
        </p:nvSpPr>
        <p:spPr bwMode="auto">
          <a:xfrm>
            <a:off x="5601088" y="1201488"/>
            <a:ext cx="360971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22" name="íṩļiḍê">
            <a:extLst>
              <a:ext uri="{FF2B5EF4-FFF2-40B4-BE49-F238E27FC236}">
                <a16:creationId xmlns="" xmlns:a16="http://schemas.microsoft.com/office/drawing/2014/main" id="{6ADD597D-EBC5-4E26-AA68-4D6BCC7B8ED1}"/>
              </a:ext>
            </a:extLst>
          </p:cNvPr>
          <p:cNvSpPr>
            <a:spLocks/>
          </p:cNvSpPr>
          <p:nvPr/>
        </p:nvSpPr>
        <p:spPr bwMode="auto">
          <a:xfrm>
            <a:off x="7814880" y="5325172"/>
            <a:ext cx="3609712" cy="127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此部分内容作为文字排版占位显示（建议使用主题字体）。</a:t>
            </a: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dirty="0"/>
          </a:p>
        </p:txBody>
      </p:sp>
      <p:sp>
        <p:nvSpPr>
          <p:cNvPr id="23" name="îṧļïďe">
            <a:extLst>
              <a:ext uri="{FF2B5EF4-FFF2-40B4-BE49-F238E27FC236}">
                <a16:creationId xmlns="" xmlns:a16="http://schemas.microsoft.com/office/drawing/2014/main" id="{AF796CCE-F667-40F7-B7D4-8195A6CA305B}"/>
              </a:ext>
            </a:extLst>
          </p:cNvPr>
          <p:cNvSpPr txBox="1">
            <a:spLocks/>
          </p:cNvSpPr>
          <p:nvPr/>
        </p:nvSpPr>
        <p:spPr bwMode="auto">
          <a:xfrm>
            <a:off x="7814880" y="4932257"/>
            <a:ext cx="360971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/>
              <a:t>标题文本预设</a:t>
            </a:r>
            <a:endParaRPr lang="en-US" altLang="zh-CN" sz="1800" b="1" dirty="0"/>
          </a:p>
        </p:txBody>
      </p:sp>
      <p:sp>
        <p:nvSpPr>
          <p:cNvPr id="20" name="ïsļiḑe">
            <a:extLst>
              <a:ext uri="{FF2B5EF4-FFF2-40B4-BE49-F238E27FC236}">
                <a16:creationId xmlns="" xmlns:a16="http://schemas.microsoft.com/office/drawing/2014/main" id="{2500A642-2EA4-4BFE-B0C5-F90401D88F04}"/>
              </a:ext>
            </a:extLst>
          </p:cNvPr>
          <p:cNvSpPr>
            <a:spLocks/>
          </p:cNvSpPr>
          <p:nvPr/>
        </p:nvSpPr>
        <p:spPr bwMode="auto">
          <a:xfrm>
            <a:off x="3431704" y="5325172"/>
            <a:ext cx="3609712" cy="127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此部分内容作为文字排版占位显示（建议使用主题字体）。</a:t>
            </a: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dirty="0"/>
          </a:p>
        </p:txBody>
      </p:sp>
      <p:sp>
        <p:nvSpPr>
          <p:cNvPr id="21" name="îṣlîḍè">
            <a:extLst>
              <a:ext uri="{FF2B5EF4-FFF2-40B4-BE49-F238E27FC236}">
                <a16:creationId xmlns="" xmlns:a16="http://schemas.microsoft.com/office/drawing/2014/main" id="{6A0C28F8-75A4-4B35-AC2D-7910B97D2BF8}"/>
              </a:ext>
            </a:extLst>
          </p:cNvPr>
          <p:cNvSpPr txBox="1">
            <a:spLocks/>
          </p:cNvSpPr>
          <p:nvPr/>
        </p:nvSpPr>
        <p:spPr bwMode="auto">
          <a:xfrm>
            <a:off x="3431704" y="4932257"/>
            <a:ext cx="360971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/>
              <a:t>标题文本预设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31250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19472" y="1708960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20588" y="260431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03759" y="2196832"/>
            <a:ext cx="91586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5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ṡḻîďè">
            <a:extLst>
              <a:ext uri="{FF2B5EF4-FFF2-40B4-BE49-F238E27FC236}">
                <a16:creationId xmlns="" xmlns:a16="http://schemas.microsoft.com/office/drawing/2014/main" id="{A94EF672-7684-46F5-990A-C485342F8D06}"/>
              </a:ext>
            </a:extLst>
          </p:cNvPr>
          <p:cNvSpPr/>
          <p:nvPr/>
        </p:nvSpPr>
        <p:spPr>
          <a:xfrm>
            <a:off x="4583832" y="0"/>
            <a:ext cx="7608168" cy="2708920"/>
          </a:xfrm>
          <a:prstGeom prst="rect">
            <a:avLst/>
          </a:prstGeom>
          <a:blipFill>
            <a:blip r:embed="rId3"/>
            <a:srcRect/>
            <a:stretch>
              <a:fillRect l="101" t="-41037" r="-101" b="-40655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ṩļíḑè">
            <a:extLst>
              <a:ext uri="{FF2B5EF4-FFF2-40B4-BE49-F238E27FC236}">
                <a16:creationId xmlns="" xmlns:a16="http://schemas.microsoft.com/office/drawing/2014/main" id="{D7949170-9D16-4E59-85A9-1D14F7A4052D}"/>
              </a:ext>
            </a:extLst>
          </p:cNvPr>
          <p:cNvSpPr txBox="1"/>
          <p:nvPr/>
        </p:nvSpPr>
        <p:spPr>
          <a:xfrm>
            <a:off x="754001" y="1617767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37" name="ïṩļiḍé">
            <a:extLst>
              <a:ext uri="{FF2B5EF4-FFF2-40B4-BE49-F238E27FC236}">
                <a16:creationId xmlns="" xmlns:a16="http://schemas.microsoft.com/office/drawing/2014/main" id="{D8C409AB-F3A9-4FAF-AD43-C625777E6DDE}"/>
              </a:ext>
            </a:extLst>
          </p:cNvPr>
          <p:cNvSpPr txBox="1"/>
          <p:nvPr/>
        </p:nvSpPr>
        <p:spPr>
          <a:xfrm>
            <a:off x="754001" y="1340768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38" name="îśḷîḑé">
            <a:extLst>
              <a:ext uri="{FF2B5EF4-FFF2-40B4-BE49-F238E27FC236}">
                <a16:creationId xmlns="" xmlns:a16="http://schemas.microsoft.com/office/drawing/2014/main" id="{816DC623-AA3B-4B06-9F25-F11D94D53D9B}"/>
              </a:ext>
            </a:extLst>
          </p:cNvPr>
          <p:cNvSpPr txBox="1"/>
          <p:nvPr/>
        </p:nvSpPr>
        <p:spPr>
          <a:xfrm>
            <a:off x="754001" y="2787318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  <p:sp>
        <p:nvSpPr>
          <p:cNvPr id="8" name="iṩļíḋe">
            <a:extLst>
              <a:ext uri="{FF2B5EF4-FFF2-40B4-BE49-F238E27FC236}">
                <a16:creationId xmlns="" xmlns:a16="http://schemas.microsoft.com/office/drawing/2014/main" id="{B600D2D8-49F7-4CFE-AF50-EBF1F791E6E0}"/>
              </a:ext>
            </a:extLst>
          </p:cNvPr>
          <p:cNvSpPr/>
          <p:nvPr/>
        </p:nvSpPr>
        <p:spPr>
          <a:xfrm>
            <a:off x="4583832" y="2284500"/>
            <a:ext cx="2312219" cy="43204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sp>
        <p:nvSpPr>
          <p:cNvPr id="9" name="ïŝļíďé">
            <a:extLst>
              <a:ext uri="{FF2B5EF4-FFF2-40B4-BE49-F238E27FC236}">
                <a16:creationId xmlns="" xmlns:a16="http://schemas.microsoft.com/office/drawing/2014/main" id="{8AE9EE41-B2E2-48E8-8E2E-8BE387E98ECB}"/>
              </a:ext>
            </a:extLst>
          </p:cNvPr>
          <p:cNvSpPr/>
          <p:nvPr/>
        </p:nvSpPr>
        <p:spPr>
          <a:xfrm>
            <a:off x="6896051" y="2284500"/>
            <a:ext cx="2312219" cy="43204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sp>
        <p:nvSpPr>
          <p:cNvPr id="10" name="íṥľîḋe">
            <a:extLst>
              <a:ext uri="{FF2B5EF4-FFF2-40B4-BE49-F238E27FC236}">
                <a16:creationId xmlns="" xmlns:a16="http://schemas.microsoft.com/office/drawing/2014/main" id="{6F10237C-ADAE-493E-9B5A-2E76ED09F080}"/>
              </a:ext>
            </a:extLst>
          </p:cNvPr>
          <p:cNvSpPr/>
          <p:nvPr/>
        </p:nvSpPr>
        <p:spPr>
          <a:xfrm>
            <a:off x="9208269" y="2284500"/>
            <a:ext cx="2983731" cy="43204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sp>
        <p:nvSpPr>
          <p:cNvPr id="34" name="íṥlïďe">
            <a:extLst>
              <a:ext uri="{FF2B5EF4-FFF2-40B4-BE49-F238E27FC236}">
                <a16:creationId xmlns="" xmlns:a16="http://schemas.microsoft.com/office/drawing/2014/main" id="{1AE4C72B-7000-4F9B-8B76-01EB4BFCFC8C}"/>
              </a:ext>
            </a:extLst>
          </p:cNvPr>
          <p:cNvSpPr>
            <a:spLocks/>
          </p:cNvSpPr>
          <p:nvPr/>
        </p:nvSpPr>
        <p:spPr bwMode="auto">
          <a:xfrm>
            <a:off x="9304164" y="3348091"/>
            <a:ext cx="2120428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5" name="ï$ḻiḍe">
            <a:extLst>
              <a:ext uri="{FF2B5EF4-FFF2-40B4-BE49-F238E27FC236}">
                <a16:creationId xmlns="" xmlns:a16="http://schemas.microsoft.com/office/drawing/2014/main" id="{DD412342-AC99-44B4-9741-C62619CFA647}"/>
              </a:ext>
            </a:extLst>
          </p:cNvPr>
          <p:cNvSpPr txBox="1">
            <a:spLocks/>
          </p:cNvSpPr>
          <p:nvPr/>
        </p:nvSpPr>
        <p:spPr bwMode="auto">
          <a:xfrm>
            <a:off x="9304164" y="2996952"/>
            <a:ext cx="2120428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32" name="ïṣḷíḓé">
            <a:extLst>
              <a:ext uri="{FF2B5EF4-FFF2-40B4-BE49-F238E27FC236}">
                <a16:creationId xmlns="" xmlns:a16="http://schemas.microsoft.com/office/drawing/2014/main" id="{D6DCFB67-2765-468A-A2BB-E8FC64C235CF}"/>
              </a:ext>
            </a:extLst>
          </p:cNvPr>
          <p:cNvSpPr>
            <a:spLocks/>
          </p:cNvSpPr>
          <p:nvPr/>
        </p:nvSpPr>
        <p:spPr bwMode="auto">
          <a:xfrm>
            <a:off x="6991946" y="3348091"/>
            <a:ext cx="2120428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3" name="îṡlîḓê">
            <a:extLst>
              <a:ext uri="{FF2B5EF4-FFF2-40B4-BE49-F238E27FC236}">
                <a16:creationId xmlns="" xmlns:a16="http://schemas.microsoft.com/office/drawing/2014/main" id="{3A013097-A5F5-4BEF-BA6E-6D15BFCE900B}"/>
              </a:ext>
            </a:extLst>
          </p:cNvPr>
          <p:cNvSpPr txBox="1">
            <a:spLocks/>
          </p:cNvSpPr>
          <p:nvPr/>
        </p:nvSpPr>
        <p:spPr bwMode="auto">
          <a:xfrm>
            <a:off x="6991946" y="2996952"/>
            <a:ext cx="2120428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r>
              <a:rPr lang="zh-CN" altLang="en-US"/>
              <a:t>标题文本预设</a:t>
            </a:r>
            <a:endParaRPr lang="zh-CN" altLang="en-US" dirty="0"/>
          </a:p>
        </p:txBody>
      </p:sp>
      <p:sp>
        <p:nvSpPr>
          <p:cNvPr id="30" name="ïṥľiḓê">
            <a:extLst>
              <a:ext uri="{FF2B5EF4-FFF2-40B4-BE49-F238E27FC236}">
                <a16:creationId xmlns="" xmlns:a16="http://schemas.microsoft.com/office/drawing/2014/main" id="{C92BDCBA-36B2-42A9-B17F-FD690C49C510}"/>
              </a:ext>
            </a:extLst>
          </p:cNvPr>
          <p:cNvSpPr>
            <a:spLocks/>
          </p:cNvSpPr>
          <p:nvPr/>
        </p:nvSpPr>
        <p:spPr bwMode="auto">
          <a:xfrm>
            <a:off x="4679727" y="3348091"/>
            <a:ext cx="2120428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1" name="íS1îḋe">
            <a:extLst>
              <a:ext uri="{FF2B5EF4-FFF2-40B4-BE49-F238E27FC236}">
                <a16:creationId xmlns="" xmlns:a16="http://schemas.microsoft.com/office/drawing/2014/main" id="{5AB792DA-08C0-4C2B-8E1C-815A7817104C}"/>
              </a:ext>
            </a:extLst>
          </p:cNvPr>
          <p:cNvSpPr txBox="1">
            <a:spLocks/>
          </p:cNvSpPr>
          <p:nvPr/>
        </p:nvSpPr>
        <p:spPr bwMode="auto">
          <a:xfrm>
            <a:off x="4679727" y="2996952"/>
            <a:ext cx="2120428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54A6656D-14AB-4EFF-9C1F-2F24E153450B}"/>
              </a:ext>
            </a:extLst>
          </p:cNvPr>
          <p:cNvCxnSpPr/>
          <p:nvPr/>
        </p:nvCxnSpPr>
        <p:spPr>
          <a:xfrm>
            <a:off x="6896051" y="2787318"/>
            <a:ext cx="0" cy="111817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F3B1A40-09D7-4C54-AE3D-56238413AEFB}"/>
              </a:ext>
            </a:extLst>
          </p:cNvPr>
          <p:cNvCxnSpPr/>
          <p:nvPr/>
        </p:nvCxnSpPr>
        <p:spPr>
          <a:xfrm>
            <a:off x="9208269" y="2787318"/>
            <a:ext cx="0" cy="111817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Sľíḍê">
            <a:extLst>
              <a:ext uri="{FF2B5EF4-FFF2-40B4-BE49-F238E27FC236}">
                <a16:creationId xmlns="" xmlns:a16="http://schemas.microsoft.com/office/drawing/2014/main" id="{D4E0F9CD-9658-4BB8-8AB8-455EF98E7F81}"/>
              </a:ext>
            </a:extLst>
          </p:cNvPr>
          <p:cNvSpPr/>
          <p:nvPr/>
        </p:nvSpPr>
        <p:spPr>
          <a:xfrm>
            <a:off x="4583832" y="4149080"/>
            <a:ext cx="2312219" cy="4320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sp>
        <p:nvSpPr>
          <p:cNvPr id="17" name="iṣľíḑè">
            <a:extLst>
              <a:ext uri="{FF2B5EF4-FFF2-40B4-BE49-F238E27FC236}">
                <a16:creationId xmlns="" xmlns:a16="http://schemas.microsoft.com/office/drawing/2014/main" id="{478D956E-AA11-483F-80C9-F500BB80F5EA}"/>
              </a:ext>
            </a:extLst>
          </p:cNvPr>
          <p:cNvSpPr/>
          <p:nvPr/>
        </p:nvSpPr>
        <p:spPr>
          <a:xfrm>
            <a:off x="6896051" y="4149080"/>
            <a:ext cx="2312219" cy="4320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sp>
        <p:nvSpPr>
          <p:cNvPr id="18" name="ïšḻïďê">
            <a:extLst>
              <a:ext uri="{FF2B5EF4-FFF2-40B4-BE49-F238E27FC236}">
                <a16:creationId xmlns="" xmlns:a16="http://schemas.microsoft.com/office/drawing/2014/main" id="{961273B2-0665-4B20-9548-0BB47A0437AB}"/>
              </a:ext>
            </a:extLst>
          </p:cNvPr>
          <p:cNvSpPr/>
          <p:nvPr/>
        </p:nvSpPr>
        <p:spPr>
          <a:xfrm>
            <a:off x="9208269" y="4149080"/>
            <a:ext cx="2983731" cy="4320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sp>
        <p:nvSpPr>
          <p:cNvPr id="28" name="ïṧḷîdè">
            <a:extLst>
              <a:ext uri="{FF2B5EF4-FFF2-40B4-BE49-F238E27FC236}">
                <a16:creationId xmlns="" xmlns:a16="http://schemas.microsoft.com/office/drawing/2014/main" id="{610E0EAA-09CD-4063-99DB-91E4627C06B8}"/>
              </a:ext>
            </a:extLst>
          </p:cNvPr>
          <p:cNvSpPr>
            <a:spLocks/>
          </p:cNvSpPr>
          <p:nvPr/>
        </p:nvSpPr>
        <p:spPr bwMode="auto">
          <a:xfrm>
            <a:off x="9304164" y="5212671"/>
            <a:ext cx="2120428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9" name="îşľïďè">
            <a:extLst>
              <a:ext uri="{FF2B5EF4-FFF2-40B4-BE49-F238E27FC236}">
                <a16:creationId xmlns="" xmlns:a16="http://schemas.microsoft.com/office/drawing/2014/main" id="{59ECF804-1E29-46F5-B51E-2F3BD3EAC2FD}"/>
              </a:ext>
            </a:extLst>
          </p:cNvPr>
          <p:cNvSpPr txBox="1">
            <a:spLocks/>
          </p:cNvSpPr>
          <p:nvPr/>
        </p:nvSpPr>
        <p:spPr bwMode="auto">
          <a:xfrm>
            <a:off x="9304164" y="4861532"/>
            <a:ext cx="2120428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6" name="isľîdé">
            <a:extLst>
              <a:ext uri="{FF2B5EF4-FFF2-40B4-BE49-F238E27FC236}">
                <a16:creationId xmlns="" xmlns:a16="http://schemas.microsoft.com/office/drawing/2014/main" id="{613530DC-17A5-4E99-A168-9F330FB6DC72}"/>
              </a:ext>
            </a:extLst>
          </p:cNvPr>
          <p:cNvSpPr>
            <a:spLocks/>
          </p:cNvSpPr>
          <p:nvPr/>
        </p:nvSpPr>
        <p:spPr bwMode="auto">
          <a:xfrm>
            <a:off x="6991946" y="5212671"/>
            <a:ext cx="2120428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7" name="i$ḻíḍe">
            <a:extLst>
              <a:ext uri="{FF2B5EF4-FFF2-40B4-BE49-F238E27FC236}">
                <a16:creationId xmlns="" xmlns:a16="http://schemas.microsoft.com/office/drawing/2014/main" id="{174E42DB-E9FD-4DBC-B7B0-F74BDFA5611E}"/>
              </a:ext>
            </a:extLst>
          </p:cNvPr>
          <p:cNvSpPr txBox="1">
            <a:spLocks/>
          </p:cNvSpPr>
          <p:nvPr/>
        </p:nvSpPr>
        <p:spPr bwMode="auto">
          <a:xfrm>
            <a:off x="6991946" y="4861532"/>
            <a:ext cx="2120428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r>
              <a:rPr lang="zh-CN" altLang="en-US"/>
              <a:t>标题文本预设</a:t>
            </a:r>
            <a:endParaRPr lang="zh-CN" altLang="en-US" dirty="0"/>
          </a:p>
        </p:txBody>
      </p:sp>
      <p:sp>
        <p:nvSpPr>
          <p:cNvPr id="24" name="íṩḻiḋê">
            <a:extLst>
              <a:ext uri="{FF2B5EF4-FFF2-40B4-BE49-F238E27FC236}">
                <a16:creationId xmlns="" xmlns:a16="http://schemas.microsoft.com/office/drawing/2014/main" id="{110B2962-7F30-43E2-BD4E-5C76472EE8EE}"/>
              </a:ext>
            </a:extLst>
          </p:cNvPr>
          <p:cNvSpPr>
            <a:spLocks/>
          </p:cNvSpPr>
          <p:nvPr/>
        </p:nvSpPr>
        <p:spPr bwMode="auto">
          <a:xfrm>
            <a:off x="4679727" y="5212671"/>
            <a:ext cx="2120428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5" name="iṡ1íďè">
            <a:extLst>
              <a:ext uri="{FF2B5EF4-FFF2-40B4-BE49-F238E27FC236}">
                <a16:creationId xmlns="" xmlns:a16="http://schemas.microsoft.com/office/drawing/2014/main" id="{B192299F-5590-48C3-BF42-C45165CB44E6}"/>
              </a:ext>
            </a:extLst>
          </p:cNvPr>
          <p:cNvSpPr txBox="1">
            <a:spLocks/>
          </p:cNvSpPr>
          <p:nvPr/>
        </p:nvSpPr>
        <p:spPr bwMode="auto">
          <a:xfrm>
            <a:off x="4679727" y="4861532"/>
            <a:ext cx="2120428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35D1412F-AB75-418C-BB6B-56E2890A279E}"/>
              </a:ext>
            </a:extLst>
          </p:cNvPr>
          <p:cNvCxnSpPr/>
          <p:nvPr/>
        </p:nvCxnSpPr>
        <p:spPr>
          <a:xfrm>
            <a:off x="6896051" y="4651898"/>
            <a:ext cx="0" cy="111817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8F95FAEB-9FE4-4892-BDF6-4C5AF21E4AF8}"/>
              </a:ext>
            </a:extLst>
          </p:cNvPr>
          <p:cNvCxnSpPr/>
          <p:nvPr/>
        </p:nvCxnSpPr>
        <p:spPr>
          <a:xfrm>
            <a:off x="9208269" y="4651898"/>
            <a:ext cx="0" cy="111817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F6A78F-6780-4C32-A05A-58CAA693F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C8DD57B-7157-4AF4-8E9D-0B729EE29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3C88836-150B-4710-9B8D-8B1CFAE6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25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909D6A-8A88-4D66-9D16-7849B0A77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CF03877-2568-4775-B038-5B182D729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E41DA2B-F59F-4A15-93CE-6D2F8ACDE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iṣļîďè">
            <a:extLst>
              <a:ext uri="{FF2B5EF4-FFF2-40B4-BE49-F238E27FC236}">
                <a16:creationId xmlns="" xmlns:a16="http://schemas.microsoft.com/office/drawing/2014/main" id="{B25624D1-DA9B-47CF-A6D6-4C43B6F0B8A1}"/>
              </a:ext>
            </a:extLst>
          </p:cNvPr>
          <p:cNvSpPr>
            <a:spLocks/>
          </p:cNvSpPr>
          <p:nvPr/>
        </p:nvSpPr>
        <p:spPr bwMode="auto">
          <a:xfrm>
            <a:off x="1" y="1484784"/>
            <a:ext cx="12192000" cy="4095444"/>
          </a:xfrm>
          <a:custGeom>
            <a:avLst/>
            <a:gdLst>
              <a:gd name="T0" fmla="*/ 0 w 9294125"/>
              <a:gd name="T1" fmla="*/ 1419367 h 2879677"/>
              <a:gd name="T2" fmla="*/ 1739806 w 9294125"/>
              <a:gd name="T3" fmla="*/ 1419367 h 2879677"/>
              <a:gd name="T4" fmla="*/ 2181062 w 9294125"/>
              <a:gd name="T5" fmla="*/ 723331 h 2879677"/>
              <a:gd name="T6" fmla="*/ 2887070 w 9294125"/>
              <a:gd name="T7" fmla="*/ 2879677 h 2879677"/>
              <a:gd name="T8" fmla="*/ 3492220 w 9294125"/>
              <a:gd name="T9" fmla="*/ 0 h 2879677"/>
              <a:gd name="T10" fmla="*/ 3820010 w 9294125"/>
              <a:gd name="T11" fmla="*/ 2088107 h 2879677"/>
              <a:gd name="T12" fmla="*/ 8585566 w 9294125"/>
              <a:gd name="T13" fmla="*/ 2156346 h 28796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294125"/>
              <a:gd name="T22" fmla="*/ 0 h 2879677"/>
              <a:gd name="T23" fmla="*/ 9294125 w 9294125"/>
              <a:gd name="T24" fmla="*/ 2879677 h 287967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294125" h="2879677">
                <a:moveTo>
                  <a:pt x="0" y="1419367"/>
                </a:moveTo>
                <a:lnTo>
                  <a:pt x="1883391" y="1419367"/>
                </a:lnTo>
                <a:lnTo>
                  <a:pt x="2361063" y="723331"/>
                </a:lnTo>
                <a:lnTo>
                  <a:pt x="3125337" y="2879677"/>
                </a:lnTo>
                <a:lnTo>
                  <a:pt x="3780430" y="0"/>
                </a:lnTo>
                <a:lnTo>
                  <a:pt x="4135272" y="2088107"/>
                </a:lnTo>
                <a:lnTo>
                  <a:pt x="9294125" y="2156346"/>
                </a:lnTo>
              </a:path>
            </a:pathLst>
          </a:custGeom>
          <a:noFill/>
          <a:ln w="25400" cap="flat" cmpd="sng">
            <a:solidFill>
              <a:schemeClr val="bg1">
                <a:lumMod val="8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şļíďè">
            <a:extLst>
              <a:ext uri="{FF2B5EF4-FFF2-40B4-BE49-F238E27FC236}">
                <a16:creationId xmlns="" xmlns:a16="http://schemas.microsoft.com/office/drawing/2014/main" id="{A6944174-F652-4415-AC85-CE980B008AFE}"/>
              </a:ext>
            </a:extLst>
          </p:cNvPr>
          <p:cNvSpPr/>
          <p:nvPr/>
        </p:nvSpPr>
        <p:spPr>
          <a:xfrm>
            <a:off x="2706782" y="2154478"/>
            <a:ext cx="724922" cy="7249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š1ïḋê">
            <a:extLst>
              <a:ext uri="{FF2B5EF4-FFF2-40B4-BE49-F238E27FC236}">
                <a16:creationId xmlns="" xmlns:a16="http://schemas.microsoft.com/office/drawing/2014/main" id="{F9EC6D4F-14F4-4312-9633-0A9E387E182B}"/>
              </a:ext>
            </a:extLst>
          </p:cNvPr>
          <p:cNvSpPr>
            <a:spLocks noChangeAspect="1"/>
          </p:cNvSpPr>
          <p:nvPr/>
        </p:nvSpPr>
        <p:spPr bwMode="auto">
          <a:xfrm>
            <a:off x="2875810" y="2377348"/>
            <a:ext cx="386868" cy="279177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S1ïḋé">
            <a:extLst>
              <a:ext uri="{FF2B5EF4-FFF2-40B4-BE49-F238E27FC236}">
                <a16:creationId xmlns="" xmlns:a16="http://schemas.microsoft.com/office/drawing/2014/main" id="{B8B464FD-29D9-4B9A-B0A5-343BDD59F6A1}"/>
              </a:ext>
            </a:extLst>
          </p:cNvPr>
          <p:cNvSpPr/>
          <p:nvPr/>
        </p:nvSpPr>
        <p:spPr>
          <a:xfrm>
            <a:off x="4377611" y="1208209"/>
            <a:ext cx="1137364" cy="113736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sḷíḍê">
            <a:extLst>
              <a:ext uri="{FF2B5EF4-FFF2-40B4-BE49-F238E27FC236}">
                <a16:creationId xmlns="" xmlns:a16="http://schemas.microsoft.com/office/drawing/2014/main" id="{50793BDE-9E88-45EC-8216-169A6DF538CD}"/>
              </a:ext>
            </a:extLst>
          </p:cNvPr>
          <p:cNvSpPr>
            <a:spLocks noChangeAspect="1"/>
          </p:cNvSpPr>
          <p:nvPr/>
        </p:nvSpPr>
        <p:spPr bwMode="auto">
          <a:xfrm>
            <a:off x="4642807" y="1473800"/>
            <a:ext cx="606975" cy="60617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$ļîďê">
            <a:extLst>
              <a:ext uri="{FF2B5EF4-FFF2-40B4-BE49-F238E27FC236}">
                <a16:creationId xmlns="" xmlns:a16="http://schemas.microsoft.com/office/drawing/2014/main" id="{3BA0A3A4-0940-4C55-8060-B701FEDB1199}"/>
              </a:ext>
            </a:extLst>
          </p:cNvPr>
          <p:cNvSpPr/>
          <p:nvPr/>
        </p:nvSpPr>
        <p:spPr>
          <a:xfrm>
            <a:off x="3632920" y="5160381"/>
            <a:ext cx="843830" cy="84382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ṩlídé">
            <a:extLst>
              <a:ext uri="{FF2B5EF4-FFF2-40B4-BE49-F238E27FC236}">
                <a16:creationId xmlns="" xmlns:a16="http://schemas.microsoft.com/office/drawing/2014/main" id="{D58F2945-39A6-4C2E-967C-AC5AEF75121D}"/>
              </a:ext>
            </a:extLst>
          </p:cNvPr>
          <p:cNvSpPr>
            <a:spLocks noChangeAspect="1"/>
          </p:cNvSpPr>
          <p:nvPr/>
        </p:nvSpPr>
        <p:spPr bwMode="auto">
          <a:xfrm>
            <a:off x="3829673" y="5428647"/>
            <a:ext cx="450324" cy="307293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ṣľíďe">
            <a:extLst>
              <a:ext uri="{FF2B5EF4-FFF2-40B4-BE49-F238E27FC236}">
                <a16:creationId xmlns="" xmlns:a16="http://schemas.microsoft.com/office/drawing/2014/main" id="{98E79672-9493-4325-8754-9642C959BC8A}"/>
              </a:ext>
            </a:extLst>
          </p:cNvPr>
          <p:cNvSpPr/>
          <p:nvPr/>
        </p:nvSpPr>
        <p:spPr>
          <a:xfrm>
            <a:off x="7536160" y="3984773"/>
            <a:ext cx="1028428" cy="102842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ŝḻîďé">
            <a:extLst>
              <a:ext uri="{FF2B5EF4-FFF2-40B4-BE49-F238E27FC236}">
                <a16:creationId xmlns="" xmlns:a16="http://schemas.microsoft.com/office/drawing/2014/main" id="{F4F638BB-688C-4777-897E-0A0CE41147C3}"/>
              </a:ext>
            </a:extLst>
          </p:cNvPr>
          <p:cNvSpPr>
            <a:spLocks noChangeAspect="1"/>
          </p:cNvSpPr>
          <p:nvPr/>
        </p:nvSpPr>
        <p:spPr bwMode="auto">
          <a:xfrm>
            <a:off x="7775955" y="4260477"/>
            <a:ext cx="548839" cy="477014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ṩľïdê">
            <a:extLst>
              <a:ext uri="{FF2B5EF4-FFF2-40B4-BE49-F238E27FC236}">
                <a16:creationId xmlns="" xmlns:a16="http://schemas.microsoft.com/office/drawing/2014/main" id="{D7D14CC3-5EB6-4E08-940E-AB8ADE65512C}"/>
              </a:ext>
            </a:extLst>
          </p:cNvPr>
          <p:cNvSpPr>
            <a:spLocks/>
          </p:cNvSpPr>
          <p:nvPr/>
        </p:nvSpPr>
        <p:spPr bwMode="auto">
          <a:xfrm>
            <a:off x="5624750" y="1648866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22" name="îṡļîḓé">
            <a:extLst>
              <a:ext uri="{FF2B5EF4-FFF2-40B4-BE49-F238E27FC236}">
                <a16:creationId xmlns="" xmlns:a16="http://schemas.microsoft.com/office/drawing/2014/main" id="{FBA9B9D8-C6D7-43F9-A67F-8D2E545C5C5D}"/>
              </a:ext>
            </a:extLst>
          </p:cNvPr>
          <p:cNvSpPr txBox="1">
            <a:spLocks/>
          </p:cNvSpPr>
          <p:nvPr/>
        </p:nvSpPr>
        <p:spPr bwMode="auto">
          <a:xfrm>
            <a:off x="5624750" y="1297727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ïşḻíḋê">
            <a:extLst>
              <a:ext uri="{FF2B5EF4-FFF2-40B4-BE49-F238E27FC236}">
                <a16:creationId xmlns="" xmlns:a16="http://schemas.microsoft.com/office/drawing/2014/main" id="{7A119C76-013B-4B22-9E38-CFA3B11FB390}"/>
              </a:ext>
            </a:extLst>
          </p:cNvPr>
          <p:cNvSpPr>
            <a:spLocks/>
          </p:cNvSpPr>
          <p:nvPr/>
        </p:nvSpPr>
        <p:spPr bwMode="auto">
          <a:xfrm>
            <a:off x="455985" y="241380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0" name="îş1îďé">
            <a:extLst>
              <a:ext uri="{FF2B5EF4-FFF2-40B4-BE49-F238E27FC236}">
                <a16:creationId xmlns="" xmlns:a16="http://schemas.microsoft.com/office/drawing/2014/main" id="{D2383B87-DB8B-4B90-82E6-E4A7ECCD9883}"/>
              </a:ext>
            </a:extLst>
          </p:cNvPr>
          <p:cNvSpPr txBox="1">
            <a:spLocks/>
          </p:cNvSpPr>
          <p:nvPr/>
        </p:nvSpPr>
        <p:spPr bwMode="auto">
          <a:xfrm>
            <a:off x="455985" y="206266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7" name="íṡlîḓé">
            <a:extLst>
              <a:ext uri="{FF2B5EF4-FFF2-40B4-BE49-F238E27FC236}">
                <a16:creationId xmlns="" xmlns:a16="http://schemas.microsoft.com/office/drawing/2014/main" id="{E9D201C6-8456-4542-BD28-AD544BB2C79E}"/>
              </a:ext>
            </a:extLst>
          </p:cNvPr>
          <p:cNvSpPr>
            <a:spLocks/>
          </p:cNvSpPr>
          <p:nvPr/>
        </p:nvSpPr>
        <p:spPr bwMode="auto">
          <a:xfrm>
            <a:off x="4526795" y="547916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8" name="ïşliḓè">
            <a:extLst>
              <a:ext uri="{FF2B5EF4-FFF2-40B4-BE49-F238E27FC236}">
                <a16:creationId xmlns="" xmlns:a16="http://schemas.microsoft.com/office/drawing/2014/main" id="{5710DA33-3E56-4354-93CC-F705A4256986}"/>
              </a:ext>
            </a:extLst>
          </p:cNvPr>
          <p:cNvSpPr txBox="1">
            <a:spLocks/>
          </p:cNvSpPr>
          <p:nvPr/>
        </p:nvSpPr>
        <p:spPr bwMode="auto">
          <a:xfrm>
            <a:off x="4526795" y="512802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5" name="íṣľíďé">
            <a:extLst>
              <a:ext uri="{FF2B5EF4-FFF2-40B4-BE49-F238E27FC236}">
                <a16:creationId xmlns="" xmlns:a16="http://schemas.microsoft.com/office/drawing/2014/main" id="{1F24A03A-A521-4643-93FB-860BF7C4D75D}"/>
              </a:ext>
            </a:extLst>
          </p:cNvPr>
          <p:cNvSpPr>
            <a:spLocks/>
          </p:cNvSpPr>
          <p:nvPr/>
        </p:nvSpPr>
        <p:spPr bwMode="auto">
          <a:xfrm>
            <a:off x="8472264" y="5022829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6" name="isḷîḍê">
            <a:extLst>
              <a:ext uri="{FF2B5EF4-FFF2-40B4-BE49-F238E27FC236}">
                <a16:creationId xmlns="" xmlns:a16="http://schemas.microsoft.com/office/drawing/2014/main" id="{489D53F9-42C2-4DBA-ADAE-8EFF8F747C2B}"/>
              </a:ext>
            </a:extLst>
          </p:cNvPr>
          <p:cNvSpPr txBox="1">
            <a:spLocks/>
          </p:cNvSpPr>
          <p:nvPr/>
        </p:nvSpPr>
        <p:spPr bwMode="auto">
          <a:xfrm>
            <a:off x="8472264" y="467169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9653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A54E7A-24DE-4393-A483-DD50F2178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0B93C38-BDF3-4CF7-852B-07B40AF05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E435D86-9240-4360-9A51-B84B16B03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isľïďè">
            <a:extLst>
              <a:ext uri="{FF2B5EF4-FFF2-40B4-BE49-F238E27FC236}">
                <a16:creationId xmlns="" xmlns:a16="http://schemas.microsoft.com/office/drawing/2014/main" id="{0CA84D52-3BD6-41F7-896C-838AA1FFD8C1}"/>
              </a:ext>
            </a:extLst>
          </p:cNvPr>
          <p:cNvSpPr/>
          <p:nvPr/>
        </p:nvSpPr>
        <p:spPr>
          <a:xfrm>
            <a:off x="745435" y="4810541"/>
            <a:ext cx="5814391" cy="1282148"/>
          </a:xfrm>
          <a:custGeom>
            <a:avLst/>
            <a:gdLst>
              <a:gd name="connsiteX0" fmla="*/ 0 w 5814391"/>
              <a:gd name="connsiteY0" fmla="*/ 0 h 1282148"/>
              <a:gd name="connsiteX1" fmla="*/ 4552122 w 5814391"/>
              <a:gd name="connsiteY1" fmla="*/ 596348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989890 w 5814391"/>
              <a:gd name="connsiteY1" fmla="*/ 460424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989890 w 5814391"/>
              <a:gd name="connsiteY1" fmla="*/ 460424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835430 w 5814391"/>
              <a:gd name="connsiteY1" fmla="*/ 491315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835430 w 5814391"/>
              <a:gd name="connsiteY1" fmla="*/ 491315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835430 w 5814391"/>
              <a:gd name="connsiteY1" fmla="*/ 491315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718041 w 5814391"/>
              <a:gd name="connsiteY1" fmla="*/ 435710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  <a:gd name="connsiteX0" fmla="*/ 0 w 5814391"/>
              <a:gd name="connsiteY0" fmla="*/ 0 h 1282148"/>
              <a:gd name="connsiteX1" fmla="*/ 3718041 w 5814391"/>
              <a:gd name="connsiteY1" fmla="*/ 435710 h 1282148"/>
              <a:gd name="connsiteX2" fmla="*/ 5814391 w 5814391"/>
              <a:gd name="connsiteY2" fmla="*/ 1282148 h 1282148"/>
              <a:gd name="connsiteX3" fmla="*/ 39756 w 5814391"/>
              <a:gd name="connsiteY3" fmla="*/ 1282148 h 1282148"/>
              <a:gd name="connsiteX4" fmla="*/ 39756 w 5814391"/>
              <a:gd name="connsiteY4" fmla="*/ 39757 h 1282148"/>
              <a:gd name="connsiteX5" fmla="*/ 0 w 5814391"/>
              <a:gd name="connsiteY5" fmla="*/ 0 h 128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14391" h="1282148">
                <a:moveTo>
                  <a:pt x="0" y="0"/>
                </a:moveTo>
                <a:cubicBezTo>
                  <a:pt x="1791528" y="191328"/>
                  <a:pt x="2829294" y="-62185"/>
                  <a:pt x="3718041" y="435710"/>
                </a:cubicBezTo>
                <a:cubicBezTo>
                  <a:pt x="4606788" y="933605"/>
                  <a:pt x="5470081" y="1052271"/>
                  <a:pt x="5814391" y="1282148"/>
                </a:cubicBezTo>
                <a:lnTo>
                  <a:pt x="39756" y="1282148"/>
                </a:lnTo>
                <a:lnTo>
                  <a:pt x="39756" y="397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śľíďè">
            <a:extLst>
              <a:ext uri="{FF2B5EF4-FFF2-40B4-BE49-F238E27FC236}">
                <a16:creationId xmlns="" xmlns:a16="http://schemas.microsoft.com/office/drawing/2014/main" id="{30CEDE94-3FB7-4E9F-9551-6CF40DCAFCE2}"/>
              </a:ext>
            </a:extLst>
          </p:cNvPr>
          <p:cNvSpPr/>
          <p:nvPr/>
        </p:nvSpPr>
        <p:spPr>
          <a:xfrm>
            <a:off x="721895" y="4391009"/>
            <a:ext cx="4870383" cy="1672909"/>
          </a:xfrm>
          <a:custGeom>
            <a:avLst/>
            <a:gdLst>
              <a:gd name="connsiteX0" fmla="*/ 0 w 4870383"/>
              <a:gd name="connsiteY0" fmla="*/ 65490 h 1672909"/>
              <a:gd name="connsiteX1" fmla="*/ 2589196 w 4870383"/>
              <a:gd name="connsiteY1" fmla="*/ 190618 h 1672909"/>
              <a:gd name="connsiteX2" fmla="*/ 4870383 w 4870383"/>
              <a:gd name="connsiteY2" fmla="*/ 1672909 h 1672909"/>
              <a:gd name="connsiteX3" fmla="*/ 0 w 4870383"/>
              <a:gd name="connsiteY3" fmla="*/ 1672909 h 1672909"/>
              <a:gd name="connsiteX4" fmla="*/ 0 w 4870383"/>
              <a:gd name="connsiteY4" fmla="*/ 65490 h 1672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0383" h="1672909">
                <a:moveTo>
                  <a:pt x="0" y="65490"/>
                </a:moveTo>
                <a:cubicBezTo>
                  <a:pt x="888733" y="-5898"/>
                  <a:pt x="1777466" y="-77285"/>
                  <a:pt x="2589196" y="190618"/>
                </a:cubicBezTo>
                <a:cubicBezTo>
                  <a:pt x="3400926" y="458521"/>
                  <a:pt x="4244741" y="1425861"/>
                  <a:pt x="4870383" y="1672909"/>
                </a:cubicBezTo>
                <a:lnTo>
                  <a:pt x="0" y="1672909"/>
                </a:lnTo>
                <a:lnTo>
                  <a:pt x="0" y="6549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$líḑè">
            <a:extLst>
              <a:ext uri="{FF2B5EF4-FFF2-40B4-BE49-F238E27FC236}">
                <a16:creationId xmlns="" xmlns:a16="http://schemas.microsoft.com/office/drawing/2014/main" id="{DDA4035D-4711-4736-BF11-2E293B365F74}"/>
              </a:ext>
            </a:extLst>
          </p:cNvPr>
          <p:cNvSpPr/>
          <p:nvPr/>
        </p:nvSpPr>
        <p:spPr>
          <a:xfrm>
            <a:off x="709292" y="2228916"/>
            <a:ext cx="10752348" cy="1829968"/>
          </a:xfrm>
          <a:custGeom>
            <a:avLst/>
            <a:gdLst>
              <a:gd name="connsiteX0" fmla="*/ 0 w 9924836"/>
              <a:gd name="connsiteY0" fmla="*/ 0 h 2589087"/>
              <a:gd name="connsiteX1" fmla="*/ 3164440 w 9924836"/>
              <a:gd name="connsiteY1" fmla="*/ 0 h 2589087"/>
              <a:gd name="connsiteX2" fmla="*/ 1859622 w 9924836"/>
              <a:gd name="connsiteY2" fmla="*/ 1304818 h 2589087"/>
              <a:gd name="connsiteX3" fmla="*/ 6030930 w 9924836"/>
              <a:gd name="connsiteY3" fmla="*/ 1304818 h 2589087"/>
              <a:gd name="connsiteX4" fmla="*/ 4746661 w 9924836"/>
              <a:gd name="connsiteY4" fmla="*/ 2589087 h 2589087"/>
              <a:gd name="connsiteX5" fmla="*/ 9924836 w 9924836"/>
              <a:gd name="connsiteY5" fmla="*/ 2589087 h 2589087"/>
              <a:gd name="connsiteX0" fmla="*/ 0 w 9924836"/>
              <a:gd name="connsiteY0" fmla="*/ 0 h 2603705"/>
              <a:gd name="connsiteX1" fmla="*/ 3164440 w 9924836"/>
              <a:gd name="connsiteY1" fmla="*/ 0 h 2603705"/>
              <a:gd name="connsiteX2" fmla="*/ 1859622 w 9924836"/>
              <a:gd name="connsiteY2" fmla="*/ 1304818 h 2603705"/>
              <a:gd name="connsiteX3" fmla="*/ 6030930 w 9924836"/>
              <a:gd name="connsiteY3" fmla="*/ 1304818 h 2603705"/>
              <a:gd name="connsiteX4" fmla="*/ 5500234 w 9924836"/>
              <a:gd name="connsiteY4" fmla="*/ 2603705 h 2603705"/>
              <a:gd name="connsiteX5" fmla="*/ 9924836 w 9924836"/>
              <a:gd name="connsiteY5" fmla="*/ 2589087 h 2603705"/>
              <a:gd name="connsiteX0" fmla="*/ 0 w 9924836"/>
              <a:gd name="connsiteY0" fmla="*/ 0 h 2603705"/>
              <a:gd name="connsiteX1" fmla="*/ 3164440 w 9924836"/>
              <a:gd name="connsiteY1" fmla="*/ 0 h 2603705"/>
              <a:gd name="connsiteX2" fmla="*/ 2313697 w 9924836"/>
              <a:gd name="connsiteY2" fmla="*/ 1304818 h 2603705"/>
              <a:gd name="connsiteX3" fmla="*/ 6030930 w 9924836"/>
              <a:gd name="connsiteY3" fmla="*/ 1304818 h 2603705"/>
              <a:gd name="connsiteX4" fmla="*/ 5500234 w 9924836"/>
              <a:gd name="connsiteY4" fmla="*/ 2603705 h 2603705"/>
              <a:gd name="connsiteX5" fmla="*/ 9924836 w 9924836"/>
              <a:gd name="connsiteY5" fmla="*/ 2589087 h 2603705"/>
              <a:gd name="connsiteX0" fmla="*/ 0 w 9924836"/>
              <a:gd name="connsiteY0" fmla="*/ 0 h 2603705"/>
              <a:gd name="connsiteX1" fmla="*/ 3164440 w 9924836"/>
              <a:gd name="connsiteY1" fmla="*/ 0 h 2603705"/>
              <a:gd name="connsiteX2" fmla="*/ 2313697 w 9924836"/>
              <a:gd name="connsiteY2" fmla="*/ 1304818 h 2603705"/>
              <a:gd name="connsiteX3" fmla="*/ 6030930 w 9924836"/>
              <a:gd name="connsiteY3" fmla="*/ 1304818 h 2603705"/>
              <a:gd name="connsiteX4" fmla="*/ 5932416 w 9924836"/>
              <a:gd name="connsiteY4" fmla="*/ 2603705 h 2603705"/>
              <a:gd name="connsiteX5" fmla="*/ 9924836 w 9924836"/>
              <a:gd name="connsiteY5" fmla="*/ 2589087 h 2603705"/>
              <a:gd name="connsiteX0" fmla="*/ 0 w 9924836"/>
              <a:gd name="connsiteY0" fmla="*/ 0 h 2603705"/>
              <a:gd name="connsiteX1" fmla="*/ 3164440 w 9924836"/>
              <a:gd name="connsiteY1" fmla="*/ 0 h 2603705"/>
              <a:gd name="connsiteX2" fmla="*/ 2635534 w 9924836"/>
              <a:gd name="connsiteY2" fmla="*/ 1304818 h 2603705"/>
              <a:gd name="connsiteX3" fmla="*/ 6030930 w 9924836"/>
              <a:gd name="connsiteY3" fmla="*/ 1304818 h 2603705"/>
              <a:gd name="connsiteX4" fmla="*/ 5932416 w 9924836"/>
              <a:gd name="connsiteY4" fmla="*/ 2603705 h 2603705"/>
              <a:gd name="connsiteX5" fmla="*/ 9924836 w 9924836"/>
              <a:gd name="connsiteY5" fmla="*/ 2589087 h 2603705"/>
              <a:gd name="connsiteX0" fmla="*/ 0 w 9442419"/>
              <a:gd name="connsiteY0" fmla="*/ 0 h 2603705"/>
              <a:gd name="connsiteX1" fmla="*/ 3164440 w 9442419"/>
              <a:gd name="connsiteY1" fmla="*/ 0 h 2603705"/>
              <a:gd name="connsiteX2" fmla="*/ 2635534 w 9442419"/>
              <a:gd name="connsiteY2" fmla="*/ 1304818 h 2603705"/>
              <a:gd name="connsiteX3" fmla="*/ 6030930 w 9442419"/>
              <a:gd name="connsiteY3" fmla="*/ 1304818 h 2603705"/>
              <a:gd name="connsiteX4" fmla="*/ 5932416 w 9442419"/>
              <a:gd name="connsiteY4" fmla="*/ 2603705 h 2603705"/>
              <a:gd name="connsiteX5" fmla="*/ 9442419 w 9442419"/>
              <a:gd name="connsiteY5" fmla="*/ 2602782 h 2603705"/>
              <a:gd name="connsiteX0" fmla="*/ 0 w 9623326"/>
              <a:gd name="connsiteY0" fmla="*/ 0 h 2603705"/>
              <a:gd name="connsiteX1" fmla="*/ 3345347 w 9623326"/>
              <a:gd name="connsiteY1" fmla="*/ 0 h 2603705"/>
              <a:gd name="connsiteX2" fmla="*/ 2816441 w 9623326"/>
              <a:gd name="connsiteY2" fmla="*/ 1304818 h 2603705"/>
              <a:gd name="connsiteX3" fmla="*/ 6211837 w 9623326"/>
              <a:gd name="connsiteY3" fmla="*/ 1304818 h 2603705"/>
              <a:gd name="connsiteX4" fmla="*/ 6113323 w 9623326"/>
              <a:gd name="connsiteY4" fmla="*/ 2603705 h 2603705"/>
              <a:gd name="connsiteX5" fmla="*/ 9623326 w 9623326"/>
              <a:gd name="connsiteY5" fmla="*/ 2602782 h 260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23326" h="2603705">
                <a:moveTo>
                  <a:pt x="0" y="0"/>
                </a:moveTo>
                <a:lnTo>
                  <a:pt x="3345347" y="0"/>
                </a:lnTo>
                <a:lnTo>
                  <a:pt x="2816441" y="1304818"/>
                </a:lnTo>
                <a:lnTo>
                  <a:pt x="6211837" y="1304818"/>
                </a:lnTo>
                <a:lnTo>
                  <a:pt x="6113323" y="2603705"/>
                </a:lnTo>
                <a:lnTo>
                  <a:pt x="9623326" y="2602782"/>
                </a:lnTo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ï$ḷídê">
            <a:extLst>
              <a:ext uri="{FF2B5EF4-FFF2-40B4-BE49-F238E27FC236}">
                <a16:creationId xmlns="" xmlns:a16="http://schemas.microsoft.com/office/drawing/2014/main" id="{9F125A10-2B96-48D8-94C3-443D4505561B}"/>
              </a:ext>
            </a:extLst>
          </p:cNvPr>
          <p:cNvSpPr txBox="1"/>
          <p:nvPr/>
        </p:nvSpPr>
        <p:spPr>
          <a:xfrm>
            <a:off x="1079734" y="3401689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5" name="ïṥ1idé">
            <a:extLst>
              <a:ext uri="{FF2B5EF4-FFF2-40B4-BE49-F238E27FC236}">
                <a16:creationId xmlns="" xmlns:a16="http://schemas.microsoft.com/office/drawing/2014/main" id="{5B864C76-41B3-4CAD-9D9E-069A1B8290E5}"/>
              </a:ext>
            </a:extLst>
          </p:cNvPr>
          <p:cNvSpPr/>
          <p:nvPr/>
        </p:nvSpPr>
        <p:spPr>
          <a:xfrm>
            <a:off x="1079735" y="3080695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40" name="ïs1îḓé">
            <a:extLst>
              <a:ext uri="{FF2B5EF4-FFF2-40B4-BE49-F238E27FC236}">
                <a16:creationId xmlns="" xmlns:a16="http://schemas.microsoft.com/office/drawing/2014/main" id="{79E764E0-7B41-4193-BAA1-AB7C44793535}"/>
              </a:ext>
            </a:extLst>
          </p:cNvPr>
          <p:cNvSpPr/>
          <p:nvPr/>
        </p:nvSpPr>
        <p:spPr>
          <a:xfrm>
            <a:off x="1481447" y="1992505"/>
            <a:ext cx="2088232" cy="477798"/>
          </a:xfrm>
          <a:custGeom>
            <a:avLst/>
            <a:gdLst>
              <a:gd name="connsiteX0" fmla="*/ 1512168 w 1872208"/>
              <a:gd name="connsiteY0" fmla="*/ 189766 h 513802"/>
              <a:gd name="connsiteX1" fmla="*/ 1445033 w 1872208"/>
              <a:gd name="connsiteY1" fmla="*/ 256901 h 513802"/>
              <a:gd name="connsiteX2" fmla="*/ 1512168 w 1872208"/>
              <a:gd name="connsiteY2" fmla="*/ 324036 h 513802"/>
              <a:gd name="connsiteX3" fmla="*/ 1579303 w 1872208"/>
              <a:gd name="connsiteY3" fmla="*/ 256901 h 513802"/>
              <a:gd name="connsiteX4" fmla="*/ 1512168 w 1872208"/>
              <a:gd name="connsiteY4" fmla="*/ 189766 h 513802"/>
              <a:gd name="connsiteX5" fmla="*/ 936104 w 1872208"/>
              <a:gd name="connsiteY5" fmla="*/ 0 h 513802"/>
              <a:gd name="connsiteX6" fmla="*/ 1872208 w 1872208"/>
              <a:gd name="connsiteY6" fmla="*/ 256901 h 513802"/>
              <a:gd name="connsiteX7" fmla="*/ 936104 w 1872208"/>
              <a:gd name="connsiteY7" fmla="*/ 513802 h 513802"/>
              <a:gd name="connsiteX8" fmla="*/ 0 w 1872208"/>
              <a:gd name="connsiteY8" fmla="*/ 256901 h 513802"/>
              <a:gd name="connsiteX9" fmla="*/ 936104 w 1872208"/>
              <a:gd name="connsiteY9" fmla="*/ 0 h 51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208" h="513802">
                <a:moveTo>
                  <a:pt x="1512168" y="189766"/>
                </a:moveTo>
                <a:cubicBezTo>
                  <a:pt x="1475090" y="189766"/>
                  <a:pt x="1445033" y="219823"/>
                  <a:pt x="1445033" y="256901"/>
                </a:cubicBezTo>
                <a:cubicBezTo>
                  <a:pt x="1445033" y="293979"/>
                  <a:pt x="1475090" y="324036"/>
                  <a:pt x="1512168" y="324036"/>
                </a:cubicBezTo>
                <a:cubicBezTo>
                  <a:pt x="1549246" y="324036"/>
                  <a:pt x="1579303" y="293979"/>
                  <a:pt x="1579303" y="256901"/>
                </a:cubicBezTo>
                <a:cubicBezTo>
                  <a:pt x="1579303" y="219823"/>
                  <a:pt x="1549246" y="189766"/>
                  <a:pt x="1512168" y="189766"/>
                </a:cubicBezTo>
                <a:close/>
                <a:moveTo>
                  <a:pt x="936104" y="0"/>
                </a:moveTo>
                <a:cubicBezTo>
                  <a:pt x="1453100" y="0"/>
                  <a:pt x="1872208" y="115018"/>
                  <a:pt x="1872208" y="256901"/>
                </a:cubicBezTo>
                <a:cubicBezTo>
                  <a:pt x="1872208" y="398784"/>
                  <a:pt x="1453100" y="513802"/>
                  <a:pt x="936104" y="513802"/>
                </a:cubicBezTo>
                <a:cubicBezTo>
                  <a:pt x="419108" y="513802"/>
                  <a:pt x="0" y="398784"/>
                  <a:pt x="0" y="256901"/>
                </a:cubicBezTo>
                <a:cubicBezTo>
                  <a:pt x="0" y="115018"/>
                  <a:pt x="419108" y="0"/>
                  <a:pt x="936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A66186E1-8CEE-4A0B-B5FB-443E559F46BB}"/>
              </a:ext>
            </a:extLst>
          </p:cNvPr>
          <p:cNvCxnSpPr>
            <a:cxnSpLocks/>
          </p:cNvCxnSpPr>
          <p:nvPr/>
        </p:nvCxnSpPr>
        <p:spPr>
          <a:xfrm>
            <a:off x="1167820" y="1966720"/>
            <a:ext cx="360040" cy="256901"/>
          </a:xfrm>
          <a:prstGeom prst="line">
            <a:avLst/>
          </a:prstGeom>
          <a:ln w="476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40030C10-D662-48D5-A6FD-A389020E7E7D}"/>
              </a:ext>
            </a:extLst>
          </p:cNvPr>
          <p:cNvCxnSpPr>
            <a:cxnSpLocks/>
          </p:cNvCxnSpPr>
          <p:nvPr/>
        </p:nvCxnSpPr>
        <p:spPr>
          <a:xfrm flipV="1">
            <a:off x="1178094" y="2239186"/>
            <a:ext cx="360040" cy="256901"/>
          </a:xfrm>
          <a:prstGeom prst="line">
            <a:avLst/>
          </a:prstGeom>
          <a:ln w="476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iṣḻïďè">
            <a:extLst>
              <a:ext uri="{FF2B5EF4-FFF2-40B4-BE49-F238E27FC236}">
                <a16:creationId xmlns="" xmlns:a16="http://schemas.microsoft.com/office/drawing/2014/main" id="{1835A818-EA19-49E9-930B-423CB3171945}"/>
              </a:ext>
            </a:extLst>
          </p:cNvPr>
          <p:cNvSpPr/>
          <p:nvPr/>
        </p:nvSpPr>
        <p:spPr>
          <a:xfrm>
            <a:off x="3085228" y="2152523"/>
            <a:ext cx="157761" cy="1577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ṣľíďè">
            <a:extLst>
              <a:ext uri="{FF2B5EF4-FFF2-40B4-BE49-F238E27FC236}">
                <a16:creationId xmlns="" xmlns:a16="http://schemas.microsoft.com/office/drawing/2014/main" id="{BB3D5744-2A73-44B5-8984-2D37962C3CCB}"/>
              </a:ext>
            </a:extLst>
          </p:cNvPr>
          <p:cNvSpPr txBox="1"/>
          <p:nvPr/>
        </p:nvSpPr>
        <p:spPr>
          <a:xfrm>
            <a:off x="4606490" y="431457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7" name="íṧļiďê">
            <a:extLst>
              <a:ext uri="{FF2B5EF4-FFF2-40B4-BE49-F238E27FC236}">
                <a16:creationId xmlns="" xmlns:a16="http://schemas.microsoft.com/office/drawing/2014/main" id="{23E0BE74-A8BD-42D3-A821-5EE3C62A581E}"/>
              </a:ext>
            </a:extLst>
          </p:cNvPr>
          <p:cNvSpPr/>
          <p:nvPr/>
        </p:nvSpPr>
        <p:spPr>
          <a:xfrm>
            <a:off x="4606490" y="3993581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32" name="iŝ1îďè">
            <a:extLst>
              <a:ext uri="{FF2B5EF4-FFF2-40B4-BE49-F238E27FC236}">
                <a16:creationId xmlns="" xmlns:a16="http://schemas.microsoft.com/office/drawing/2014/main" id="{51EEC7F2-1D5C-44BB-9002-44017AFCDA90}"/>
              </a:ext>
            </a:extLst>
          </p:cNvPr>
          <p:cNvSpPr/>
          <p:nvPr/>
        </p:nvSpPr>
        <p:spPr>
          <a:xfrm>
            <a:off x="5008202" y="2905391"/>
            <a:ext cx="2088232" cy="477798"/>
          </a:xfrm>
          <a:custGeom>
            <a:avLst/>
            <a:gdLst>
              <a:gd name="connsiteX0" fmla="*/ 1512168 w 1872208"/>
              <a:gd name="connsiteY0" fmla="*/ 189766 h 513802"/>
              <a:gd name="connsiteX1" fmla="*/ 1445033 w 1872208"/>
              <a:gd name="connsiteY1" fmla="*/ 256901 h 513802"/>
              <a:gd name="connsiteX2" fmla="*/ 1512168 w 1872208"/>
              <a:gd name="connsiteY2" fmla="*/ 324036 h 513802"/>
              <a:gd name="connsiteX3" fmla="*/ 1579303 w 1872208"/>
              <a:gd name="connsiteY3" fmla="*/ 256901 h 513802"/>
              <a:gd name="connsiteX4" fmla="*/ 1512168 w 1872208"/>
              <a:gd name="connsiteY4" fmla="*/ 189766 h 513802"/>
              <a:gd name="connsiteX5" fmla="*/ 936104 w 1872208"/>
              <a:gd name="connsiteY5" fmla="*/ 0 h 513802"/>
              <a:gd name="connsiteX6" fmla="*/ 1872208 w 1872208"/>
              <a:gd name="connsiteY6" fmla="*/ 256901 h 513802"/>
              <a:gd name="connsiteX7" fmla="*/ 936104 w 1872208"/>
              <a:gd name="connsiteY7" fmla="*/ 513802 h 513802"/>
              <a:gd name="connsiteX8" fmla="*/ 0 w 1872208"/>
              <a:gd name="connsiteY8" fmla="*/ 256901 h 513802"/>
              <a:gd name="connsiteX9" fmla="*/ 936104 w 1872208"/>
              <a:gd name="connsiteY9" fmla="*/ 0 h 51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208" h="513802">
                <a:moveTo>
                  <a:pt x="1512168" y="189766"/>
                </a:moveTo>
                <a:cubicBezTo>
                  <a:pt x="1475090" y="189766"/>
                  <a:pt x="1445033" y="219823"/>
                  <a:pt x="1445033" y="256901"/>
                </a:cubicBezTo>
                <a:cubicBezTo>
                  <a:pt x="1445033" y="293979"/>
                  <a:pt x="1475090" y="324036"/>
                  <a:pt x="1512168" y="324036"/>
                </a:cubicBezTo>
                <a:cubicBezTo>
                  <a:pt x="1549246" y="324036"/>
                  <a:pt x="1579303" y="293979"/>
                  <a:pt x="1579303" y="256901"/>
                </a:cubicBezTo>
                <a:cubicBezTo>
                  <a:pt x="1579303" y="219823"/>
                  <a:pt x="1549246" y="189766"/>
                  <a:pt x="1512168" y="189766"/>
                </a:cubicBezTo>
                <a:close/>
                <a:moveTo>
                  <a:pt x="936104" y="0"/>
                </a:moveTo>
                <a:cubicBezTo>
                  <a:pt x="1453100" y="0"/>
                  <a:pt x="1872208" y="115018"/>
                  <a:pt x="1872208" y="256901"/>
                </a:cubicBezTo>
                <a:cubicBezTo>
                  <a:pt x="1872208" y="398784"/>
                  <a:pt x="1453100" y="513802"/>
                  <a:pt x="936104" y="513802"/>
                </a:cubicBezTo>
                <a:cubicBezTo>
                  <a:pt x="419108" y="513802"/>
                  <a:pt x="0" y="398784"/>
                  <a:pt x="0" y="256901"/>
                </a:cubicBezTo>
                <a:cubicBezTo>
                  <a:pt x="0" y="115018"/>
                  <a:pt x="419108" y="0"/>
                  <a:pt x="9361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AC301B8C-21AF-475B-A6FC-60F067E79E01}"/>
              </a:ext>
            </a:extLst>
          </p:cNvPr>
          <p:cNvCxnSpPr>
            <a:cxnSpLocks/>
          </p:cNvCxnSpPr>
          <p:nvPr/>
        </p:nvCxnSpPr>
        <p:spPr>
          <a:xfrm>
            <a:off x="4694575" y="2879606"/>
            <a:ext cx="360040" cy="256901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A5F1C79C-ACB2-4ABF-9ECB-BBA760EA6335}"/>
              </a:ext>
            </a:extLst>
          </p:cNvPr>
          <p:cNvCxnSpPr>
            <a:cxnSpLocks/>
          </p:cNvCxnSpPr>
          <p:nvPr/>
        </p:nvCxnSpPr>
        <p:spPr>
          <a:xfrm flipV="1">
            <a:off x="4704849" y="3152072"/>
            <a:ext cx="360040" cy="256901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íş1ïḋê">
            <a:extLst>
              <a:ext uri="{FF2B5EF4-FFF2-40B4-BE49-F238E27FC236}">
                <a16:creationId xmlns="" xmlns:a16="http://schemas.microsoft.com/office/drawing/2014/main" id="{4DE31B71-7BBD-40FE-947F-356A00E7AC60}"/>
              </a:ext>
            </a:extLst>
          </p:cNvPr>
          <p:cNvSpPr/>
          <p:nvPr/>
        </p:nvSpPr>
        <p:spPr>
          <a:xfrm>
            <a:off x="6612564" y="3073191"/>
            <a:ext cx="157761" cy="1577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sļîḋê">
            <a:extLst>
              <a:ext uri="{FF2B5EF4-FFF2-40B4-BE49-F238E27FC236}">
                <a16:creationId xmlns="" xmlns:a16="http://schemas.microsoft.com/office/drawing/2014/main" id="{A8847354-5164-4668-9ABB-B5FFB0114DBB}"/>
              </a:ext>
            </a:extLst>
          </p:cNvPr>
          <p:cNvSpPr txBox="1"/>
          <p:nvPr/>
        </p:nvSpPr>
        <p:spPr>
          <a:xfrm>
            <a:off x="8133244" y="5238733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9" name="îSľíḑè">
            <a:extLst>
              <a:ext uri="{FF2B5EF4-FFF2-40B4-BE49-F238E27FC236}">
                <a16:creationId xmlns="" xmlns:a16="http://schemas.microsoft.com/office/drawing/2014/main" id="{C6F0B14B-9590-4006-BCEC-96606B248E35}"/>
              </a:ext>
            </a:extLst>
          </p:cNvPr>
          <p:cNvSpPr/>
          <p:nvPr/>
        </p:nvSpPr>
        <p:spPr>
          <a:xfrm>
            <a:off x="8133244" y="4917739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4" name="íṥļîḓè">
            <a:extLst>
              <a:ext uri="{FF2B5EF4-FFF2-40B4-BE49-F238E27FC236}">
                <a16:creationId xmlns="" xmlns:a16="http://schemas.microsoft.com/office/drawing/2014/main" id="{861C55EB-4D1D-447A-B507-D849818D59F8}"/>
              </a:ext>
            </a:extLst>
          </p:cNvPr>
          <p:cNvSpPr/>
          <p:nvPr/>
        </p:nvSpPr>
        <p:spPr>
          <a:xfrm>
            <a:off x="8534956" y="3829549"/>
            <a:ext cx="2088232" cy="477798"/>
          </a:xfrm>
          <a:custGeom>
            <a:avLst/>
            <a:gdLst>
              <a:gd name="connsiteX0" fmla="*/ 1512168 w 1872208"/>
              <a:gd name="connsiteY0" fmla="*/ 189766 h 513802"/>
              <a:gd name="connsiteX1" fmla="*/ 1445033 w 1872208"/>
              <a:gd name="connsiteY1" fmla="*/ 256901 h 513802"/>
              <a:gd name="connsiteX2" fmla="*/ 1512168 w 1872208"/>
              <a:gd name="connsiteY2" fmla="*/ 324036 h 513802"/>
              <a:gd name="connsiteX3" fmla="*/ 1579303 w 1872208"/>
              <a:gd name="connsiteY3" fmla="*/ 256901 h 513802"/>
              <a:gd name="connsiteX4" fmla="*/ 1512168 w 1872208"/>
              <a:gd name="connsiteY4" fmla="*/ 189766 h 513802"/>
              <a:gd name="connsiteX5" fmla="*/ 936104 w 1872208"/>
              <a:gd name="connsiteY5" fmla="*/ 0 h 513802"/>
              <a:gd name="connsiteX6" fmla="*/ 1872208 w 1872208"/>
              <a:gd name="connsiteY6" fmla="*/ 256901 h 513802"/>
              <a:gd name="connsiteX7" fmla="*/ 936104 w 1872208"/>
              <a:gd name="connsiteY7" fmla="*/ 513802 h 513802"/>
              <a:gd name="connsiteX8" fmla="*/ 0 w 1872208"/>
              <a:gd name="connsiteY8" fmla="*/ 256901 h 513802"/>
              <a:gd name="connsiteX9" fmla="*/ 936104 w 1872208"/>
              <a:gd name="connsiteY9" fmla="*/ 0 h 51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208" h="513802">
                <a:moveTo>
                  <a:pt x="1512168" y="189766"/>
                </a:moveTo>
                <a:cubicBezTo>
                  <a:pt x="1475090" y="189766"/>
                  <a:pt x="1445033" y="219823"/>
                  <a:pt x="1445033" y="256901"/>
                </a:cubicBezTo>
                <a:cubicBezTo>
                  <a:pt x="1445033" y="293979"/>
                  <a:pt x="1475090" y="324036"/>
                  <a:pt x="1512168" y="324036"/>
                </a:cubicBezTo>
                <a:cubicBezTo>
                  <a:pt x="1549246" y="324036"/>
                  <a:pt x="1579303" y="293979"/>
                  <a:pt x="1579303" y="256901"/>
                </a:cubicBezTo>
                <a:cubicBezTo>
                  <a:pt x="1579303" y="219823"/>
                  <a:pt x="1549246" y="189766"/>
                  <a:pt x="1512168" y="189766"/>
                </a:cubicBezTo>
                <a:close/>
                <a:moveTo>
                  <a:pt x="936104" y="0"/>
                </a:moveTo>
                <a:cubicBezTo>
                  <a:pt x="1453100" y="0"/>
                  <a:pt x="1872208" y="115018"/>
                  <a:pt x="1872208" y="256901"/>
                </a:cubicBezTo>
                <a:cubicBezTo>
                  <a:pt x="1872208" y="398784"/>
                  <a:pt x="1453100" y="513802"/>
                  <a:pt x="936104" y="513802"/>
                </a:cubicBezTo>
                <a:cubicBezTo>
                  <a:pt x="419108" y="513802"/>
                  <a:pt x="0" y="398784"/>
                  <a:pt x="0" y="256901"/>
                </a:cubicBezTo>
                <a:cubicBezTo>
                  <a:pt x="0" y="115018"/>
                  <a:pt x="419108" y="0"/>
                  <a:pt x="9361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98C865A1-376A-49B6-9FF8-7E5A3B577778}"/>
              </a:ext>
            </a:extLst>
          </p:cNvPr>
          <p:cNvCxnSpPr>
            <a:cxnSpLocks/>
          </p:cNvCxnSpPr>
          <p:nvPr/>
        </p:nvCxnSpPr>
        <p:spPr>
          <a:xfrm>
            <a:off x="8221329" y="3803764"/>
            <a:ext cx="360040" cy="256901"/>
          </a:xfrm>
          <a:prstGeom prst="line">
            <a:avLst/>
          </a:prstGeom>
          <a:ln w="47625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2FF3761E-C301-4C8E-B9E4-B6C49BB336EA}"/>
              </a:ext>
            </a:extLst>
          </p:cNvPr>
          <p:cNvCxnSpPr>
            <a:cxnSpLocks/>
          </p:cNvCxnSpPr>
          <p:nvPr/>
        </p:nvCxnSpPr>
        <p:spPr>
          <a:xfrm flipV="1">
            <a:off x="8231603" y="4076230"/>
            <a:ext cx="360040" cy="256901"/>
          </a:xfrm>
          <a:prstGeom prst="line">
            <a:avLst/>
          </a:prstGeom>
          <a:ln w="47625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ṧliḑe">
            <a:extLst>
              <a:ext uri="{FF2B5EF4-FFF2-40B4-BE49-F238E27FC236}">
                <a16:creationId xmlns="" xmlns:a16="http://schemas.microsoft.com/office/drawing/2014/main" id="{C6BB2FBF-7567-466F-9E4E-768D36C59228}"/>
              </a:ext>
            </a:extLst>
          </p:cNvPr>
          <p:cNvSpPr/>
          <p:nvPr/>
        </p:nvSpPr>
        <p:spPr>
          <a:xfrm>
            <a:off x="10143336" y="3982623"/>
            <a:ext cx="157761" cy="1577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îśḷíḍê">
            <a:extLst>
              <a:ext uri="{FF2B5EF4-FFF2-40B4-BE49-F238E27FC236}">
                <a16:creationId xmlns="" xmlns:a16="http://schemas.microsoft.com/office/drawing/2014/main" id="{B35F38A9-D1D8-40B8-81F6-08B46B198F81}"/>
              </a:ext>
            </a:extLst>
          </p:cNvPr>
          <p:cNvSpPr txBox="1"/>
          <p:nvPr/>
        </p:nvSpPr>
        <p:spPr>
          <a:xfrm>
            <a:off x="7050545" y="1212174"/>
            <a:ext cx="413883" cy="49236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62500" lnSpcReduction="20000"/>
          </a:bodyPr>
          <a:lstStyle/>
          <a:p>
            <a:r>
              <a:rPr lang="en-US" sz="4800"/>
              <a:t>“</a:t>
            </a:r>
            <a:endParaRPr lang="en-US" sz="4800" dirty="0"/>
          </a:p>
        </p:txBody>
      </p:sp>
      <p:sp>
        <p:nvSpPr>
          <p:cNvPr id="20" name="íSlîďê">
            <a:extLst>
              <a:ext uri="{FF2B5EF4-FFF2-40B4-BE49-F238E27FC236}">
                <a16:creationId xmlns="" xmlns:a16="http://schemas.microsoft.com/office/drawing/2014/main" id="{E38C66DB-A529-402A-BEFB-AA6C199D43C5}"/>
              </a:ext>
            </a:extLst>
          </p:cNvPr>
          <p:cNvSpPr/>
          <p:nvPr/>
        </p:nvSpPr>
        <p:spPr>
          <a:xfrm>
            <a:off x="7474702" y="1345920"/>
            <a:ext cx="3895110" cy="761741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21" name="ïŝľîḑê">
            <a:extLst>
              <a:ext uri="{FF2B5EF4-FFF2-40B4-BE49-F238E27FC236}">
                <a16:creationId xmlns="" xmlns:a16="http://schemas.microsoft.com/office/drawing/2014/main" id="{D0ACFE8D-B58B-4114-9C0F-E371E5835714}"/>
              </a:ext>
            </a:extLst>
          </p:cNvPr>
          <p:cNvSpPr/>
          <p:nvPr/>
        </p:nvSpPr>
        <p:spPr>
          <a:xfrm>
            <a:off x="7474702" y="2107662"/>
            <a:ext cx="3895110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2CF93EBC-33DC-4E8D-B268-8A37A387F47D}"/>
              </a:ext>
            </a:extLst>
          </p:cNvPr>
          <p:cNvCxnSpPr>
            <a:cxnSpLocks/>
          </p:cNvCxnSpPr>
          <p:nvPr/>
        </p:nvCxnSpPr>
        <p:spPr>
          <a:xfrm>
            <a:off x="4079776" y="3335678"/>
            <a:ext cx="0" cy="129389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7EDDD8D-E7B5-42E6-A9F7-6E6AF14ECC31}"/>
              </a:ext>
            </a:extLst>
          </p:cNvPr>
          <p:cNvCxnSpPr>
            <a:cxnSpLocks/>
          </p:cNvCxnSpPr>
          <p:nvPr/>
        </p:nvCxnSpPr>
        <p:spPr>
          <a:xfrm>
            <a:off x="7608168" y="4204680"/>
            <a:ext cx="0" cy="129389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š1îḋè">
            <a:extLst>
              <a:ext uri="{FF2B5EF4-FFF2-40B4-BE49-F238E27FC236}">
                <a16:creationId xmlns="" xmlns:a16="http://schemas.microsoft.com/office/drawing/2014/main" id="{7C0D3A27-0C7E-4CB1-8EC3-0A90004FC13A}"/>
              </a:ext>
            </a:extLst>
          </p:cNvPr>
          <p:cNvSpPr/>
          <p:nvPr/>
        </p:nvSpPr>
        <p:spPr>
          <a:xfrm>
            <a:off x="3818837" y="3070343"/>
            <a:ext cx="147114" cy="147114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ŝlïḓé">
            <a:extLst>
              <a:ext uri="{FF2B5EF4-FFF2-40B4-BE49-F238E27FC236}">
                <a16:creationId xmlns="" xmlns:a16="http://schemas.microsoft.com/office/drawing/2014/main" id="{8B38777C-33F3-4378-9D81-1CA6911A4768}"/>
              </a:ext>
            </a:extLst>
          </p:cNvPr>
          <p:cNvSpPr/>
          <p:nvPr/>
        </p:nvSpPr>
        <p:spPr>
          <a:xfrm>
            <a:off x="7586086" y="3070343"/>
            <a:ext cx="147114" cy="147114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ṡļîdê">
            <a:extLst>
              <a:ext uri="{FF2B5EF4-FFF2-40B4-BE49-F238E27FC236}">
                <a16:creationId xmlns="" xmlns:a16="http://schemas.microsoft.com/office/drawing/2014/main" id="{CF037686-A2F0-4624-A726-741A64862638}"/>
              </a:ext>
            </a:extLst>
          </p:cNvPr>
          <p:cNvSpPr/>
          <p:nvPr/>
        </p:nvSpPr>
        <p:spPr>
          <a:xfrm>
            <a:off x="7482828" y="3959595"/>
            <a:ext cx="147114" cy="147114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sļídé">
            <a:extLst>
              <a:ext uri="{FF2B5EF4-FFF2-40B4-BE49-F238E27FC236}">
                <a16:creationId xmlns="" xmlns:a16="http://schemas.microsoft.com/office/drawing/2014/main" id="{B12CF8AE-B2D5-4C5C-9E1E-1840E95E02AD}"/>
              </a:ext>
            </a:extLst>
          </p:cNvPr>
          <p:cNvSpPr/>
          <p:nvPr/>
        </p:nvSpPr>
        <p:spPr>
          <a:xfrm>
            <a:off x="721895" y="4417492"/>
            <a:ext cx="6602930" cy="1694552"/>
          </a:xfrm>
          <a:custGeom>
            <a:avLst/>
            <a:gdLst>
              <a:gd name="connsiteX0" fmla="*/ 0 w 6602930"/>
              <a:gd name="connsiteY0" fmla="*/ 39007 h 1694552"/>
              <a:gd name="connsiteX1" fmla="*/ 2098307 w 6602930"/>
              <a:gd name="connsiteY1" fmla="*/ 164135 h 1694552"/>
              <a:gd name="connsiteX2" fmla="*/ 4620126 w 6602930"/>
              <a:gd name="connsiteY2" fmla="*/ 1348043 h 1694552"/>
              <a:gd name="connsiteX3" fmla="*/ 6602930 w 6602930"/>
              <a:gd name="connsiteY3" fmla="*/ 1694552 h 1694552"/>
              <a:gd name="connsiteX4" fmla="*/ 9625 w 6602930"/>
              <a:gd name="connsiteY4" fmla="*/ 1694552 h 1694552"/>
              <a:gd name="connsiteX5" fmla="*/ 0 w 6602930"/>
              <a:gd name="connsiteY5" fmla="*/ 39007 h 169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02930" h="1694552">
                <a:moveTo>
                  <a:pt x="0" y="39007"/>
                </a:moveTo>
                <a:cubicBezTo>
                  <a:pt x="664143" y="-7516"/>
                  <a:pt x="1328286" y="-54038"/>
                  <a:pt x="2098307" y="164135"/>
                </a:cubicBezTo>
                <a:cubicBezTo>
                  <a:pt x="2868328" y="382308"/>
                  <a:pt x="3869356" y="1092974"/>
                  <a:pt x="4620126" y="1348043"/>
                </a:cubicBezTo>
                <a:cubicBezTo>
                  <a:pt x="5370896" y="1603112"/>
                  <a:pt x="5986913" y="1648832"/>
                  <a:pt x="6602930" y="1694552"/>
                </a:cubicBezTo>
                <a:lnTo>
                  <a:pt x="9625" y="1694552"/>
                </a:lnTo>
                <a:cubicBezTo>
                  <a:pt x="6417" y="1142704"/>
                  <a:pt x="3208" y="590855"/>
                  <a:pt x="0" y="39007"/>
                </a:cubicBezTo>
                <a:close/>
              </a:path>
            </a:pathLst>
          </a:custGeom>
          <a:blipFill>
            <a:blip r:embed="rId3"/>
            <a:srcRect/>
            <a:stretch>
              <a:fillRect l="21" t="-74654" r="-21" b="-7742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01901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19472" y="1708960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20588" y="260431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03759" y="2196832"/>
            <a:ext cx="91586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8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F4821E8-0688-4493-B8DA-17A7CF600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571FCD3-6CAF-4C34-ACB9-EADA8A64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B41893-55A9-481C-B1C6-3263B7726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iṡḷïḓe">
            <a:extLst>
              <a:ext uri="{FF2B5EF4-FFF2-40B4-BE49-F238E27FC236}">
                <a16:creationId xmlns="" xmlns:a16="http://schemas.microsoft.com/office/drawing/2014/main" id="{00D6DD74-75C0-4B40-86D4-0E1385358F40}"/>
              </a:ext>
            </a:extLst>
          </p:cNvPr>
          <p:cNvSpPr/>
          <p:nvPr/>
        </p:nvSpPr>
        <p:spPr>
          <a:xfrm>
            <a:off x="6096000" y="1123950"/>
            <a:ext cx="5424488" cy="2665090"/>
          </a:xfrm>
          <a:prstGeom prst="rect">
            <a:avLst/>
          </a:prstGeom>
          <a:blipFill>
            <a:blip r:embed="rId3"/>
            <a:srcRect/>
            <a:stretch>
              <a:fillRect l="263" t="-15711" r="-263" b="-1596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śļîḑê">
            <a:extLst>
              <a:ext uri="{FF2B5EF4-FFF2-40B4-BE49-F238E27FC236}">
                <a16:creationId xmlns="" xmlns:a16="http://schemas.microsoft.com/office/drawing/2014/main" id="{95F259E0-D384-45AD-BC88-A6CF81114FD2}"/>
              </a:ext>
            </a:extLst>
          </p:cNvPr>
          <p:cNvSpPr/>
          <p:nvPr/>
        </p:nvSpPr>
        <p:spPr>
          <a:xfrm>
            <a:off x="6096000" y="3838575"/>
            <a:ext cx="3168352" cy="2305050"/>
          </a:xfrm>
          <a:prstGeom prst="rect">
            <a:avLst/>
          </a:prstGeom>
          <a:blipFill>
            <a:blip r:embed="rId4"/>
            <a:srcRect/>
            <a:stretch>
              <a:fillRect l="-5484" t="918" r="-6976" b="-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Sľíḋè">
            <a:extLst>
              <a:ext uri="{FF2B5EF4-FFF2-40B4-BE49-F238E27FC236}">
                <a16:creationId xmlns="" xmlns:a16="http://schemas.microsoft.com/office/drawing/2014/main" id="{2C5DB796-36E3-4893-A1A9-C76004313BA2}"/>
              </a:ext>
            </a:extLst>
          </p:cNvPr>
          <p:cNvSpPr/>
          <p:nvPr/>
        </p:nvSpPr>
        <p:spPr>
          <a:xfrm>
            <a:off x="9314821" y="3838575"/>
            <a:ext cx="2218919" cy="2305050"/>
          </a:xfrm>
          <a:prstGeom prst="rect">
            <a:avLst/>
          </a:prstGeom>
          <a:blipFill>
            <a:blip r:embed="rId5"/>
            <a:srcRect/>
            <a:stretch>
              <a:fillRect l="-28059" t="918" r="-32520" b="-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śľidè">
            <a:extLst>
              <a:ext uri="{FF2B5EF4-FFF2-40B4-BE49-F238E27FC236}">
                <a16:creationId xmlns="" xmlns:a16="http://schemas.microsoft.com/office/drawing/2014/main" id="{59E4922A-32DB-4B64-A3C9-D4D6DAD9EAA8}"/>
              </a:ext>
            </a:extLst>
          </p:cNvPr>
          <p:cNvSpPr txBox="1"/>
          <p:nvPr/>
        </p:nvSpPr>
        <p:spPr>
          <a:xfrm>
            <a:off x="695400" y="1145208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ïsľîḑè">
            <a:extLst>
              <a:ext uri="{FF2B5EF4-FFF2-40B4-BE49-F238E27FC236}">
                <a16:creationId xmlns="" xmlns:a16="http://schemas.microsoft.com/office/drawing/2014/main" id="{E92F9B95-E7C0-4A04-BF2B-B9BEB35B9C7A}"/>
              </a:ext>
            </a:extLst>
          </p:cNvPr>
          <p:cNvSpPr txBox="1"/>
          <p:nvPr/>
        </p:nvSpPr>
        <p:spPr>
          <a:xfrm>
            <a:off x="695400" y="3272930"/>
            <a:ext cx="4853507" cy="12590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</a:t>
            </a:r>
          </a:p>
        </p:txBody>
      </p:sp>
      <p:sp>
        <p:nvSpPr>
          <p:cNvPr id="17" name="íṣliďê">
            <a:extLst>
              <a:ext uri="{FF2B5EF4-FFF2-40B4-BE49-F238E27FC236}">
                <a16:creationId xmlns="" xmlns:a16="http://schemas.microsoft.com/office/drawing/2014/main" id="{0D9AC291-9F38-4BC7-81ED-0DC8F9C5F01E}"/>
              </a:ext>
            </a:extLst>
          </p:cNvPr>
          <p:cNvSpPr txBox="1"/>
          <p:nvPr/>
        </p:nvSpPr>
        <p:spPr>
          <a:xfrm>
            <a:off x="695400" y="2821137"/>
            <a:ext cx="4853507" cy="451793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sp>
        <p:nvSpPr>
          <p:cNvPr id="14" name="ï$ľïḓê">
            <a:extLst>
              <a:ext uri="{FF2B5EF4-FFF2-40B4-BE49-F238E27FC236}">
                <a16:creationId xmlns="" xmlns:a16="http://schemas.microsoft.com/office/drawing/2014/main" id="{34433A17-F308-45A4-9E31-848FDDE50C1A}"/>
              </a:ext>
            </a:extLst>
          </p:cNvPr>
          <p:cNvSpPr txBox="1"/>
          <p:nvPr/>
        </p:nvSpPr>
        <p:spPr>
          <a:xfrm>
            <a:off x="695400" y="4672881"/>
            <a:ext cx="4853507" cy="12590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在“格式”选项卡上的“形状样式”组中，单击“形状填充”旁边的箭头，然后单击「图片或纹理填充」；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找到包含需要使用的图片的文件夹，单击该图片，然后单击“插入”；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15" name="î$ḻidè">
            <a:extLst>
              <a:ext uri="{FF2B5EF4-FFF2-40B4-BE49-F238E27FC236}">
                <a16:creationId xmlns="" xmlns:a16="http://schemas.microsoft.com/office/drawing/2014/main" id="{30EE04E8-8C36-4332-8AB7-C7A066BE595E}"/>
              </a:ext>
            </a:extLst>
          </p:cNvPr>
          <p:cNvSpPr txBox="1"/>
          <p:nvPr/>
        </p:nvSpPr>
        <p:spPr>
          <a:xfrm>
            <a:off x="695400" y="4221088"/>
            <a:ext cx="4853507" cy="451793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7D6228B6-CE53-4A27-862F-3042D4B99575}"/>
              </a:ext>
            </a:extLst>
          </p:cNvPr>
          <p:cNvCxnSpPr>
            <a:cxnSpLocks/>
          </p:cNvCxnSpPr>
          <p:nvPr/>
        </p:nvCxnSpPr>
        <p:spPr>
          <a:xfrm>
            <a:off x="767408" y="4101751"/>
            <a:ext cx="484842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6FBEA54B-6B4A-4D5F-916D-E9B1FE431A0B}"/>
              </a:ext>
            </a:extLst>
          </p:cNvPr>
          <p:cNvCxnSpPr>
            <a:cxnSpLocks/>
          </p:cNvCxnSpPr>
          <p:nvPr/>
        </p:nvCxnSpPr>
        <p:spPr>
          <a:xfrm>
            <a:off x="806203" y="2551187"/>
            <a:ext cx="4742704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79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="" xmlns:a16="http://schemas.microsoft.com/office/drawing/2014/main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ea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="" xmlns:a16="http://schemas.microsoft.com/office/drawing/2014/main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="" xmlns:a16="http://schemas.microsoft.com/office/drawing/2014/main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88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D53FC8B-5055-40BC-92B0-1A835A058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AA0EAE0-A725-4DB2-9EAB-9008892AB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ED54A63-1EA5-4CA3-82AA-655C5FAEA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27" name="ïṩḻíḋè">
            <a:extLst>
              <a:ext uri="{FF2B5EF4-FFF2-40B4-BE49-F238E27FC236}">
                <a16:creationId xmlns="" xmlns:a16="http://schemas.microsoft.com/office/drawing/2014/main" id="{33F5D25D-A8EF-4ED2-A0AA-BC13A445FCD3}"/>
              </a:ext>
            </a:extLst>
          </p:cNvPr>
          <p:cNvSpPr/>
          <p:nvPr/>
        </p:nvSpPr>
        <p:spPr>
          <a:xfrm rot="4368884">
            <a:off x="5240115" y="2388832"/>
            <a:ext cx="971203" cy="1838495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ṥľîḓé">
            <a:extLst>
              <a:ext uri="{FF2B5EF4-FFF2-40B4-BE49-F238E27FC236}">
                <a16:creationId xmlns="" xmlns:a16="http://schemas.microsoft.com/office/drawing/2014/main" id="{61CD1F00-3128-4744-B120-936DD3313A8F}"/>
              </a:ext>
            </a:extLst>
          </p:cNvPr>
          <p:cNvSpPr/>
          <p:nvPr/>
        </p:nvSpPr>
        <p:spPr>
          <a:xfrm rot="20821995">
            <a:off x="4925598" y="3389304"/>
            <a:ext cx="970902" cy="1839062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ṣḻîḓe">
            <a:extLst>
              <a:ext uri="{FF2B5EF4-FFF2-40B4-BE49-F238E27FC236}">
                <a16:creationId xmlns="" xmlns:a16="http://schemas.microsoft.com/office/drawing/2014/main" id="{29E3EF93-4596-4E91-BEC0-B0D797DA56AF}"/>
              </a:ext>
            </a:extLst>
          </p:cNvPr>
          <p:cNvSpPr/>
          <p:nvPr/>
        </p:nvSpPr>
        <p:spPr>
          <a:xfrm rot="15242877">
            <a:off x="5980683" y="3713665"/>
            <a:ext cx="971203" cy="1838495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ṡ1iďé">
            <a:extLst>
              <a:ext uri="{FF2B5EF4-FFF2-40B4-BE49-F238E27FC236}">
                <a16:creationId xmlns="" xmlns:a16="http://schemas.microsoft.com/office/drawing/2014/main" id="{41E17A1B-2BC0-48EE-930B-87B64DE19D31}"/>
              </a:ext>
            </a:extLst>
          </p:cNvPr>
          <p:cNvSpPr/>
          <p:nvPr/>
        </p:nvSpPr>
        <p:spPr>
          <a:xfrm rot="9466551">
            <a:off x="6218952" y="2649114"/>
            <a:ext cx="970902" cy="1839062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ṥ1iḍè">
            <a:extLst>
              <a:ext uri="{FF2B5EF4-FFF2-40B4-BE49-F238E27FC236}">
                <a16:creationId xmlns="" xmlns:a16="http://schemas.microsoft.com/office/drawing/2014/main" id="{EB98C5A3-E3E8-448F-8667-049BF7FF8D6B}"/>
              </a:ext>
            </a:extLst>
          </p:cNvPr>
          <p:cNvSpPr txBox="1">
            <a:spLocks/>
          </p:cNvSpPr>
          <p:nvPr/>
        </p:nvSpPr>
        <p:spPr bwMode="auto">
          <a:xfrm>
            <a:off x="5036419" y="40573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关键词</a:t>
            </a:r>
          </a:p>
        </p:txBody>
      </p:sp>
      <p:sp>
        <p:nvSpPr>
          <p:cNvPr id="26" name="íşḻïḋe">
            <a:extLst>
              <a:ext uri="{FF2B5EF4-FFF2-40B4-BE49-F238E27FC236}">
                <a16:creationId xmlns="" xmlns:a16="http://schemas.microsoft.com/office/drawing/2014/main" id="{AC532771-9222-489A-9B4F-EFEADADCC1BA}"/>
              </a:ext>
            </a:extLst>
          </p:cNvPr>
          <p:cNvSpPr>
            <a:spLocks/>
          </p:cNvSpPr>
          <p:nvPr/>
        </p:nvSpPr>
        <p:spPr bwMode="auto">
          <a:xfrm>
            <a:off x="5859910" y="3568645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slídé">
            <a:extLst>
              <a:ext uri="{FF2B5EF4-FFF2-40B4-BE49-F238E27FC236}">
                <a16:creationId xmlns="" xmlns:a16="http://schemas.microsoft.com/office/drawing/2014/main" id="{40BCC38A-93C2-43D6-B26B-D75B4E1C4829}"/>
              </a:ext>
            </a:extLst>
          </p:cNvPr>
          <p:cNvSpPr>
            <a:spLocks/>
          </p:cNvSpPr>
          <p:nvPr/>
        </p:nvSpPr>
        <p:spPr bwMode="auto">
          <a:xfrm>
            <a:off x="809668" y="3300976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24" name="ïṧļidê">
            <a:extLst>
              <a:ext uri="{FF2B5EF4-FFF2-40B4-BE49-F238E27FC236}">
                <a16:creationId xmlns="" xmlns:a16="http://schemas.microsoft.com/office/drawing/2014/main" id="{DA368579-F9ED-4573-B9FE-27D8B0667A02}"/>
              </a:ext>
            </a:extLst>
          </p:cNvPr>
          <p:cNvSpPr txBox="1">
            <a:spLocks/>
          </p:cNvSpPr>
          <p:nvPr/>
        </p:nvSpPr>
        <p:spPr bwMode="auto">
          <a:xfrm>
            <a:off x="809668" y="2949837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1" name="îşľíḓe">
            <a:extLst>
              <a:ext uri="{FF2B5EF4-FFF2-40B4-BE49-F238E27FC236}">
                <a16:creationId xmlns="" xmlns:a16="http://schemas.microsoft.com/office/drawing/2014/main" id="{77E846DA-7B10-4F09-ABE3-A5EDB2594271}"/>
              </a:ext>
            </a:extLst>
          </p:cNvPr>
          <p:cNvSpPr>
            <a:spLocks/>
          </p:cNvSpPr>
          <p:nvPr/>
        </p:nvSpPr>
        <p:spPr bwMode="auto">
          <a:xfrm>
            <a:off x="809668" y="5185823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22" name="íŝľíḋê">
            <a:extLst>
              <a:ext uri="{FF2B5EF4-FFF2-40B4-BE49-F238E27FC236}">
                <a16:creationId xmlns="" xmlns:a16="http://schemas.microsoft.com/office/drawing/2014/main" id="{28B181FE-D938-4603-8B46-A546E6DE0CB1}"/>
              </a:ext>
            </a:extLst>
          </p:cNvPr>
          <p:cNvSpPr txBox="1">
            <a:spLocks/>
          </p:cNvSpPr>
          <p:nvPr/>
        </p:nvSpPr>
        <p:spPr bwMode="auto">
          <a:xfrm>
            <a:off x="809668" y="4834684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9" name="íṡ1iḍé">
            <a:extLst>
              <a:ext uri="{FF2B5EF4-FFF2-40B4-BE49-F238E27FC236}">
                <a16:creationId xmlns="" xmlns:a16="http://schemas.microsoft.com/office/drawing/2014/main" id="{A7D50E2C-6C77-4072-839C-5A3592A2BFE6}"/>
              </a:ext>
            </a:extLst>
          </p:cNvPr>
          <p:cNvSpPr>
            <a:spLocks/>
          </p:cNvSpPr>
          <p:nvPr/>
        </p:nvSpPr>
        <p:spPr bwMode="auto">
          <a:xfrm>
            <a:off x="7680176" y="3300976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20" name="îsľîḑé">
            <a:extLst>
              <a:ext uri="{FF2B5EF4-FFF2-40B4-BE49-F238E27FC236}">
                <a16:creationId xmlns="" xmlns:a16="http://schemas.microsoft.com/office/drawing/2014/main" id="{2CE01A3F-9618-43ED-AB10-2DFAD7FA89B6}"/>
              </a:ext>
            </a:extLst>
          </p:cNvPr>
          <p:cNvSpPr txBox="1">
            <a:spLocks/>
          </p:cNvSpPr>
          <p:nvPr/>
        </p:nvSpPr>
        <p:spPr bwMode="auto">
          <a:xfrm>
            <a:off x="7680176" y="2949837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7" name="ïṩľíḋe">
            <a:extLst>
              <a:ext uri="{FF2B5EF4-FFF2-40B4-BE49-F238E27FC236}">
                <a16:creationId xmlns="" xmlns:a16="http://schemas.microsoft.com/office/drawing/2014/main" id="{07BC77E2-D587-4FD8-9A79-EE51CF6C86F2}"/>
              </a:ext>
            </a:extLst>
          </p:cNvPr>
          <p:cNvSpPr>
            <a:spLocks/>
          </p:cNvSpPr>
          <p:nvPr/>
        </p:nvSpPr>
        <p:spPr bwMode="auto">
          <a:xfrm>
            <a:off x="7680176" y="5185823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18" name="iSļiḍé">
            <a:extLst>
              <a:ext uri="{FF2B5EF4-FFF2-40B4-BE49-F238E27FC236}">
                <a16:creationId xmlns="" xmlns:a16="http://schemas.microsoft.com/office/drawing/2014/main" id="{13BB5943-E08C-4604-9121-3500AC571FA3}"/>
              </a:ext>
            </a:extLst>
          </p:cNvPr>
          <p:cNvSpPr txBox="1">
            <a:spLocks/>
          </p:cNvSpPr>
          <p:nvPr/>
        </p:nvSpPr>
        <p:spPr bwMode="auto">
          <a:xfrm>
            <a:off x="7680176" y="4834684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2F53DECE-5D88-434E-9D83-1C824C4A6DA5}"/>
              </a:ext>
            </a:extLst>
          </p:cNvPr>
          <p:cNvCxnSpPr/>
          <p:nvPr/>
        </p:nvCxnSpPr>
        <p:spPr>
          <a:xfrm>
            <a:off x="911424" y="4298780"/>
            <a:ext cx="396044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E4A8FDC2-DBBD-4584-9C81-7A3E6AC1AECE}"/>
              </a:ext>
            </a:extLst>
          </p:cNvPr>
          <p:cNvCxnSpPr>
            <a:cxnSpLocks/>
          </p:cNvCxnSpPr>
          <p:nvPr/>
        </p:nvCxnSpPr>
        <p:spPr>
          <a:xfrm>
            <a:off x="7752184" y="4298780"/>
            <a:ext cx="376830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ṧ1ïḑè">
            <a:extLst>
              <a:ext uri="{FF2B5EF4-FFF2-40B4-BE49-F238E27FC236}">
                <a16:creationId xmlns="" xmlns:a16="http://schemas.microsoft.com/office/drawing/2014/main" id="{1C2DB96A-04C4-4AA4-B048-3BC52E8A244E}"/>
              </a:ext>
            </a:extLst>
          </p:cNvPr>
          <p:cNvSpPr>
            <a:spLocks/>
          </p:cNvSpPr>
          <p:nvPr/>
        </p:nvSpPr>
        <p:spPr bwMode="auto">
          <a:xfrm>
            <a:off x="5041969" y="181051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6" name="ïṧḻíďé">
            <a:extLst>
              <a:ext uri="{FF2B5EF4-FFF2-40B4-BE49-F238E27FC236}">
                <a16:creationId xmlns="" xmlns:a16="http://schemas.microsoft.com/office/drawing/2014/main" id="{90FF9D15-2F40-4661-8728-A8321242DF70}"/>
              </a:ext>
            </a:extLst>
          </p:cNvPr>
          <p:cNvSpPr txBox="1">
            <a:spLocks/>
          </p:cNvSpPr>
          <p:nvPr/>
        </p:nvSpPr>
        <p:spPr bwMode="auto">
          <a:xfrm>
            <a:off x="5041969" y="139763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99907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824037" y="1926172"/>
            <a:ext cx="5426076" cy="1621509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Thanks.</a:t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en-US" altLang="zh-CN" b="0" dirty="0">
                <a:solidFill>
                  <a:schemeClr val="accent1"/>
                </a:solidFill>
              </a:rPr>
              <a:t>And Your Slogan Here.</a:t>
            </a:r>
            <a:endParaRPr lang="zh-CN" altLang="en-US" b="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824037" y="3972908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824037" y="4283779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16651" y="1293813"/>
            <a:ext cx="5575300" cy="4565650"/>
            <a:chOff x="6216651" y="1293813"/>
            <a:chExt cx="5575300" cy="4565650"/>
          </a:xfrm>
        </p:grpSpPr>
        <p:sp>
          <p:nvSpPr>
            <p:cNvPr id="9" name="Oval 66"/>
            <p:cNvSpPr>
              <a:spLocks noChangeArrowheads="1"/>
            </p:cNvSpPr>
            <p:nvPr/>
          </p:nvSpPr>
          <p:spPr bwMode="auto">
            <a:xfrm>
              <a:off x="6610351" y="1525588"/>
              <a:ext cx="4330700" cy="4333875"/>
            </a:xfrm>
            <a:prstGeom prst="ellipse">
              <a:avLst/>
            </a:prstGeom>
            <a:solidFill>
              <a:srgbClr val="D9F7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7"/>
            <p:cNvSpPr>
              <a:spLocks/>
            </p:cNvSpPr>
            <p:nvPr/>
          </p:nvSpPr>
          <p:spPr bwMode="auto">
            <a:xfrm>
              <a:off x="7108826" y="5097463"/>
              <a:ext cx="2559050" cy="346075"/>
            </a:xfrm>
            <a:custGeom>
              <a:avLst/>
              <a:gdLst>
                <a:gd name="T0" fmla="*/ 1565 w 1613"/>
                <a:gd name="T1" fmla="*/ 218 h 218"/>
                <a:gd name="T2" fmla="*/ 48 w 1613"/>
                <a:gd name="T3" fmla="*/ 218 h 218"/>
                <a:gd name="T4" fmla="*/ 0 w 1613"/>
                <a:gd name="T5" fmla="*/ 170 h 218"/>
                <a:gd name="T6" fmla="*/ 0 w 1613"/>
                <a:gd name="T7" fmla="*/ 48 h 218"/>
                <a:gd name="T8" fmla="*/ 48 w 1613"/>
                <a:gd name="T9" fmla="*/ 0 h 218"/>
                <a:gd name="T10" fmla="*/ 1565 w 1613"/>
                <a:gd name="T11" fmla="*/ 0 h 218"/>
                <a:gd name="T12" fmla="*/ 1613 w 1613"/>
                <a:gd name="T13" fmla="*/ 48 h 218"/>
                <a:gd name="T14" fmla="*/ 1613 w 1613"/>
                <a:gd name="T15" fmla="*/ 170 h 218"/>
                <a:gd name="T16" fmla="*/ 1565 w 1613"/>
                <a:gd name="T1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3" h="218">
                  <a:moveTo>
                    <a:pt x="1565" y="218"/>
                  </a:moveTo>
                  <a:cubicBezTo>
                    <a:pt x="48" y="218"/>
                    <a:pt x="48" y="218"/>
                    <a:pt x="48" y="218"/>
                  </a:cubicBezTo>
                  <a:cubicBezTo>
                    <a:pt x="22" y="218"/>
                    <a:pt x="0" y="196"/>
                    <a:pt x="0" y="17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565" y="0"/>
                    <a:pt x="1565" y="0"/>
                    <a:pt x="1565" y="0"/>
                  </a:cubicBezTo>
                  <a:cubicBezTo>
                    <a:pt x="1592" y="0"/>
                    <a:pt x="1613" y="21"/>
                    <a:pt x="1613" y="48"/>
                  </a:cubicBezTo>
                  <a:cubicBezTo>
                    <a:pt x="1613" y="170"/>
                    <a:pt x="1613" y="170"/>
                    <a:pt x="1613" y="170"/>
                  </a:cubicBezTo>
                  <a:cubicBezTo>
                    <a:pt x="1613" y="196"/>
                    <a:pt x="1592" y="218"/>
                    <a:pt x="1565" y="218"/>
                  </a:cubicBezTo>
                  <a:close/>
                </a:path>
              </a:pathLst>
            </a:custGeom>
            <a:solidFill>
              <a:srgbClr val="35A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8"/>
            <p:cNvSpPr>
              <a:spLocks/>
            </p:cNvSpPr>
            <p:nvPr/>
          </p:nvSpPr>
          <p:spPr bwMode="auto">
            <a:xfrm>
              <a:off x="7108826" y="5160963"/>
              <a:ext cx="2559050" cy="282575"/>
            </a:xfrm>
            <a:custGeom>
              <a:avLst/>
              <a:gdLst>
                <a:gd name="T0" fmla="*/ 1565 w 1613"/>
                <a:gd name="T1" fmla="*/ 178 h 178"/>
                <a:gd name="T2" fmla="*/ 48 w 1613"/>
                <a:gd name="T3" fmla="*/ 178 h 178"/>
                <a:gd name="T4" fmla="*/ 0 w 1613"/>
                <a:gd name="T5" fmla="*/ 130 h 178"/>
                <a:gd name="T6" fmla="*/ 0 w 1613"/>
                <a:gd name="T7" fmla="*/ 0 h 178"/>
                <a:gd name="T8" fmla="*/ 1613 w 1613"/>
                <a:gd name="T9" fmla="*/ 0 h 178"/>
                <a:gd name="T10" fmla="*/ 1613 w 1613"/>
                <a:gd name="T11" fmla="*/ 130 h 178"/>
                <a:gd name="T12" fmla="*/ 1565 w 1613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3" h="178">
                  <a:moveTo>
                    <a:pt x="1565" y="178"/>
                  </a:moveTo>
                  <a:cubicBezTo>
                    <a:pt x="48" y="178"/>
                    <a:pt x="48" y="178"/>
                    <a:pt x="48" y="178"/>
                  </a:cubicBezTo>
                  <a:cubicBezTo>
                    <a:pt x="22" y="178"/>
                    <a:pt x="0" y="156"/>
                    <a:pt x="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3" y="0"/>
                    <a:pt x="1613" y="0"/>
                    <a:pt x="1613" y="0"/>
                  </a:cubicBezTo>
                  <a:cubicBezTo>
                    <a:pt x="1613" y="130"/>
                    <a:pt x="1613" y="130"/>
                    <a:pt x="1613" y="130"/>
                  </a:cubicBezTo>
                  <a:cubicBezTo>
                    <a:pt x="1613" y="156"/>
                    <a:pt x="1592" y="178"/>
                    <a:pt x="1565" y="178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69"/>
            <p:cNvSpPr>
              <a:spLocks noChangeArrowheads="1"/>
            </p:cNvSpPr>
            <p:nvPr/>
          </p:nvSpPr>
          <p:spPr bwMode="auto">
            <a:xfrm>
              <a:off x="7297738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70"/>
            <p:cNvSpPr>
              <a:spLocks noChangeArrowheads="1"/>
            </p:cNvSpPr>
            <p:nvPr/>
          </p:nvSpPr>
          <p:spPr bwMode="auto">
            <a:xfrm>
              <a:off x="73580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71"/>
            <p:cNvSpPr>
              <a:spLocks noChangeArrowheads="1"/>
            </p:cNvSpPr>
            <p:nvPr/>
          </p:nvSpPr>
          <p:spPr bwMode="auto">
            <a:xfrm>
              <a:off x="741997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72"/>
            <p:cNvSpPr>
              <a:spLocks noChangeArrowheads="1"/>
            </p:cNvSpPr>
            <p:nvPr/>
          </p:nvSpPr>
          <p:spPr bwMode="auto">
            <a:xfrm>
              <a:off x="748188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73"/>
            <p:cNvSpPr>
              <a:spLocks noChangeArrowheads="1"/>
            </p:cNvSpPr>
            <p:nvPr/>
          </p:nvSpPr>
          <p:spPr bwMode="auto">
            <a:xfrm>
              <a:off x="754380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74"/>
            <p:cNvSpPr>
              <a:spLocks noChangeArrowheads="1"/>
            </p:cNvSpPr>
            <p:nvPr/>
          </p:nvSpPr>
          <p:spPr bwMode="auto">
            <a:xfrm>
              <a:off x="7605713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75"/>
            <p:cNvSpPr>
              <a:spLocks noChangeArrowheads="1"/>
            </p:cNvSpPr>
            <p:nvPr/>
          </p:nvSpPr>
          <p:spPr bwMode="auto">
            <a:xfrm>
              <a:off x="7667626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76"/>
            <p:cNvSpPr>
              <a:spLocks noChangeArrowheads="1"/>
            </p:cNvSpPr>
            <p:nvPr/>
          </p:nvSpPr>
          <p:spPr bwMode="auto">
            <a:xfrm>
              <a:off x="77279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7"/>
            <p:cNvSpPr>
              <a:spLocks noChangeArrowheads="1"/>
            </p:cNvSpPr>
            <p:nvPr/>
          </p:nvSpPr>
          <p:spPr bwMode="auto">
            <a:xfrm>
              <a:off x="77898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78"/>
            <p:cNvSpPr>
              <a:spLocks noChangeArrowheads="1"/>
            </p:cNvSpPr>
            <p:nvPr/>
          </p:nvSpPr>
          <p:spPr bwMode="auto">
            <a:xfrm>
              <a:off x="785177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79"/>
            <p:cNvSpPr>
              <a:spLocks noChangeArrowheads="1"/>
            </p:cNvSpPr>
            <p:nvPr/>
          </p:nvSpPr>
          <p:spPr bwMode="auto">
            <a:xfrm>
              <a:off x="7913688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80"/>
            <p:cNvSpPr>
              <a:spLocks noChangeArrowheads="1"/>
            </p:cNvSpPr>
            <p:nvPr/>
          </p:nvSpPr>
          <p:spPr bwMode="auto">
            <a:xfrm>
              <a:off x="7975601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1"/>
            <p:cNvSpPr>
              <a:spLocks noChangeArrowheads="1"/>
            </p:cNvSpPr>
            <p:nvPr/>
          </p:nvSpPr>
          <p:spPr bwMode="auto">
            <a:xfrm>
              <a:off x="8037513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2"/>
            <p:cNvSpPr>
              <a:spLocks noChangeArrowheads="1"/>
            </p:cNvSpPr>
            <p:nvPr/>
          </p:nvSpPr>
          <p:spPr bwMode="auto">
            <a:xfrm>
              <a:off x="809783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83"/>
            <p:cNvSpPr>
              <a:spLocks noChangeArrowheads="1"/>
            </p:cNvSpPr>
            <p:nvPr/>
          </p:nvSpPr>
          <p:spPr bwMode="auto">
            <a:xfrm>
              <a:off x="81597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84"/>
            <p:cNvSpPr>
              <a:spLocks noChangeArrowheads="1"/>
            </p:cNvSpPr>
            <p:nvPr/>
          </p:nvSpPr>
          <p:spPr bwMode="auto">
            <a:xfrm>
              <a:off x="8221663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5"/>
            <p:cNvSpPr>
              <a:spLocks noChangeArrowheads="1"/>
            </p:cNvSpPr>
            <p:nvPr/>
          </p:nvSpPr>
          <p:spPr bwMode="auto">
            <a:xfrm>
              <a:off x="828357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86"/>
            <p:cNvSpPr>
              <a:spLocks noChangeArrowheads="1"/>
            </p:cNvSpPr>
            <p:nvPr/>
          </p:nvSpPr>
          <p:spPr bwMode="auto">
            <a:xfrm>
              <a:off x="8345488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87"/>
            <p:cNvSpPr>
              <a:spLocks noChangeArrowheads="1"/>
            </p:cNvSpPr>
            <p:nvPr/>
          </p:nvSpPr>
          <p:spPr bwMode="auto">
            <a:xfrm>
              <a:off x="8407401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88"/>
            <p:cNvSpPr>
              <a:spLocks noChangeArrowheads="1"/>
            </p:cNvSpPr>
            <p:nvPr/>
          </p:nvSpPr>
          <p:spPr bwMode="auto">
            <a:xfrm>
              <a:off x="846772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9"/>
            <p:cNvSpPr>
              <a:spLocks noChangeArrowheads="1"/>
            </p:cNvSpPr>
            <p:nvPr/>
          </p:nvSpPr>
          <p:spPr bwMode="auto">
            <a:xfrm>
              <a:off x="8529638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90"/>
            <p:cNvSpPr>
              <a:spLocks noChangeArrowheads="1"/>
            </p:cNvSpPr>
            <p:nvPr/>
          </p:nvSpPr>
          <p:spPr bwMode="auto">
            <a:xfrm>
              <a:off x="85915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91"/>
            <p:cNvSpPr>
              <a:spLocks noChangeArrowheads="1"/>
            </p:cNvSpPr>
            <p:nvPr/>
          </p:nvSpPr>
          <p:spPr bwMode="auto">
            <a:xfrm>
              <a:off x="86534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92"/>
            <p:cNvSpPr>
              <a:spLocks noChangeArrowheads="1"/>
            </p:cNvSpPr>
            <p:nvPr/>
          </p:nvSpPr>
          <p:spPr bwMode="auto">
            <a:xfrm>
              <a:off x="8715376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93"/>
            <p:cNvSpPr>
              <a:spLocks noChangeArrowheads="1"/>
            </p:cNvSpPr>
            <p:nvPr/>
          </p:nvSpPr>
          <p:spPr bwMode="auto">
            <a:xfrm>
              <a:off x="8777288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94"/>
            <p:cNvSpPr>
              <a:spLocks noChangeArrowheads="1"/>
            </p:cNvSpPr>
            <p:nvPr/>
          </p:nvSpPr>
          <p:spPr bwMode="auto">
            <a:xfrm>
              <a:off x="8837613" y="5308600"/>
              <a:ext cx="28575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95"/>
            <p:cNvSpPr>
              <a:spLocks noChangeArrowheads="1"/>
            </p:cNvSpPr>
            <p:nvPr/>
          </p:nvSpPr>
          <p:spPr bwMode="auto">
            <a:xfrm>
              <a:off x="889952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96"/>
            <p:cNvSpPr>
              <a:spLocks noChangeArrowheads="1"/>
            </p:cNvSpPr>
            <p:nvPr/>
          </p:nvSpPr>
          <p:spPr bwMode="auto">
            <a:xfrm>
              <a:off x="89598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97"/>
            <p:cNvSpPr>
              <a:spLocks noChangeArrowheads="1"/>
            </p:cNvSpPr>
            <p:nvPr/>
          </p:nvSpPr>
          <p:spPr bwMode="auto">
            <a:xfrm>
              <a:off x="902176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98"/>
            <p:cNvSpPr>
              <a:spLocks noChangeArrowheads="1"/>
            </p:cNvSpPr>
            <p:nvPr/>
          </p:nvSpPr>
          <p:spPr bwMode="auto">
            <a:xfrm>
              <a:off x="9083676" y="5381625"/>
              <a:ext cx="26988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99"/>
            <p:cNvSpPr>
              <a:spLocks noChangeArrowheads="1"/>
            </p:cNvSpPr>
            <p:nvPr/>
          </p:nvSpPr>
          <p:spPr bwMode="auto">
            <a:xfrm>
              <a:off x="9145588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00"/>
            <p:cNvSpPr>
              <a:spLocks noChangeArrowheads="1"/>
            </p:cNvSpPr>
            <p:nvPr/>
          </p:nvSpPr>
          <p:spPr bwMode="auto">
            <a:xfrm>
              <a:off x="9453563" y="5308600"/>
              <a:ext cx="26988" cy="134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01"/>
            <p:cNvSpPr>
              <a:spLocks noChangeArrowheads="1"/>
            </p:cNvSpPr>
            <p:nvPr/>
          </p:nvSpPr>
          <p:spPr bwMode="auto">
            <a:xfrm>
              <a:off x="9205913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102"/>
            <p:cNvSpPr>
              <a:spLocks noChangeArrowheads="1"/>
            </p:cNvSpPr>
            <p:nvPr/>
          </p:nvSpPr>
          <p:spPr bwMode="auto">
            <a:xfrm>
              <a:off x="9267826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103"/>
            <p:cNvSpPr>
              <a:spLocks noChangeArrowheads="1"/>
            </p:cNvSpPr>
            <p:nvPr/>
          </p:nvSpPr>
          <p:spPr bwMode="auto">
            <a:xfrm>
              <a:off x="9329738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104"/>
            <p:cNvSpPr>
              <a:spLocks noChangeArrowheads="1"/>
            </p:cNvSpPr>
            <p:nvPr/>
          </p:nvSpPr>
          <p:spPr bwMode="auto">
            <a:xfrm>
              <a:off x="9391651" y="5381625"/>
              <a:ext cx="28575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05"/>
            <p:cNvSpPr>
              <a:spLocks noChangeArrowheads="1"/>
            </p:cNvSpPr>
            <p:nvPr/>
          </p:nvSpPr>
          <p:spPr bwMode="auto">
            <a:xfrm>
              <a:off x="7143751" y="5227638"/>
              <a:ext cx="92075" cy="93663"/>
            </a:xfrm>
            <a:prstGeom prst="ellipse">
              <a:avLst/>
            </a:prstGeom>
            <a:solidFill>
              <a:srgbClr val="35A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106"/>
            <p:cNvSpPr>
              <a:spLocks noChangeArrowheads="1"/>
            </p:cNvSpPr>
            <p:nvPr/>
          </p:nvSpPr>
          <p:spPr bwMode="auto">
            <a:xfrm>
              <a:off x="7143751" y="5241925"/>
              <a:ext cx="92075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7"/>
            <p:cNvSpPr>
              <a:spLocks/>
            </p:cNvSpPr>
            <p:nvPr/>
          </p:nvSpPr>
          <p:spPr bwMode="auto">
            <a:xfrm>
              <a:off x="9771063" y="2128838"/>
              <a:ext cx="234950" cy="230188"/>
            </a:xfrm>
            <a:custGeom>
              <a:avLst/>
              <a:gdLst>
                <a:gd name="T0" fmla="*/ 95 w 148"/>
                <a:gd name="T1" fmla="*/ 136 h 145"/>
                <a:gd name="T2" fmla="*/ 116 w 148"/>
                <a:gd name="T3" fmla="*/ 145 h 145"/>
                <a:gd name="T4" fmla="*/ 137 w 148"/>
                <a:gd name="T5" fmla="*/ 136 h 145"/>
                <a:gd name="T6" fmla="*/ 137 w 148"/>
                <a:gd name="T7" fmla="*/ 95 h 145"/>
                <a:gd name="T8" fmla="*/ 54 w 148"/>
                <a:gd name="T9" fmla="*/ 12 h 145"/>
                <a:gd name="T10" fmla="*/ 12 w 148"/>
                <a:gd name="T11" fmla="*/ 12 h 145"/>
                <a:gd name="T12" fmla="*/ 12 w 148"/>
                <a:gd name="T13" fmla="*/ 53 h 145"/>
                <a:gd name="T14" fmla="*/ 95 w 148"/>
                <a:gd name="T15" fmla="*/ 13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95" y="136"/>
                  </a:moveTo>
                  <a:cubicBezTo>
                    <a:pt x="101" y="142"/>
                    <a:pt x="110" y="145"/>
                    <a:pt x="116" y="145"/>
                  </a:cubicBezTo>
                  <a:cubicBezTo>
                    <a:pt x="125" y="145"/>
                    <a:pt x="131" y="142"/>
                    <a:pt x="137" y="136"/>
                  </a:cubicBezTo>
                  <a:cubicBezTo>
                    <a:pt x="148" y="124"/>
                    <a:pt x="148" y="107"/>
                    <a:pt x="137" y="95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42" y="0"/>
                    <a:pt x="24" y="0"/>
                    <a:pt x="12" y="12"/>
                  </a:cubicBezTo>
                  <a:cubicBezTo>
                    <a:pt x="0" y="21"/>
                    <a:pt x="0" y="42"/>
                    <a:pt x="12" y="53"/>
                  </a:cubicBezTo>
                  <a:lnTo>
                    <a:pt x="95" y="136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8"/>
            <p:cNvSpPr>
              <a:spLocks/>
            </p:cNvSpPr>
            <p:nvPr/>
          </p:nvSpPr>
          <p:spPr bwMode="auto">
            <a:xfrm>
              <a:off x="9725026" y="2457450"/>
              <a:ext cx="280988" cy="93663"/>
            </a:xfrm>
            <a:custGeom>
              <a:avLst/>
              <a:gdLst>
                <a:gd name="T0" fmla="*/ 177 w 177"/>
                <a:gd name="T1" fmla="*/ 30 h 59"/>
                <a:gd name="T2" fmla="*/ 148 w 177"/>
                <a:gd name="T3" fmla="*/ 0 h 59"/>
                <a:gd name="T4" fmla="*/ 29 w 177"/>
                <a:gd name="T5" fmla="*/ 0 h 59"/>
                <a:gd name="T6" fmla="*/ 0 w 177"/>
                <a:gd name="T7" fmla="*/ 30 h 59"/>
                <a:gd name="T8" fmla="*/ 29 w 177"/>
                <a:gd name="T9" fmla="*/ 59 h 59"/>
                <a:gd name="T10" fmla="*/ 148 w 177"/>
                <a:gd name="T11" fmla="*/ 59 h 59"/>
                <a:gd name="T12" fmla="*/ 177 w 177"/>
                <a:gd name="T1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59">
                  <a:moveTo>
                    <a:pt x="177" y="30"/>
                  </a:moveTo>
                  <a:cubicBezTo>
                    <a:pt x="177" y="12"/>
                    <a:pt x="166" y="0"/>
                    <a:pt x="14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8"/>
                    <a:pt x="12" y="59"/>
                    <a:pt x="2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66" y="59"/>
                    <a:pt x="177" y="45"/>
                    <a:pt x="177" y="3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9"/>
            <p:cNvSpPr>
              <a:spLocks/>
            </p:cNvSpPr>
            <p:nvPr/>
          </p:nvSpPr>
          <p:spPr bwMode="auto">
            <a:xfrm>
              <a:off x="9771063" y="2646363"/>
              <a:ext cx="234950" cy="230188"/>
            </a:xfrm>
            <a:custGeom>
              <a:avLst/>
              <a:gdLst>
                <a:gd name="T0" fmla="*/ 137 w 148"/>
                <a:gd name="T1" fmla="*/ 12 h 145"/>
                <a:gd name="T2" fmla="*/ 95 w 148"/>
                <a:gd name="T3" fmla="*/ 12 h 145"/>
                <a:gd name="T4" fmla="*/ 12 w 148"/>
                <a:gd name="T5" fmla="*/ 94 h 145"/>
                <a:gd name="T6" fmla="*/ 12 w 148"/>
                <a:gd name="T7" fmla="*/ 136 h 145"/>
                <a:gd name="T8" fmla="*/ 33 w 148"/>
                <a:gd name="T9" fmla="*/ 145 h 145"/>
                <a:gd name="T10" fmla="*/ 54 w 148"/>
                <a:gd name="T11" fmla="*/ 136 h 145"/>
                <a:gd name="T12" fmla="*/ 137 w 148"/>
                <a:gd name="T13" fmla="*/ 53 h 145"/>
                <a:gd name="T14" fmla="*/ 137 w 148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137" y="12"/>
                  </a:moveTo>
                  <a:cubicBezTo>
                    <a:pt x="125" y="0"/>
                    <a:pt x="107" y="0"/>
                    <a:pt x="95" y="12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0" y="106"/>
                    <a:pt x="0" y="124"/>
                    <a:pt x="12" y="136"/>
                  </a:cubicBezTo>
                  <a:cubicBezTo>
                    <a:pt x="18" y="142"/>
                    <a:pt x="27" y="145"/>
                    <a:pt x="33" y="145"/>
                  </a:cubicBezTo>
                  <a:cubicBezTo>
                    <a:pt x="39" y="145"/>
                    <a:pt x="48" y="142"/>
                    <a:pt x="54" y="136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8" y="41"/>
                    <a:pt x="148" y="20"/>
                    <a:pt x="137" y="12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0"/>
            <p:cNvSpPr>
              <a:spLocks/>
            </p:cNvSpPr>
            <p:nvPr/>
          </p:nvSpPr>
          <p:spPr bwMode="auto">
            <a:xfrm>
              <a:off x="11509376" y="2128838"/>
              <a:ext cx="234950" cy="230188"/>
            </a:xfrm>
            <a:custGeom>
              <a:avLst/>
              <a:gdLst>
                <a:gd name="T0" fmla="*/ 33 w 148"/>
                <a:gd name="T1" fmla="*/ 145 h 145"/>
                <a:gd name="T2" fmla="*/ 54 w 148"/>
                <a:gd name="T3" fmla="*/ 136 h 145"/>
                <a:gd name="T4" fmla="*/ 137 w 148"/>
                <a:gd name="T5" fmla="*/ 53 h 145"/>
                <a:gd name="T6" fmla="*/ 137 w 148"/>
                <a:gd name="T7" fmla="*/ 12 h 145"/>
                <a:gd name="T8" fmla="*/ 95 w 148"/>
                <a:gd name="T9" fmla="*/ 12 h 145"/>
                <a:gd name="T10" fmla="*/ 12 w 148"/>
                <a:gd name="T11" fmla="*/ 95 h 145"/>
                <a:gd name="T12" fmla="*/ 12 w 148"/>
                <a:gd name="T13" fmla="*/ 136 h 145"/>
                <a:gd name="T14" fmla="*/ 33 w 148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33" y="145"/>
                  </a:moveTo>
                  <a:cubicBezTo>
                    <a:pt x="42" y="145"/>
                    <a:pt x="48" y="142"/>
                    <a:pt x="54" y="136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8" y="42"/>
                    <a:pt x="148" y="24"/>
                    <a:pt x="137" y="12"/>
                  </a:cubicBezTo>
                  <a:cubicBezTo>
                    <a:pt x="125" y="0"/>
                    <a:pt x="107" y="0"/>
                    <a:pt x="95" y="12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0" y="107"/>
                    <a:pt x="0" y="124"/>
                    <a:pt x="12" y="136"/>
                  </a:cubicBezTo>
                  <a:cubicBezTo>
                    <a:pt x="18" y="142"/>
                    <a:pt x="24" y="145"/>
                    <a:pt x="33" y="145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1"/>
            <p:cNvSpPr>
              <a:spLocks/>
            </p:cNvSpPr>
            <p:nvPr/>
          </p:nvSpPr>
          <p:spPr bwMode="auto">
            <a:xfrm>
              <a:off x="11509376" y="2457450"/>
              <a:ext cx="282575" cy="93663"/>
            </a:xfrm>
            <a:custGeom>
              <a:avLst/>
              <a:gdLst>
                <a:gd name="T0" fmla="*/ 148 w 178"/>
                <a:gd name="T1" fmla="*/ 0 h 59"/>
                <a:gd name="T2" fmla="*/ 30 w 178"/>
                <a:gd name="T3" fmla="*/ 0 h 59"/>
                <a:gd name="T4" fmla="*/ 0 w 178"/>
                <a:gd name="T5" fmla="*/ 30 h 59"/>
                <a:gd name="T6" fmla="*/ 30 w 178"/>
                <a:gd name="T7" fmla="*/ 59 h 59"/>
                <a:gd name="T8" fmla="*/ 148 w 178"/>
                <a:gd name="T9" fmla="*/ 59 h 59"/>
                <a:gd name="T10" fmla="*/ 178 w 178"/>
                <a:gd name="T11" fmla="*/ 30 h 59"/>
                <a:gd name="T12" fmla="*/ 148 w 178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59">
                  <a:moveTo>
                    <a:pt x="148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8"/>
                    <a:pt x="12" y="59"/>
                    <a:pt x="30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66" y="59"/>
                    <a:pt x="178" y="48"/>
                    <a:pt x="178" y="30"/>
                  </a:cubicBezTo>
                  <a:cubicBezTo>
                    <a:pt x="178" y="12"/>
                    <a:pt x="166" y="0"/>
                    <a:pt x="148" y="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2"/>
            <p:cNvSpPr>
              <a:spLocks/>
            </p:cNvSpPr>
            <p:nvPr/>
          </p:nvSpPr>
          <p:spPr bwMode="auto">
            <a:xfrm>
              <a:off x="11509376" y="2646363"/>
              <a:ext cx="234950" cy="230188"/>
            </a:xfrm>
            <a:custGeom>
              <a:avLst/>
              <a:gdLst>
                <a:gd name="T0" fmla="*/ 54 w 148"/>
                <a:gd name="T1" fmla="*/ 12 h 145"/>
                <a:gd name="T2" fmla="*/ 12 w 148"/>
                <a:gd name="T3" fmla="*/ 12 h 145"/>
                <a:gd name="T4" fmla="*/ 12 w 148"/>
                <a:gd name="T5" fmla="*/ 53 h 145"/>
                <a:gd name="T6" fmla="*/ 95 w 148"/>
                <a:gd name="T7" fmla="*/ 136 h 145"/>
                <a:gd name="T8" fmla="*/ 116 w 148"/>
                <a:gd name="T9" fmla="*/ 145 h 145"/>
                <a:gd name="T10" fmla="*/ 137 w 148"/>
                <a:gd name="T11" fmla="*/ 136 h 145"/>
                <a:gd name="T12" fmla="*/ 137 w 148"/>
                <a:gd name="T13" fmla="*/ 94 h 145"/>
                <a:gd name="T14" fmla="*/ 54 w 148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54" y="12"/>
                  </a:moveTo>
                  <a:cubicBezTo>
                    <a:pt x="42" y="0"/>
                    <a:pt x="24" y="0"/>
                    <a:pt x="12" y="12"/>
                  </a:cubicBezTo>
                  <a:cubicBezTo>
                    <a:pt x="0" y="23"/>
                    <a:pt x="0" y="41"/>
                    <a:pt x="12" y="53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101" y="142"/>
                    <a:pt x="110" y="145"/>
                    <a:pt x="116" y="145"/>
                  </a:cubicBezTo>
                  <a:cubicBezTo>
                    <a:pt x="125" y="145"/>
                    <a:pt x="131" y="142"/>
                    <a:pt x="137" y="136"/>
                  </a:cubicBezTo>
                  <a:cubicBezTo>
                    <a:pt x="148" y="124"/>
                    <a:pt x="148" y="106"/>
                    <a:pt x="137" y="94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3"/>
            <p:cNvSpPr>
              <a:spLocks/>
            </p:cNvSpPr>
            <p:nvPr/>
          </p:nvSpPr>
          <p:spPr bwMode="auto">
            <a:xfrm>
              <a:off x="9979026" y="1879600"/>
              <a:ext cx="1601788" cy="2260600"/>
            </a:xfrm>
            <a:custGeom>
              <a:avLst/>
              <a:gdLst>
                <a:gd name="T0" fmla="*/ 979 w 1009"/>
                <a:gd name="T1" fmla="*/ 1365 h 1424"/>
                <a:gd name="T2" fmla="*/ 846 w 1009"/>
                <a:gd name="T3" fmla="*/ 1365 h 1424"/>
                <a:gd name="T4" fmla="*/ 734 w 1009"/>
                <a:gd name="T5" fmla="*/ 560 h 1424"/>
                <a:gd name="T6" fmla="*/ 737 w 1009"/>
                <a:gd name="T7" fmla="*/ 521 h 1424"/>
                <a:gd name="T8" fmla="*/ 808 w 1009"/>
                <a:gd name="T9" fmla="*/ 302 h 1424"/>
                <a:gd name="T10" fmla="*/ 819 w 1009"/>
                <a:gd name="T11" fmla="*/ 311 h 1424"/>
                <a:gd name="T12" fmla="*/ 837 w 1009"/>
                <a:gd name="T13" fmla="*/ 317 h 1424"/>
                <a:gd name="T14" fmla="*/ 861 w 1009"/>
                <a:gd name="T15" fmla="*/ 305 h 1424"/>
                <a:gd name="T16" fmla="*/ 855 w 1009"/>
                <a:gd name="T17" fmla="*/ 264 h 1424"/>
                <a:gd name="T18" fmla="*/ 500 w 1009"/>
                <a:gd name="T19" fmla="*/ 0 h 1424"/>
                <a:gd name="T20" fmla="*/ 145 w 1009"/>
                <a:gd name="T21" fmla="*/ 264 h 1424"/>
                <a:gd name="T22" fmla="*/ 139 w 1009"/>
                <a:gd name="T23" fmla="*/ 305 h 1424"/>
                <a:gd name="T24" fmla="*/ 180 w 1009"/>
                <a:gd name="T25" fmla="*/ 311 h 1424"/>
                <a:gd name="T26" fmla="*/ 192 w 1009"/>
                <a:gd name="T27" fmla="*/ 302 h 1424"/>
                <a:gd name="T28" fmla="*/ 263 w 1009"/>
                <a:gd name="T29" fmla="*/ 521 h 1424"/>
                <a:gd name="T30" fmla="*/ 266 w 1009"/>
                <a:gd name="T31" fmla="*/ 560 h 1424"/>
                <a:gd name="T32" fmla="*/ 154 w 1009"/>
                <a:gd name="T33" fmla="*/ 1365 h 1424"/>
                <a:gd name="T34" fmla="*/ 23 w 1009"/>
                <a:gd name="T35" fmla="*/ 1365 h 1424"/>
                <a:gd name="T36" fmla="*/ 0 w 1009"/>
                <a:gd name="T37" fmla="*/ 1394 h 1424"/>
                <a:gd name="T38" fmla="*/ 23 w 1009"/>
                <a:gd name="T39" fmla="*/ 1424 h 1424"/>
                <a:gd name="T40" fmla="*/ 982 w 1009"/>
                <a:gd name="T41" fmla="*/ 1424 h 1424"/>
                <a:gd name="T42" fmla="*/ 1009 w 1009"/>
                <a:gd name="T43" fmla="*/ 1394 h 1424"/>
                <a:gd name="T44" fmla="*/ 979 w 1009"/>
                <a:gd name="T45" fmla="*/ 1365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9" h="1424">
                  <a:moveTo>
                    <a:pt x="979" y="1365"/>
                  </a:moveTo>
                  <a:cubicBezTo>
                    <a:pt x="846" y="1365"/>
                    <a:pt x="846" y="1365"/>
                    <a:pt x="846" y="1365"/>
                  </a:cubicBezTo>
                  <a:cubicBezTo>
                    <a:pt x="734" y="560"/>
                    <a:pt x="734" y="560"/>
                    <a:pt x="734" y="560"/>
                  </a:cubicBezTo>
                  <a:cubicBezTo>
                    <a:pt x="731" y="548"/>
                    <a:pt x="734" y="533"/>
                    <a:pt x="737" y="521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19" y="311"/>
                    <a:pt x="819" y="311"/>
                    <a:pt x="819" y="311"/>
                  </a:cubicBezTo>
                  <a:cubicBezTo>
                    <a:pt x="825" y="314"/>
                    <a:pt x="831" y="317"/>
                    <a:pt x="837" y="317"/>
                  </a:cubicBezTo>
                  <a:cubicBezTo>
                    <a:pt x="846" y="317"/>
                    <a:pt x="855" y="314"/>
                    <a:pt x="861" y="305"/>
                  </a:cubicBezTo>
                  <a:cubicBezTo>
                    <a:pt x="870" y="293"/>
                    <a:pt x="867" y="276"/>
                    <a:pt x="855" y="264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145" y="264"/>
                    <a:pt x="145" y="264"/>
                    <a:pt x="145" y="264"/>
                  </a:cubicBezTo>
                  <a:cubicBezTo>
                    <a:pt x="133" y="273"/>
                    <a:pt x="130" y="290"/>
                    <a:pt x="139" y="305"/>
                  </a:cubicBezTo>
                  <a:cubicBezTo>
                    <a:pt x="148" y="317"/>
                    <a:pt x="168" y="320"/>
                    <a:pt x="180" y="311"/>
                  </a:cubicBezTo>
                  <a:cubicBezTo>
                    <a:pt x="192" y="302"/>
                    <a:pt x="192" y="302"/>
                    <a:pt x="192" y="302"/>
                  </a:cubicBezTo>
                  <a:cubicBezTo>
                    <a:pt x="263" y="521"/>
                    <a:pt x="263" y="521"/>
                    <a:pt x="263" y="521"/>
                  </a:cubicBezTo>
                  <a:cubicBezTo>
                    <a:pt x="266" y="533"/>
                    <a:pt x="269" y="548"/>
                    <a:pt x="266" y="560"/>
                  </a:cubicBezTo>
                  <a:cubicBezTo>
                    <a:pt x="154" y="1365"/>
                    <a:pt x="154" y="1365"/>
                    <a:pt x="154" y="1365"/>
                  </a:cubicBezTo>
                  <a:cubicBezTo>
                    <a:pt x="23" y="1365"/>
                    <a:pt x="23" y="1365"/>
                    <a:pt x="23" y="1365"/>
                  </a:cubicBezTo>
                  <a:cubicBezTo>
                    <a:pt x="9" y="1365"/>
                    <a:pt x="0" y="1376"/>
                    <a:pt x="0" y="1394"/>
                  </a:cubicBezTo>
                  <a:cubicBezTo>
                    <a:pt x="0" y="1409"/>
                    <a:pt x="12" y="1424"/>
                    <a:pt x="23" y="1424"/>
                  </a:cubicBezTo>
                  <a:cubicBezTo>
                    <a:pt x="982" y="1424"/>
                    <a:pt x="982" y="1424"/>
                    <a:pt x="982" y="1424"/>
                  </a:cubicBezTo>
                  <a:cubicBezTo>
                    <a:pt x="997" y="1424"/>
                    <a:pt x="1009" y="1412"/>
                    <a:pt x="1009" y="1394"/>
                  </a:cubicBezTo>
                  <a:cubicBezTo>
                    <a:pt x="1003" y="1376"/>
                    <a:pt x="991" y="1365"/>
                    <a:pt x="979" y="1365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4"/>
            <p:cNvSpPr>
              <a:spLocks/>
            </p:cNvSpPr>
            <p:nvPr/>
          </p:nvSpPr>
          <p:spPr bwMode="auto">
            <a:xfrm>
              <a:off x="10514013" y="3524250"/>
              <a:ext cx="98425" cy="93663"/>
            </a:xfrm>
            <a:custGeom>
              <a:avLst/>
              <a:gdLst>
                <a:gd name="T0" fmla="*/ 62 w 62"/>
                <a:gd name="T1" fmla="*/ 36 h 59"/>
                <a:gd name="T2" fmla="*/ 59 w 62"/>
                <a:gd name="T3" fmla="*/ 41 h 59"/>
                <a:gd name="T4" fmla="*/ 56 w 62"/>
                <a:gd name="T5" fmla="*/ 47 h 59"/>
                <a:gd name="T6" fmla="*/ 53 w 62"/>
                <a:gd name="T7" fmla="*/ 50 h 59"/>
                <a:gd name="T8" fmla="*/ 47 w 62"/>
                <a:gd name="T9" fmla="*/ 53 h 59"/>
                <a:gd name="T10" fmla="*/ 41 w 62"/>
                <a:gd name="T11" fmla="*/ 56 h 59"/>
                <a:gd name="T12" fmla="*/ 36 w 62"/>
                <a:gd name="T13" fmla="*/ 59 h 59"/>
                <a:gd name="T14" fmla="*/ 24 w 62"/>
                <a:gd name="T15" fmla="*/ 59 h 59"/>
                <a:gd name="T16" fmla="*/ 18 w 62"/>
                <a:gd name="T17" fmla="*/ 56 h 59"/>
                <a:gd name="T18" fmla="*/ 12 w 62"/>
                <a:gd name="T19" fmla="*/ 53 h 59"/>
                <a:gd name="T20" fmla="*/ 9 w 62"/>
                <a:gd name="T21" fmla="*/ 50 h 59"/>
                <a:gd name="T22" fmla="*/ 6 w 62"/>
                <a:gd name="T23" fmla="*/ 47 h 59"/>
                <a:gd name="T24" fmla="*/ 3 w 62"/>
                <a:gd name="T25" fmla="*/ 41 h 59"/>
                <a:gd name="T26" fmla="*/ 0 w 62"/>
                <a:gd name="T27" fmla="*/ 36 h 59"/>
                <a:gd name="T28" fmla="*/ 0 w 62"/>
                <a:gd name="T29" fmla="*/ 30 h 59"/>
                <a:gd name="T30" fmla="*/ 9 w 62"/>
                <a:gd name="T31" fmla="*/ 9 h 59"/>
                <a:gd name="T32" fmla="*/ 12 w 62"/>
                <a:gd name="T33" fmla="*/ 6 h 59"/>
                <a:gd name="T34" fmla="*/ 18 w 62"/>
                <a:gd name="T35" fmla="*/ 3 h 59"/>
                <a:gd name="T36" fmla="*/ 24 w 62"/>
                <a:gd name="T37" fmla="*/ 0 h 59"/>
                <a:gd name="T38" fmla="*/ 36 w 62"/>
                <a:gd name="T39" fmla="*/ 0 h 59"/>
                <a:gd name="T40" fmla="*/ 41 w 62"/>
                <a:gd name="T41" fmla="*/ 3 h 59"/>
                <a:gd name="T42" fmla="*/ 47 w 62"/>
                <a:gd name="T43" fmla="*/ 6 h 59"/>
                <a:gd name="T44" fmla="*/ 53 w 62"/>
                <a:gd name="T45" fmla="*/ 9 h 59"/>
                <a:gd name="T46" fmla="*/ 62 w 62"/>
                <a:gd name="T47" fmla="*/ 30 h 59"/>
                <a:gd name="T48" fmla="*/ 62 w 62"/>
                <a:gd name="T49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59">
                  <a:moveTo>
                    <a:pt x="62" y="36"/>
                  </a:moveTo>
                  <a:cubicBezTo>
                    <a:pt x="62" y="39"/>
                    <a:pt x="62" y="39"/>
                    <a:pt x="59" y="41"/>
                  </a:cubicBezTo>
                  <a:cubicBezTo>
                    <a:pt x="59" y="44"/>
                    <a:pt x="59" y="44"/>
                    <a:pt x="56" y="47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50"/>
                    <a:pt x="50" y="53"/>
                    <a:pt x="47" y="53"/>
                  </a:cubicBezTo>
                  <a:cubicBezTo>
                    <a:pt x="47" y="53"/>
                    <a:pt x="44" y="56"/>
                    <a:pt x="41" y="56"/>
                  </a:cubicBezTo>
                  <a:cubicBezTo>
                    <a:pt x="39" y="56"/>
                    <a:pt x="39" y="56"/>
                    <a:pt x="36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1" y="59"/>
                    <a:pt x="21" y="59"/>
                    <a:pt x="18" y="56"/>
                  </a:cubicBezTo>
                  <a:cubicBezTo>
                    <a:pt x="15" y="56"/>
                    <a:pt x="15" y="53"/>
                    <a:pt x="12" y="53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7"/>
                    <a:pt x="6" y="47"/>
                    <a:pt x="6" y="47"/>
                  </a:cubicBezTo>
                  <a:cubicBezTo>
                    <a:pt x="6" y="44"/>
                    <a:pt x="3" y="44"/>
                    <a:pt x="3" y="41"/>
                  </a:cubicBezTo>
                  <a:cubicBezTo>
                    <a:pt x="3" y="39"/>
                    <a:pt x="3" y="39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1"/>
                    <a:pt x="3" y="15"/>
                    <a:pt x="9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5" y="6"/>
                    <a:pt x="15" y="3"/>
                    <a:pt x="18" y="3"/>
                  </a:cubicBezTo>
                  <a:cubicBezTo>
                    <a:pt x="21" y="3"/>
                    <a:pt x="21" y="3"/>
                    <a:pt x="2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39" y="0"/>
                    <a:pt x="41" y="3"/>
                  </a:cubicBezTo>
                  <a:cubicBezTo>
                    <a:pt x="44" y="3"/>
                    <a:pt x="44" y="6"/>
                    <a:pt x="47" y="6"/>
                  </a:cubicBezTo>
                  <a:cubicBezTo>
                    <a:pt x="50" y="6"/>
                    <a:pt x="50" y="9"/>
                    <a:pt x="53" y="9"/>
                  </a:cubicBezTo>
                  <a:cubicBezTo>
                    <a:pt x="59" y="15"/>
                    <a:pt x="62" y="21"/>
                    <a:pt x="62" y="30"/>
                  </a:cubicBezTo>
                  <a:lnTo>
                    <a:pt x="6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5"/>
            <p:cNvSpPr>
              <a:spLocks/>
            </p:cNvSpPr>
            <p:nvPr/>
          </p:nvSpPr>
          <p:spPr bwMode="auto">
            <a:xfrm>
              <a:off x="10518776" y="3008313"/>
              <a:ext cx="93663" cy="374650"/>
            </a:xfrm>
            <a:custGeom>
              <a:avLst/>
              <a:gdLst>
                <a:gd name="T0" fmla="*/ 59 w 59"/>
                <a:gd name="T1" fmla="*/ 207 h 236"/>
                <a:gd name="T2" fmla="*/ 30 w 59"/>
                <a:gd name="T3" fmla="*/ 236 h 236"/>
                <a:gd name="T4" fmla="*/ 0 w 59"/>
                <a:gd name="T5" fmla="*/ 207 h 236"/>
                <a:gd name="T6" fmla="*/ 0 w 59"/>
                <a:gd name="T7" fmla="*/ 29 h 236"/>
                <a:gd name="T8" fmla="*/ 30 w 59"/>
                <a:gd name="T9" fmla="*/ 0 h 236"/>
                <a:gd name="T10" fmla="*/ 59 w 59"/>
                <a:gd name="T11" fmla="*/ 29 h 236"/>
                <a:gd name="T12" fmla="*/ 59 w 59"/>
                <a:gd name="T13" fmla="*/ 20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36">
                  <a:moveTo>
                    <a:pt x="59" y="207"/>
                  </a:moveTo>
                  <a:cubicBezTo>
                    <a:pt x="59" y="224"/>
                    <a:pt x="47" y="236"/>
                    <a:pt x="30" y="236"/>
                  </a:cubicBezTo>
                  <a:cubicBezTo>
                    <a:pt x="12" y="236"/>
                    <a:pt x="0" y="224"/>
                    <a:pt x="0" y="20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12" y="0"/>
                    <a:pt x="30" y="0"/>
                  </a:cubicBezTo>
                  <a:cubicBezTo>
                    <a:pt x="47" y="0"/>
                    <a:pt x="59" y="11"/>
                    <a:pt x="59" y="29"/>
                  </a:cubicBezTo>
                  <a:lnTo>
                    <a:pt x="5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16"/>
            <p:cNvSpPr>
              <a:spLocks noChangeArrowheads="1"/>
            </p:cNvSpPr>
            <p:nvPr/>
          </p:nvSpPr>
          <p:spPr bwMode="auto">
            <a:xfrm>
              <a:off x="10660063" y="2279650"/>
              <a:ext cx="187325" cy="187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117"/>
            <p:cNvSpPr>
              <a:spLocks noChangeShapeType="1"/>
            </p:cNvSpPr>
            <p:nvPr/>
          </p:nvSpPr>
          <p:spPr bwMode="auto">
            <a:xfrm>
              <a:off x="10753726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118"/>
            <p:cNvSpPr>
              <a:spLocks noChangeShapeType="1"/>
            </p:cNvSpPr>
            <p:nvPr/>
          </p:nvSpPr>
          <p:spPr bwMode="auto">
            <a:xfrm>
              <a:off x="10753726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9"/>
            <p:cNvSpPr>
              <a:spLocks/>
            </p:cNvSpPr>
            <p:nvPr/>
          </p:nvSpPr>
          <p:spPr bwMode="auto">
            <a:xfrm>
              <a:off x="9771063" y="2128838"/>
              <a:ext cx="234950" cy="230188"/>
            </a:xfrm>
            <a:custGeom>
              <a:avLst/>
              <a:gdLst>
                <a:gd name="T0" fmla="*/ 95 w 148"/>
                <a:gd name="T1" fmla="*/ 136 h 145"/>
                <a:gd name="T2" fmla="*/ 116 w 148"/>
                <a:gd name="T3" fmla="*/ 145 h 145"/>
                <a:gd name="T4" fmla="*/ 137 w 148"/>
                <a:gd name="T5" fmla="*/ 136 h 145"/>
                <a:gd name="T6" fmla="*/ 137 w 148"/>
                <a:gd name="T7" fmla="*/ 95 h 145"/>
                <a:gd name="T8" fmla="*/ 54 w 148"/>
                <a:gd name="T9" fmla="*/ 12 h 145"/>
                <a:gd name="T10" fmla="*/ 12 w 148"/>
                <a:gd name="T11" fmla="*/ 12 h 145"/>
                <a:gd name="T12" fmla="*/ 12 w 148"/>
                <a:gd name="T13" fmla="*/ 53 h 145"/>
                <a:gd name="T14" fmla="*/ 95 w 148"/>
                <a:gd name="T15" fmla="*/ 13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95" y="136"/>
                  </a:moveTo>
                  <a:cubicBezTo>
                    <a:pt x="101" y="142"/>
                    <a:pt x="110" y="145"/>
                    <a:pt x="116" y="145"/>
                  </a:cubicBezTo>
                  <a:cubicBezTo>
                    <a:pt x="125" y="145"/>
                    <a:pt x="131" y="142"/>
                    <a:pt x="137" y="136"/>
                  </a:cubicBezTo>
                  <a:cubicBezTo>
                    <a:pt x="148" y="124"/>
                    <a:pt x="148" y="107"/>
                    <a:pt x="137" y="95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42" y="0"/>
                    <a:pt x="24" y="0"/>
                    <a:pt x="12" y="12"/>
                  </a:cubicBezTo>
                  <a:cubicBezTo>
                    <a:pt x="0" y="21"/>
                    <a:pt x="0" y="42"/>
                    <a:pt x="12" y="53"/>
                  </a:cubicBezTo>
                  <a:lnTo>
                    <a:pt x="95" y="136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0"/>
            <p:cNvSpPr>
              <a:spLocks/>
            </p:cNvSpPr>
            <p:nvPr/>
          </p:nvSpPr>
          <p:spPr bwMode="auto">
            <a:xfrm>
              <a:off x="9725026" y="2457450"/>
              <a:ext cx="280988" cy="93663"/>
            </a:xfrm>
            <a:custGeom>
              <a:avLst/>
              <a:gdLst>
                <a:gd name="T0" fmla="*/ 177 w 177"/>
                <a:gd name="T1" fmla="*/ 30 h 59"/>
                <a:gd name="T2" fmla="*/ 148 w 177"/>
                <a:gd name="T3" fmla="*/ 0 h 59"/>
                <a:gd name="T4" fmla="*/ 29 w 177"/>
                <a:gd name="T5" fmla="*/ 0 h 59"/>
                <a:gd name="T6" fmla="*/ 0 w 177"/>
                <a:gd name="T7" fmla="*/ 30 h 59"/>
                <a:gd name="T8" fmla="*/ 29 w 177"/>
                <a:gd name="T9" fmla="*/ 59 h 59"/>
                <a:gd name="T10" fmla="*/ 148 w 177"/>
                <a:gd name="T11" fmla="*/ 59 h 59"/>
                <a:gd name="T12" fmla="*/ 177 w 177"/>
                <a:gd name="T1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59">
                  <a:moveTo>
                    <a:pt x="177" y="30"/>
                  </a:moveTo>
                  <a:cubicBezTo>
                    <a:pt x="177" y="12"/>
                    <a:pt x="166" y="0"/>
                    <a:pt x="14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8"/>
                    <a:pt x="12" y="59"/>
                    <a:pt x="2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66" y="59"/>
                    <a:pt x="177" y="45"/>
                    <a:pt x="177" y="3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1"/>
            <p:cNvSpPr>
              <a:spLocks/>
            </p:cNvSpPr>
            <p:nvPr/>
          </p:nvSpPr>
          <p:spPr bwMode="auto">
            <a:xfrm>
              <a:off x="9771063" y="2646363"/>
              <a:ext cx="234950" cy="230188"/>
            </a:xfrm>
            <a:custGeom>
              <a:avLst/>
              <a:gdLst>
                <a:gd name="T0" fmla="*/ 137 w 148"/>
                <a:gd name="T1" fmla="*/ 12 h 145"/>
                <a:gd name="T2" fmla="*/ 95 w 148"/>
                <a:gd name="T3" fmla="*/ 12 h 145"/>
                <a:gd name="T4" fmla="*/ 12 w 148"/>
                <a:gd name="T5" fmla="*/ 94 h 145"/>
                <a:gd name="T6" fmla="*/ 12 w 148"/>
                <a:gd name="T7" fmla="*/ 136 h 145"/>
                <a:gd name="T8" fmla="*/ 33 w 148"/>
                <a:gd name="T9" fmla="*/ 145 h 145"/>
                <a:gd name="T10" fmla="*/ 54 w 148"/>
                <a:gd name="T11" fmla="*/ 136 h 145"/>
                <a:gd name="T12" fmla="*/ 137 w 148"/>
                <a:gd name="T13" fmla="*/ 53 h 145"/>
                <a:gd name="T14" fmla="*/ 137 w 148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137" y="12"/>
                  </a:moveTo>
                  <a:cubicBezTo>
                    <a:pt x="125" y="0"/>
                    <a:pt x="107" y="0"/>
                    <a:pt x="95" y="12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0" y="106"/>
                    <a:pt x="0" y="124"/>
                    <a:pt x="12" y="136"/>
                  </a:cubicBezTo>
                  <a:cubicBezTo>
                    <a:pt x="18" y="142"/>
                    <a:pt x="27" y="145"/>
                    <a:pt x="33" y="145"/>
                  </a:cubicBezTo>
                  <a:cubicBezTo>
                    <a:pt x="39" y="145"/>
                    <a:pt x="48" y="142"/>
                    <a:pt x="54" y="136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8" y="41"/>
                    <a:pt x="148" y="20"/>
                    <a:pt x="137" y="12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2"/>
            <p:cNvSpPr>
              <a:spLocks/>
            </p:cNvSpPr>
            <p:nvPr/>
          </p:nvSpPr>
          <p:spPr bwMode="auto">
            <a:xfrm>
              <a:off x="11509376" y="2128838"/>
              <a:ext cx="234950" cy="230188"/>
            </a:xfrm>
            <a:custGeom>
              <a:avLst/>
              <a:gdLst>
                <a:gd name="T0" fmla="*/ 33 w 148"/>
                <a:gd name="T1" fmla="*/ 145 h 145"/>
                <a:gd name="T2" fmla="*/ 54 w 148"/>
                <a:gd name="T3" fmla="*/ 136 h 145"/>
                <a:gd name="T4" fmla="*/ 137 w 148"/>
                <a:gd name="T5" fmla="*/ 53 h 145"/>
                <a:gd name="T6" fmla="*/ 137 w 148"/>
                <a:gd name="T7" fmla="*/ 12 h 145"/>
                <a:gd name="T8" fmla="*/ 95 w 148"/>
                <a:gd name="T9" fmla="*/ 12 h 145"/>
                <a:gd name="T10" fmla="*/ 12 w 148"/>
                <a:gd name="T11" fmla="*/ 95 h 145"/>
                <a:gd name="T12" fmla="*/ 12 w 148"/>
                <a:gd name="T13" fmla="*/ 136 h 145"/>
                <a:gd name="T14" fmla="*/ 33 w 148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33" y="145"/>
                  </a:moveTo>
                  <a:cubicBezTo>
                    <a:pt x="42" y="145"/>
                    <a:pt x="48" y="142"/>
                    <a:pt x="54" y="136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8" y="42"/>
                    <a:pt x="148" y="24"/>
                    <a:pt x="137" y="12"/>
                  </a:cubicBezTo>
                  <a:cubicBezTo>
                    <a:pt x="125" y="0"/>
                    <a:pt x="107" y="0"/>
                    <a:pt x="95" y="12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0" y="107"/>
                    <a:pt x="0" y="124"/>
                    <a:pt x="12" y="136"/>
                  </a:cubicBezTo>
                  <a:cubicBezTo>
                    <a:pt x="18" y="142"/>
                    <a:pt x="24" y="145"/>
                    <a:pt x="33" y="145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3"/>
            <p:cNvSpPr>
              <a:spLocks/>
            </p:cNvSpPr>
            <p:nvPr/>
          </p:nvSpPr>
          <p:spPr bwMode="auto">
            <a:xfrm>
              <a:off x="11509376" y="2457450"/>
              <a:ext cx="282575" cy="93663"/>
            </a:xfrm>
            <a:custGeom>
              <a:avLst/>
              <a:gdLst>
                <a:gd name="T0" fmla="*/ 148 w 178"/>
                <a:gd name="T1" fmla="*/ 0 h 59"/>
                <a:gd name="T2" fmla="*/ 30 w 178"/>
                <a:gd name="T3" fmla="*/ 0 h 59"/>
                <a:gd name="T4" fmla="*/ 0 w 178"/>
                <a:gd name="T5" fmla="*/ 30 h 59"/>
                <a:gd name="T6" fmla="*/ 30 w 178"/>
                <a:gd name="T7" fmla="*/ 59 h 59"/>
                <a:gd name="T8" fmla="*/ 148 w 178"/>
                <a:gd name="T9" fmla="*/ 59 h 59"/>
                <a:gd name="T10" fmla="*/ 178 w 178"/>
                <a:gd name="T11" fmla="*/ 30 h 59"/>
                <a:gd name="T12" fmla="*/ 148 w 178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59">
                  <a:moveTo>
                    <a:pt x="148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8"/>
                    <a:pt x="12" y="59"/>
                    <a:pt x="30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66" y="59"/>
                    <a:pt x="178" y="48"/>
                    <a:pt x="178" y="30"/>
                  </a:cubicBezTo>
                  <a:cubicBezTo>
                    <a:pt x="178" y="12"/>
                    <a:pt x="166" y="0"/>
                    <a:pt x="148" y="0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4"/>
            <p:cNvSpPr>
              <a:spLocks/>
            </p:cNvSpPr>
            <p:nvPr/>
          </p:nvSpPr>
          <p:spPr bwMode="auto">
            <a:xfrm>
              <a:off x="11509376" y="2646363"/>
              <a:ext cx="234950" cy="230188"/>
            </a:xfrm>
            <a:custGeom>
              <a:avLst/>
              <a:gdLst>
                <a:gd name="T0" fmla="*/ 54 w 148"/>
                <a:gd name="T1" fmla="*/ 12 h 145"/>
                <a:gd name="T2" fmla="*/ 12 w 148"/>
                <a:gd name="T3" fmla="*/ 12 h 145"/>
                <a:gd name="T4" fmla="*/ 12 w 148"/>
                <a:gd name="T5" fmla="*/ 53 h 145"/>
                <a:gd name="T6" fmla="*/ 95 w 148"/>
                <a:gd name="T7" fmla="*/ 136 h 145"/>
                <a:gd name="T8" fmla="*/ 116 w 148"/>
                <a:gd name="T9" fmla="*/ 145 h 145"/>
                <a:gd name="T10" fmla="*/ 137 w 148"/>
                <a:gd name="T11" fmla="*/ 136 h 145"/>
                <a:gd name="T12" fmla="*/ 137 w 148"/>
                <a:gd name="T13" fmla="*/ 94 h 145"/>
                <a:gd name="T14" fmla="*/ 54 w 148"/>
                <a:gd name="T15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5">
                  <a:moveTo>
                    <a:pt x="54" y="12"/>
                  </a:moveTo>
                  <a:cubicBezTo>
                    <a:pt x="42" y="0"/>
                    <a:pt x="24" y="0"/>
                    <a:pt x="12" y="12"/>
                  </a:cubicBezTo>
                  <a:cubicBezTo>
                    <a:pt x="0" y="23"/>
                    <a:pt x="0" y="41"/>
                    <a:pt x="12" y="53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101" y="142"/>
                    <a:pt x="110" y="145"/>
                    <a:pt x="116" y="145"/>
                  </a:cubicBezTo>
                  <a:cubicBezTo>
                    <a:pt x="125" y="145"/>
                    <a:pt x="131" y="142"/>
                    <a:pt x="137" y="136"/>
                  </a:cubicBezTo>
                  <a:cubicBezTo>
                    <a:pt x="148" y="124"/>
                    <a:pt x="148" y="106"/>
                    <a:pt x="137" y="94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5"/>
            <p:cNvSpPr>
              <a:spLocks/>
            </p:cNvSpPr>
            <p:nvPr/>
          </p:nvSpPr>
          <p:spPr bwMode="auto">
            <a:xfrm>
              <a:off x="10514013" y="3524250"/>
              <a:ext cx="98425" cy="93663"/>
            </a:xfrm>
            <a:custGeom>
              <a:avLst/>
              <a:gdLst>
                <a:gd name="T0" fmla="*/ 62 w 62"/>
                <a:gd name="T1" fmla="*/ 36 h 59"/>
                <a:gd name="T2" fmla="*/ 59 w 62"/>
                <a:gd name="T3" fmla="*/ 41 h 59"/>
                <a:gd name="T4" fmla="*/ 56 w 62"/>
                <a:gd name="T5" fmla="*/ 47 h 59"/>
                <a:gd name="T6" fmla="*/ 53 w 62"/>
                <a:gd name="T7" fmla="*/ 50 h 59"/>
                <a:gd name="T8" fmla="*/ 47 w 62"/>
                <a:gd name="T9" fmla="*/ 53 h 59"/>
                <a:gd name="T10" fmla="*/ 41 w 62"/>
                <a:gd name="T11" fmla="*/ 56 h 59"/>
                <a:gd name="T12" fmla="*/ 36 w 62"/>
                <a:gd name="T13" fmla="*/ 59 h 59"/>
                <a:gd name="T14" fmla="*/ 24 w 62"/>
                <a:gd name="T15" fmla="*/ 59 h 59"/>
                <a:gd name="T16" fmla="*/ 18 w 62"/>
                <a:gd name="T17" fmla="*/ 56 h 59"/>
                <a:gd name="T18" fmla="*/ 12 w 62"/>
                <a:gd name="T19" fmla="*/ 53 h 59"/>
                <a:gd name="T20" fmla="*/ 9 w 62"/>
                <a:gd name="T21" fmla="*/ 50 h 59"/>
                <a:gd name="T22" fmla="*/ 6 w 62"/>
                <a:gd name="T23" fmla="*/ 47 h 59"/>
                <a:gd name="T24" fmla="*/ 3 w 62"/>
                <a:gd name="T25" fmla="*/ 41 h 59"/>
                <a:gd name="T26" fmla="*/ 0 w 62"/>
                <a:gd name="T27" fmla="*/ 36 h 59"/>
                <a:gd name="T28" fmla="*/ 0 w 62"/>
                <a:gd name="T29" fmla="*/ 30 h 59"/>
                <a:gd name="T30" fmla="*/ 9 w 62"/>
                <a:gd name="T31" fmla="*/ 9 h 59"/>
                <a:gd name="T32" fmla="*/ 12 w 62"/>
                <a:gd name="T33" fmla="*/ 6 h 59"/>
                <a:gd name="T34" fmla="*/ 18 w 62"/>
                <a:gd name="T35" fmla="*/ 3 h 59"/>
                <a:gd name="T36" fmla="*/ 24 w 62"/>
                <a:gd name="T37" fmla="*/ 0 h 59"/>
                <a:gd name="T38" fmla="*/ 36 w 62"/>
                <a:gd name="T39" fmla="*/ 0 h 59"/>
                <a:gd name="T40" fmla="*/ 41 w 62"/>
                <a:gd name="T41" fmla="*/ 3 h 59"/>
                <a:gd name="T42" fmla="*/ 47 w 62"/>
                <a:gd name="T43" fmla="*/ 6 h 59"/>
                <a:gd name="T44" fmla="*/ 53 w 62"/>
                <a:gd name="T45" fmla="*/ 9 h 59"/>
                <a:gd name="T46" fmla="*/ 62 w 62"/>
                <a:gd name="T47" fmla="*/ 30 h 59"/>
                <a:gd name="T48" fmla="*/ 62 w 62"/>
                <a:gd name="T49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59">
                  <a:moveTo>
                    <a:pt x="62" y="36"/>
                  </a:moveTo>
                  <a:cubicBezTo>
                    <a:pt x="62" y="39"/>
                    <a:pt x="62" y="39"/>
                    <a:pt x="59" y="41"/>
                  </a:cubicBezTo>
                  <a:cubicBezTo>
                    <a:pt x="59" y="44"/>
                    <a:pt x="59" y="44"/>
                    <a:pt x="56" y="47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50"/>
                    <a:pt x="50" y="53"/>
                    <a:pt x="47" y="53"/>
                  </a:cubicBezTo>
                  <a:cubicBezTo>
                    <a:pt x="47" y="53"/>
                    <a:pt x="44" y="56"/>
                    <a:pt x="41" y="56"/>
                  </a:cubicBezTo>
                  <a:cubicBezTo>
                    <a:pt x="39" y="56"/>
                    <a:pt x="39" y="56"/>
                    <a:pt x="36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1" y="59"/>
                    <a:pt x="21" y="59"/>
                    <a:pt x="18" y="56"/>
                  </a:cubicBezTo>
                  <a:cubicBezTo>
                    <a:pt x="15" y="56"/>
                    <a:pt x="15" y="53"/>
                    <a:pt x="12" y="53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7"/>
                    <a:pt x="6" y="47"/>
                    <a:pt x="6" y="47"/>
                  </a:cubicBezTo>
                  <a:cubicBezTo>
                    <a:pt x="6" y="44"/>
                    <a:pt x="3" y="44"/>
                    <a:pt x="3" y="41"/>
                  </a:cubicBezTo>
                  <a:cubicBezTo>
                    <a:pt x="3" y="39"/>
                    <a:pt x="3" y="39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1"/>
                    <a:pt x="3" y="15"/>
                    <a:pt x="9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5" y="6"/>
                    <a:pt x="15" y="3"/>
                    <a:pt x="18" y="3"/>
                  </a:cubicBezTo>
                  <a:cubicBezTo>
                    <a:pt x="21" y="3"/>
                    <a:pt x="21" y="3"/>
                    <a:pt x="2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39" y="0"/>
                    <a:pt x="41" y="3"/>
                  </a:cubicBezTo>
                  <a:cubicBezTo>
                    <a:pt x="44" y="3"/>
                    <a:pt x="44" y="6"/>
                    <a:pt x="47" y="6"/>
                  </a:cubicBezTo>
                  <a:cubicBezTo>
                    <a:pt x="50" y="6"/>
                    <a:pt x="50" y="9"/>
                    <a:pt x="53" y="9"/>
                  </a:cubicBezTo>
                  <a:cubicBezTo>
                    <a:pt x="59" y="15"/>
                    <a:pt x="62" y="21"/>
                    <a:pt x="62" y="30"/>
                  </a:cubicBezTo>
                  <a:lnTo>
                    <a:pt x="6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6"/>
            <p:cNvSpPr>
              <a:spLocks/>
            </p:cNvSpPr>
            <p:nvPr/>
          </p:nvSpPr>
          <p:spPr bwMode="auto">
            <a:xfrm>
              <a:off x="10518776" y="3008313"/>
              <a:ext cx="93663" cy="374650"/>
            </a:xfrm>
            <a:custGeom>
              <a:avLst/>
              <a:gdLst>
                <a:gd name="T0" fmla="*/ 59 w 59"/>
                <a:gd name="T1" fmla="*/ 207 h 236"/>
                <a:gd name="T2" fmla="*/ 30 w 59"/>
                <a:gd name="T3" fmla="*/ 236 h 236"/>
                <a:gd name="T4" fmla="*/ 0 w 59"/>
                <a:gd name="T5" fmla="*/ 207 h 236"/>
                <a:gd name="T6" fmla="*/ 0 w 59"/>
                <a:gd name="T7" fmla="*/ 29 h 236"/>
                <a:gd name="T8" fmla="*/ 30 w 59"/>
                <a:gd name="T9" fmla="*/ 0 h 236"/>
                <a:gd name="T10" fmla="*/ 59 w 59"/>
                <a:gd name="T11" fmla="*/ 29 h 236"/>
                <a:gd name="T12" fmla="*/ 59 w 59"/>
                <a:gd name="T13" fmla="*/ 20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36">
                  <a:moveTo>
                    <a:pt x="59" y="207"/>
                  </a:moveTo>
                  <a:cubicBezTo>
                    <a:pt x="59" y="224"/>
                    <a:pt x="47" y="236"/>
                    <a:pt x="30" y="236"/>
                  </a:cubicBezTo>
                  <a:cubicBezTo>
                    <a:pt x="12" y="236"/>
                    <a:pt x="0" y="224"/>
                    <a:pt x="0" y="20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12" y="0"/>
                    <a:pt x="30" y="0"/>
                  </a:cubicBezTo>
                  <a:cubicBezTo>
                    <a:pt x="47" y="0"/>
                    <a:pt x="59" y="11"/>
                    <a:pt x="59" y="29"/>
                  </a:cubicBezTo>
                  <a:lnTo>
                    <a:pt x="5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127"/>
            <p:cNvSpPr>
              <a:spLocks noChangeArrowheads="1"/>
            </p:cNvSpPr>
            <p:nvPr/>
          </p:nvSpPr>
          <p:spPr bwMode="auto">
            <a:xfrm>
              <a:off x="10660063" y="2279650"/>
              <a:ext cx="187325" cy="187325"/>
            </a:xfrm>
            <a:prstGeom prst="ellipse">
              <a:avLst/>
            </a:prstGeom>
            <a:solidFill>
              <a:srgbClr val="F9C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128"/>
            <p:cNvSpPr>
              <a:spLocks noChangeShapeType="1"/>
            </p:cNvSpPr>
            <p:nvPr/>
          </p:nvSpPr>
          <p:spPr bwMode="auto">
            <a:xfrm>
              <a:off x="10753726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129"/>
            <p:cNvSpPr>
              <a:spLocks noChangeShapeType="1"/>
            </p:cNvSpPr>
            <p:nvPr/>
          </p:nvSpPr>
          <p:spPr bwMode="auto">
            <a:xfrm>
              <a:off x="10753726" y="2466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0"/>
            <p:cNvSpPr>
              <a:spLocks/>
            </p:cNvSpPr>
            <p:nvPr/>
          </p:nvSpPr>
          <p:spPr bwMode="auto">
            <a:xfrm>
              <a:off x="9979026" y="4046538"/>
              <a:ext cx="1601788" cy="93663"/>
            </a:xfrm>
            <a:custGeom>
              <a:avLst/>
              <a:gdLst>
                <a:gd name="T0" fmla="*/ 154 w 1009"/>
                <a:gd name="T1" fmla="*/ 0 h 59"/>
                <a:gd name="T2" fmla="*/ 23 w 1009"/>
                <a:gd name="T3" fmla="*/ 0 h 59"/>
                <a:gd name="T4" fmla="*/ 0 w 1009"/>
                <a:gd name="T5" fmla="*/ 29 h 59"/>
                <a:gd name="T6" fmla="*/ 23 w 1009"/>
                <a:gd name="T7" fmla="*/ 59 h 59"/>
                <a:gd name="T8" fmla="*/ 982 w 1009"/>
                <a:gd name="T9" fmla="*/ 59 h 59"/>
                <a:gd name="T10" fmla="*/ 1009 w 1009"/>
                <a:gd name="T11" fmla="*/ 29 h 59"/>
                <a:gd name="T12" fmla="*/ 979 w 1009"/>
                <a:gd name="T13" fmla="*/ 0 h 59"/>
                <a:gd name="T14" fmla="*/ 846 w 1009"/>
                <a:gd name="T15" fmla="*/ 0 h 59"/>
                <a:gd name="T16" fmla="*/ 154 w 100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9" h="59">
                  <a:moveTo>
                    <a:pt x="15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9" y="0"/>
                    <a:pt x="0" y="11"/>
                    <a:pt x="0" y="29"/>
                  </a:cubicBezTo>
                  <a:cubicBezTo>
                    <a:pt x="0" y="44"/>
                    <a:pt x="12" y="59"/>
                    <a:pt x="23" y="59"/>
                  </a:cubicBezTo>
                  <a:cubicBezTo>
                    <a:pt x="982" y="59"/>
                    <a:pt x="982" y="59"/>
                    <a:pt x="982" y="59"/>
                  </a:cubicBezTo>
                  <a:cubicBezTo>
                    <a:pt x="997" y="59"/>
                    <a:pt x="1009" y="47"/>
                    <a:pt x="1009" y="29"/>
                  </a:cubicBezTo>
                  <a:cubicBezTo>
                    <a:pt x="1003" y="11"/>
                    <a:pt x="991" y="0"/>
                    <a:pt x="979" y="0"/>
                  </a:cubicBezTo>
                  <a:cubicBezTo>
                    <a:pt x="846" y="0"/>
                    <a:pt x="846" y="0"/>
                    <a:pt x="846" y="0"/>
                  </a:cubicBezTo>
                  <a:lnTo>
                    <a:pt x="154" y="0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1"/>
            <p:cNvSpPr>
              <a:spLocks/>
            </p:cNvSpPr>
            <p:nvPr/>
          </p:nvSpPr>
          <p:spPr bwMode="auto">
            <a:xfrm>
              <a:off x="10226676" y="4000500"/>
              <a:ext cx="1092200" cy="19050"/>
            </a:xfrm>
            <a:custGeom>
              <a:avLst/>
              <a:gdLst>
                <a:gd name="T0" fmla="*/ 0 w 688"/>
                <a:gd name="T1" fmla="*/ 11 h 12"/>
                <a:gd name="T2" fmla="*/ 688 w 688"/>
                <a:gd name="T3" fmla="*/ 12 h 12"/>
                <a:gd name="T4" fmla="*/ 686 w 688"/>
                <a:gd name="T5" fmla="*/ 0 h 12"/>
                <a:gd name="T6" fmla="*/ 2 w 688"/>
                <a:gd name="T7" fmla="*/ 0 h 12"/>
                <a:gd name="T8" fmla="*/ 0 w 68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12">
                  <a:moveTo>
                    <a:pt x="0" y="11"/>
                  </a:moveTo>
                  <a:lnTo>
                    <a:pt x="688" y="12"/>
                  </a:lnTo>
                  <a:lnTo>
                    <a:pt x="686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2"/>
            <p:cNvSpPr>
              <a:spLocks/>
            </p:cNvSpPr>
            <p:nvPr/>
          </p:nvSpPr>
          <p:spPr bwMode="auto">
            <a:xfrm>
              <a:off x="10242551" y="3890963"/>
              <a:ext cx="1060450" cy="19050"/>
            </a:xfrm>
            <a:custGeom>
              <a:avLst/>
              <a:gdLst>
                <a:gd name="T0" fmla="*/ 0 w 668"/>
                <a:gd name="T1" fmla="*/ 12 h 12"/>
                <a:gd name="T2" fmla="*/ 668 w 668"/>
                <a:gd name="T3" fmla="*/ 12 h 12"/>
                <a:gd name="T4" fmla="*/ 667 w 668"/>
                <a:gd name="T5" fmla="*/ 1 h 12"/>
                <a:gd name="T6" fmla="*/ 1 w 668"/>
                <a:gd name="T7" fmla="*/ 0 h 12"/>
                <a:gd name="T8" fmla="*/ 0 w 66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12">
                  <a:moveTo>
                    <a:pt x="0" y="12"/>
                  </a:moveTo>
                  <a:lnTo>
                    <a:pt x="668" y="12"/>
                  </a:lnTo>
                  <a:lnTo>
                    <a:pt x="667" y="1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3"/>
            <p:cNvSpPr>
              <a:spLocks/>
            </p:cNvSpPr>
            <p:nvPr/>
          </p:nvSpPr>
          <p:spPr bwMode="auto">
            <a:xfrm>
              <a:off x="10234613" y="3946525"/>
              <a:ext cx="1076325" cy="19050"/>
            </a:xfrm>
            <a:custGeom>
              <a:avLst/>
              <a:gdLst>
                <a:gd name="T0" fmla="*/ 0 w 678"/>
                <a:gd name="T1" fmla="*/ 11 h 12"/>
                <a:gd name="T2" fmla="*/ 678 w 678"/>
                <a:gd name="T3" fmla="*/ 12 h 12"/>
                <a:gd name="T4" fmla="*/ 676 w 678"/>
                <a:gd name="T5" fmla="*/ 0 h 12"/>
                <a:gd name="T6" fmla="*/ 1 w 678"/>
                <a:gd name="T7" fmla="*/ 0 h 12"/>
                <a:gd name="T8" fmla="*/ 0 w 67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12">
                  <a:moveTo>
                    <a:pt x="0" y="11"/>
                  </a:moveTo>
                  <a:lnTo>
                    <a:pt x="678" y="12"/>
                  </a:lnTo>
                  <a:lnTo>
                    <a:pt x="676" y="0"/>
                  </a:lnTo>
                  <a:lnTo>
                    <a:pt x="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4"/>
            <p:cNvSpPr>
              <a:spLocks/>
            </p:cNvSpPr>
            <p:nvPr/>
          </p:nvSpPr>
          <p:spPr bwMode="auto">
            <a:xfrm>
              <a:off x="10248901" y="3836988"/>
              <a:ext cx="1046163" cy="19050"/>
            </a:xfrm>
            <a:custGeom>
              <a:avLst/>
              <a:gdLst>
                <a:gd name="T0" fmla="*/ 0 w 659"/>
                <a:gd name="T1" fmla="*/ 11 h 12"/>
                <a:gd name="T2" fmla="*/ 659 w 659"/>
                <a:gd name="T3" fmla="*/ 12 h 12"/>
                <a:gd name="T4" fmla="*/ 658 w 659"/>
                <a:gd name="T5" fmla="*/ 0 h 12"/>
                <a:gd name="T6" fmla="*/ 2 w 659"/>
                <a:gd name="T7" fmla="*/ 0 h 12"/>
                <a:gd name="T8" fmla="*/ 0 w 65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12">
                  <a:moveTo>
                    <a:pt x="0" y="11"/>
                  </a:moveTo>
                  <a:lnTo>
                    <a:pt x="659" y="12"/>
                  </a:lnTo>
                  <a:lnTo>
                    <a:pt x="658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135"/>
            <p:cNvSpPr>
              <a:spLocks noChangeArrowheads="1"/>
            </p:cNvSpPr>
            <p:nvPr/>
          </p:nvSpPr>
          <p:spPr bwMode="auto">
            <a:xfrm>
              <a:off x="6297613" y="2824163"/>
              <a:ext cx="1568450" cy="1897063"/>
            </a:xfrm>
            <a:prstGeom prst="rect">
              <a:avLst/>
            </a:pr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6"/>
            <p:cNvSpPr>
              <a:spLocks noEditPoints="1"/>
            </p:cNvSpPr>
            <p:nvPr/>
          </p:nvSpPr>
          <p:spPr bwMode="auto">
            <a:xfrm>
              <a:off x="7783513" y="4411663"/>
              <a:ext cx="1452563" cy="454025"/>
            </a:xfrm>
            <a:custGeom>
              <a:avLst/>
              <a:gdLst>
                <a:gd name="T0" fmla="*/ 0 w 916"/>
                <a:gd name="T1" fmla="*/ 71 h 286"/>
                <a:gd name="T2" fmla="*/ 443 w 916"/>
                <a:gd name="T3" fmla="*/ 0 h 286"/>
                <a:gd name="T4" fmla="*/ 910 w 916"/>
                <a:gd name="T5" fmla="*/ 78 h 286"/>
                <a:gd name="T6" fmla="*/ 911 w 916"/>
                <a:gd name="T7" fmla="*/ 275 h 286"/>
                <a:gd name="T8" fmla="*/ 443 w 916"/>
                <a:gd name="T9" fmla="*/ 117 h 286"/>
                <a:gd name="T10" fmla="*/ 26 w 916"/>
                <a:gd name="T11" fmla="*/ 235 h 286"/>
                <a:gd name="T12" fmla="*/ 0 w 916"/>
                <a:gd name="T13" fmla="*/ 71 h 286"/>
                <a:gd name="T14" fmla="*/ 0 w 916"/>
                <a:gd name="T15" fmla="*/ 71 h 286"/>
                <a:gd name="T16" fmla="*/ 0 w 916"/>
                <a:gd name="T17" fmla="*/ 7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286">
                  <a:moveTo>
                    <a:pt x="0" y="71"/>
                  </a:moveTo>
                  <a:cubicBezTo>
                    <a:pt x="0" y="71"/>
                    <a:pt x="214" y="0"/>
                    <a:pt x="443" y="0"/>
                  </a:cubicBezTo>
                  <a:cubicBezTo>
                    <a:pt x="602" y="0"/>
                    <a:pt x="760" y="26"/>
                    <a:pt x="910" y="78"/>
                  </a:cubicBezTo>
                  <a:cubicBezTo>
                    <a:pt x="910" y="78"/>
                    <a:pt x="916" y="232"/>
                    <a:pt x="911" y="275"/>
                  </a:cubicBezTo>
                  <a:cubicBezTo>
                    <a:pt x="891" y="286"/>
                    <a:pt x="702" y="120"/>
                    <a:pt x="443" y="117"/>
                  </a:cubicBezTo>
                  <a:cubicBezTo>
                    <a:pt x="214" y="115"/>
                    <a:pt x="26" y="235"/>
                    <a:pt x="26" y="235"/>
                  </a:cubicBezTo>
                  <a:lnTo>
                    <a:pt x="0" y="71"/>
                  </a:lnTo>
                  <a:close/>
                  <a:moveTo>
                    <a:pt x="0" y="71"/>
                  </a:move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7783513" y="2597150"/>
              <a:ext cx="1484313" cy="2185988"/>
            </a:xfrm>
            <a:custGeom>
              <a:avLst/>
              <a:gdLst>
                <a:gd name="T0" fmla="*/ 0 w 936"/>
                <a:gd name="T1" fmla="*/ 143 h 1377"/>
                <a:gd name="T2" fmla="*/ 442 w 936"/>
                <a:gd name="T3" fmla="*/ 0 h 1377"/>
                <a:gd name="T4" fmla="*/ 936 w 936"/>
                <a:gd name="T5" fmla="*/ 234 h 1377"/>
                <a:gd name="T6" fmla="*/ 936 w 936"/>
                <a:gd name="T7" fmla="*/ 1377 h 1377"/>
                <a:gd name="T8" fmla="*/ 443 w 936"/>
                <a:gd name="T9" fmla="*/ 1195 h 1377"/>
                <a:gd name="T10" fmla="*/ 0 w 936"/>
                <a:gd name="T11" fmla="*/ 1338 h 1377"/>
                <a:gd name="T12" fmla="*/ 0 w 936"/>
                <a:gd name="T13" fmla="*/ 143 h 1377"/>
                <a:gd name="T14" fmla="*/ 0 w 936"/>
                <a:gd name="T15" fmla="*/ 143 h 1377"/>
                <a:gd name="T16" fmla="*/ 0 w 936"/>
                <a:gd name="T17" fmla="*/ 143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6" h="1377">
                  <a:moveTo>
                    <a:pt x="0" y="143"/>
                  </a:moveTo>
                  <a:cubicBezTo>
                    <a:pt x="0" y="143"/>
                    <a:pt x="214" y="0"/>
                    <a:pt x="442" y="0"/>
                  </a:cubicBezTo>
                  <a:cubicBezTo>
                    <a:pt x="705" y="0"/>
                    <a:pt x="936" y="234"/>
                    <a:pt x="936" y="234"/>
                  </a:cubicBezTo>
                  <a:cubicBezTo>
                    <a:pt x="936" y="1377"/>
                    <a:pt x="936" y="1377"/>
                    <a:pt x="936" y="1377"/>
                  </a:cubicBezTo>
                  <a:cubicBezTo>
                    <a:pt x="936" y="1377"/>
                    <a:pt x="705" y="1195"/>
                    <a:pt x="443" y="1195"/>
                  </a:cubicBezTo>
                  <a:cubicBezTo>
                    <a:pt x="214" y="1195"/>
                    <a:pt x="0" y="1338"/>
                    <a:pt x="0" y="1338"/>
                  </a:cubicBezTo>
                  <a:lnTo>
                    <a:pt x="0" y="143"/>
                  </a:lnTo>
                  <a:close/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8"/>
            <p:cNvSpPr>
              <a:spLocks noEditPoints="1"/>
            </p:cNvSpPr>
            <p:nvPr/>
          </p:nvSpPr>
          <p:spPr bwMode="auto">
            <a:xfrm>
              <a:off x="6216651" y="2824163"/>
              <a:ext cx="103188" cy="1960563"/>
            </a:xfrm>
            <a:custGeom>
              <a:avLst/>
              <a:gdLst>
                <a:gd name="T0" fmla="*/ 0 w 65"/>
                <a:gd name="T1" fmla="*/ 65 h 1235"/>
                <a:gd name="T2" fmla="*/ 65 w 65"/>
                <a:gd name="T3" fmla="*/ 0 h 1235"/>
                <a:gd name="T4" fmla="*/ 65 w 65"/>
                <a:gd name="T5" fmla="*/ 1170 h 1235"/>
                <a:gd name="T6" fmla="*/ 0 w 65"/>
                <a:gd name="T7" fmla="*/ 1235 h 1235"/>
                <a:gd name="T8" fmla="*/ 0 w 65"/>
                <a:gd name="T9" fmla="*/ 65 h 1235"/>
                <a:gd name="T10" fmla="*/ 0 w 65"/>
                <a:gd name="T11" fmla="*/ 65 h 1235"/>
                <a:gd name="T12" fmla="*/ 0 w 65"/>
                <a:gd name="T13" fmla="*/ 6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35">
                  <a:moveTo>
                    <a:pt x="0" y="65"/>
                  </a:moveTo>
                  <a:lnTo>
                    <a:pt x="65" y="0"/>
                  </a:lnTo>
                  <a:lnTo>
                    <a:pt x="65" y="1170"/>
                  </a:lnTo>
                  <a:lnTo>
                    <a:pt x="0" y="1235"/>
                  </a:lnTo>
                  <a:lnTo>
                    <a:pt x="0" y="65"/>
                  </a:lnTo>
                  <a:close/>
                  <a:moveTo>
                    <a:pt x="0" y="65"/>
                  </a:moveTo>
                  <a:lnTo>
                    <a:pt x="0" y="65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9"/>
            <p:cNvSpPr>
              <a:spLocks noEditPoints="1"/>
            </p:cNvSpPr>
            <p:nvPr/>
          </p:nvSpPr>
          <p:spPr bwMode="auto">
            <a:xfrm>
              <a:off x="6216651" y="2824163"/>
              <a:ext cx="103188" cy="1960563"/>
            </a:xfrm>
            <a:custGeom>
              <a:avLst/>
              <a:gdLst>
                <a:gd name="T0" fmla="*/ 0 w 65"/>
                <a:gd name="T1" fmla="*/ 65 h 1235"/>
                <a:gd name="T2" fmla="*/ 65 w 65"/>
                <a:gd name="T3" fmla="*/ 0 h 1235"/>
                <a:gd name="T4" fmla="*/ 65 w 65"/>
                <a:gd name="T5" fmla="*/ 1170 h 1235"/>
                <a:gd name="T6" fmla="*/ 0 w 65"/>
                <a:gd name="T7" fmla="*/ 1235 h 1235"/>
                <a:gd name="T8" fmla="*/ 0 w 65"/>
                <a:gd name="T9" fmla="*/ 65 h 1235"/>
                <a:gd name="T10" fmla="*/ 0 w 65"/>
                <a:gd name="T11" fmla="*/ 65 h 1235"/>
                <a:gd name="T12" fmla="*/ 0 w 65"/>
                <a:gd name="T13" fmla="*/ 6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35">
                  <a:moveTo>
                    <a:pt x="0" y="65"/>
                  </a:moveTo>
                  <a:lnTo>
                    <a:pt x="65" y="0"/>
                  </a:lnTo>
                  <a:lnTo>
                    <a:pt x="65" y="1170"/>
                  </a:lnTo>
                  <a:lnTo>
                    <a:pt x="0" y="1235"/>
                  </a:lnTo>
                  <a:lnTo>
                    <a:pt x="0" y="65"/>
                  </a:lnTo>
                  <a:moveTo>
                    <a:pt x="0" y="65"/>
                  </a:moveTo>
                  <a:lnTo>
                    <a:pt x="0" y="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0"/>
            <p:cNvSpPr>
              <a:spLocks noEditPoints="1"/>
            </p:cNvSpPr>
            <p:nvPr/>
          </p:nvSpPr>
          <p:spPr bwMode="auto">
            <a:xfrm>
              <a:off x="6462713" y="3341688"/>
              <a:ext cx="928688" cy="658813"/>
            </a:xfrm>
            <a:custGeom>
              <a:avLst/>
              <a:gdLst>
                <a:gd name="T0" fmla="*/ 0 w 585"/>
                <a:gd name="T1" fmla="*/ 0 h 415"/>
                <a:gd name="T2" fmla="*/ 221 w 585"/>
                <a:gd name="T3" fmla="*/ 0 h 415"/>
                <a:gd name="T4" fmla="*/ 221 w 585"/>
                <a:gd name="T5" fmla="*/ 51 h 415"/>
                <a:gd name="T6" fmla="*/ 0 w 585"/>
                <a:gd name="T7" fmla="*/ 51 h 415"/>
                <a:gd name="T8" fmla="*/ 0 w 585"/>
                <a:gd name="T9" fmla="*/ 0 h 415"/>
                <a:gd name="T10" fmla="*/ 0 w 585"/>
                <a:gd name="T11" fmla="*/ 363 h 415"/>
                <a:gd name="T12" fmla="*/ 221 w 585"/>
                <a:gd name="T13" fmla="*/ 363 h 415"/>
                <a:gd name="T14" fmla="*/ 221 w 585"/>
                <a:gd name="T15" fmla="*/ 415 h 415"/>
                <a:gd name="T16" fmla="*/ 0 w 585"/>
                <a:gd name="T17" fmla="*/ 415 h 415"/>
                <a:gd name="T18" fmla="*/ 0 w 585"/>
                <a:gd name="T19" fmla="*/ 363 h 415"/>
                <a:gd name="T20" fmla="*/ 0 w 585"/>
                <a:gd name="T21" fmla="*/ 103 h 415"/>
                <a:gd name="T22" fmla="*/ 585 w 585"/>
                <a:gd name="T23" fmla="*/ 103 h 415"/>
                <a:gd name="T24" fmla="*/ 585 w 585"/>
                <a:gd name="T25" fmla="*/ 155 h 415"/>
                <a:gd name="T26" fmla="*/ 0 w 585"/>
                <a:gd name="T27" fmla="*/ 155 h 415"/>
                <a:gd name="T28" fmla="*/ 0 w 585"/>
                <a:gd name="T29" fmla="*/ 103 h 415"/>
                <a:gd name="T30" fmla="*/ 0 w 585"/>
                <a:gd name="T31" fmla="*/ 207 h 415"/>
                <a:gd name="T32" fmla="*/ 585 w 585"/>
                <a:gd name="T33" fmla="*/ 207 h 415"/>
                <a:gd name="T34" fmla="*/ 585 w 585"/>
                <a:gd name="T35" fmla="*/ 259 h 415"/>
                <a:gd name="T36" fmla="*/ 0 w 585"/>
                <a:gd name="T37" fmla="*/ 259 h 415"/>
                <a:gd name="T38" fmla="*/ 0 w 585"/>
                <a:gd name="T39" fmla="*/ 207 h 415"/>
                <a:gd name="T40" fmla="*/ 0 w 585"/>
                <a:gd name="T41" fmla="*/ 207 h 415"/>
                <a:gd name="T42" fmla="*/ 0 w 585"/>
                <a:gd name="T43" fmla="*/ 207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5" h="415">
                  <a:moveTo>
                    <a:pt x="0" y="0"/>
                  </a:moveTo>
                  <a:lnTo>
                    <a:pt x="221" y="0"/>
                  </a:lnTo>
                  <a:lnTo>
                    <a:pt x="221" y="51"/>
                  </a:lnTo>
                  <a:lnTo>
                    <a:pt x="0" y="51"/>
                  </a:lnTo>
                  <a:lnTo>
                    <a:pt x="0" y="0"/>
                  </a:lnTo>
                  <a:close/>
                  <a:moveTo>
                    <a:pt x="0" y="363"/>
                  </a:moveTo>
                  <a:lnTo>
                    <a:pt x="221" y="363"/>
                  </a:lnTo>
                  <a:lnTo>
                    <a:pt x="221" y="415"/>
                  </a:lnTo>
                  <a:lnTo>
                    <a:pt x="0" y="415"/>
                  </a:lnTo>
                  <a:lnTo>
                    <a:pt x="0" y="363"/>
                  </a:lnTo>
                  <a:close/>
                  <a:moveTo>
                    <a:pt x="0" y="103"/>
                  </a:moveTo>
                  <a:lnTo>
                    <a:pt x="585" y="103"/>
                  </a:lnTo>
                  <a:lnTo>
                    <a:pt x="585" y="155"/>
                  </a:lnTo>
                  <a:lnTo>
                    <a:pt x="0" y="155"/>
                  </a:lnTo>
                  <a:lnTo>
                    <a:pt x="0" y="103"/>
                  </a:lnTo>
                  <a:close/>
                  <a:moveTo>
                    <a:pt x="0" y="207"/>
                  </a:moveTo>
                  <a:lnTo>
                    <a:pt x="585" y="207"/>
                  </a:lnTo>
                  <a:lnTo>
                    <a:pt x="585" y="259"/>
                  </a:lnTo>
                  <a:lnTo>
                    <a:pt x="0" y="259"/>
                  </a:lnTo>
                  <a:lnTo>
                    <a:pt x="0" y="207"/>
                  </a:lnTo>
                  <a:close/>
                  <a:moveTo>
                    <a:pt x="0" y="207"/>
                  </a:moveTo>
                  <a:lnTo>
                    <a:pt x="0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1"/>
            <p:cNvSpPr>
              <a:spLocks noEditPoints="1"/>
            </p:cNvSpPr>
            <p:nvPr/>
          </p:nvSpPr>
          <p:spPr bwMode="auto">
            <a:xfrm>
              <a:off x="6462713" y="3341688"/>
              <a:ext cx="928688" cy="658813"/>
            </a:xfrm>
            <a:custGeom>
              <a:avLst/>
              <a:gdLst>
                <a:gd name="T0" fmla="*/ 0 w 585"/>
                <a:gd name="T1" fmla="*/ 0 h 415"/>
                <a:gd name="T2" fmla="*/ 221 w 585"/>
                <a:gd name="T3" fmla="*/ 0 h 415"/>
                <a:gd name="T4" fmla="*/ 221 w 585"/>
                <a:gd name="T5" fmla="*/ 51 h 415"/>
                <a:gd name="T6" fmla="*/ 0 w 585"/>
                <a:gd name="T7" fmla="*/ 51 h 415"/>
                <a:gd name="T8" fmla="*/ 0 w 585"/>
                <a:gd name="T9" fmla="*/ 0 h 415"/>
                <a:gd name="T10" fmla="*/ 0 w 585"/>
                <a:gd name="T11" fmla="*/ 363 h 415"/>
                <a:gd name="T12" fmla="*/ 221 w 585"/>
                <a:gd name="T13" fmla="*/ 363 h 415"/>
                <a:gd name="T14" fmla="*/ 221 w 585"/>
                <a:gd name="T15" fmla="*/ 415 h 415"/>
                <a:gd name="T16" fmla="*/ 0 w 585"/>
                <a:gd name="T17" fmla="*/ 415 h 415"/>
                <a:gd name="T18" fmla="*/ 0 w 585"/>
                <a:gd name="T19" fmla="*/ 363 h 415"/>
                <a:gd name="T20" fmla="*/ 0 w 585"/>
                <a:gd name="T21" fmla="*/ 103 h 415"/>
                <a:gd name="T22" fmla="*/ 585 w 585"/>
                <a:gd name="T23" fmla="*/ 103 h 415"/>
                <a:gd name="T24" fmla="*/ 585 w 585"/>
                <a:gd name="T25" fmla="*/ 155 h 415"/>
                <a:gd name="T26" fmla="*/ 0 w 585"/>
                <a:gd name="T27" fmla="*/ 155 h 415"/>
                <a:gd name="T28" fmla="*/ 0 w 585"/>
                <a:gd name="T29" fmla="*/ 103 h 415"/>
                <a:gd name="T30" fmla="*/ 0 w 585"/>
                <a:gd name="T31" fmla="*/ 207 h 415"/>
                <a:gd name="T32" fmla="*/ 585 w 585"/>
                <a:gd name="T33" fmla="*/ 207 h 415"/>
                <a:gd name="T34" fmla="*/ 585 w 585"/>
                <a:gd name="T35" fmla="*/ 259 h 415"/>
                <a:gd name="T36" fmla="*/ 0 w 585"/>
                <a:gd name="T37" fmla="*/ 259 h 415"/>
                <a:gd name="T38" fmla="*/ 0 w 585"/>
                <a:gd name="T39" fmla="*/ 207 h 415"/>
                <a:gd name="T40" fmla="*/ 0 w 585"/>
                <a:gd name="T41" fmla="*/ 207 h 415"/>
                <a:gd name="T42" fmla="*/ 0 w 585"/>
                <a:gd name="T43" fmla="*/ 207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5" h="415">
                  <a:moveTo>
                    <a:pt x="0" y="0"/>
                  </a:moveTo>
                  <a:lnTo>
                    <a:pt x="221" y="0"/>
                  </a:lnTo>
                  <a:lnTo>
                    <a:pt x="221" y="51"/>
                  </a:lnTo>
                  <a:lnTo>
                    <a:pt x="0" y="51"/>
                  </a:lnTo>
                  <a:lnTo>
                    <a:pt x="0" y="0"/>
                  </a:lnTo>
                  <a:moveTo>
                    <a:pt x="0" y="363"/>
                  </a:moveTo>
                  <a:lnTo>
                    <a:pt x="221" y="363"/>
                  </a:lnTo>
                  <a:lnTo>
                    <a:pt x="221" y="415"/>
                  </a:lnTo>
                  <a:lnTo>
                    <a:pt x="0" y="415"/>
                  </a:lnTo>
                  <a:lnTo>
                    <a:pt x="0" y="363"/>
                  </a:lnTo>
                  <a:moveTo>
                    <a:pt x="0" y="103"/>
                  </a:moveTo>
                  <a:lnTo>
                    <a:pt x="585" y="103"/>
                  </a:lnTo>
                  <a:lnTo>
                    <a:pt x="585" y="155"/>
                  </a:lnTo>
                  <a:lnTo>
                    <a:pt x="0" y="155"/>
                  </a:lnTo>
                  <a:lnTo>
                    <a:pt x="0" y="103"/>
                  </a:lnTo>
                  <a:moveTo>
                    <a:pt x="0" y="207"/>
                  </a:moveTo>
                  <a:lnTo>
                    <a:pt x="585" y="207"/>
                  </a:lnTo>
                  <a:lnTo>
                    <a:pt x="585" y="259"/>
                  </a:lnTo>
                  <a:lnTo>
                    <a:pt x="0" y="259"/>
                  </a:lnTo>
                  <a:lnTo>
                    <a:pt x="0" y="207"/>
                  </a:lnTo>
                  <a:moveTo>
                    <a:pt x="0" y="207"/>
                  </a:moveTo>
                  <a:lnTo>
                    <a:pt x="0" y="2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2"/>
            <p:cNvSpPr>
              <a:spLocks noEditPoints="1"/>
            </p:cNvSpPr>
            <p:nvPr/>
          </p:nvSpPr>
          <p:spPr bwMode="auto">
            <a:xfrm>
              <a:off x="8051801" y="2927350"/>
              <a:ext cx="927100" cy="1217613"/>
            </a:xfrm>
            <a:custGeom>
              <a:avLst/>
              <a:gdLst>
                <a:gd name="T0" fmla="*/ 0 w 585"/>
                <a:gd name="T1" fmla="*/ 65 h 767"/>
                <a:gd name="T2" fmla="*/ 253 w 585"/>
                <a:gd name="T3" fmla="*/ 0 h 767"/>
                <a:gd name="T4" fmla="*/ 585 w 585"/>
                <a:gd name="T5" fmla="*/ 65 h 767"/>
                <a:gd name="T6" fmla="*/ 585 w 585"/>
                <a:gd name="T7" fmla="*/ 117 h 767"/>
                <a:gd name="T8" fmla="*/ 252 w 585"/>
                <a:gd name="T9" fmla="*/ 52 h 767"/>
                <a:gd name="T10" fmla="*/ 0 w 585"/>
                <a:gd name="T11" fmla="*/ 117 h 767"/>
                <a:gd name="T12" fmla="*/ 0 w 585"/>
                <a:gd name="T13" fmla="*/ 65 h 767"/>
                <a:gd name="T14" fmla="*/ 0 w 585"/>
                <a:gd name="T15" fmla="*/ 196 h 767"/>
                <a:gd name="T16" fmla="*/ 253 w 585"/>
                <a:gd name="T17" fmla="*/ 131 h 767"/>
                <a:gd name="T18" fmla="*/ 585 w 585"/>
                <a:gd name="T19" fmla="*/ 196 h 767"/>
                <a:gd name="T20" fmla="*/ 585 w 585"/>
                <a:gd name="T21" fmla="*/ 247 h 767"/>
                <a:gd name="T22" fmla="*/ 252 w 585"/>
                <a:gd name="T23" fmla="*/ 182 h 767"/>
                <a:gd name="T24" fmla="*/ 0 w 585"/>
                <a:gd name="T25" fmla="*/ 247 h 767"/>
                <a:gd name="T26" fmla="*/ 0 w 585"/>
                <a:gd name="T27" fmla="*/ 196 h 767"/>
                <a:gd name="T28" fmla="*/ 0 w 585"/>
                <a:gd name="T29" fmla="*/ 325 h 767"/>
                <a:gd name="T30" fmla="*/ 253 w 585"/>
                <a:gd name="T31" fmla="*/ 260 h 767"/>
                <a:gd name="T32" fmla="*/ 585 w 585"/>
                <a:gd name="T33" fmla="*/ 325 h 767"/>
                <a:gd name="T34" fmla="*/ 585 w 585"/>
                <a:gd name="T35" fmla="*/ 377 h 767"/>
                <a:gd name="T36" fmla="*/ 252 w 585"/>
                <a:gd name="T37" fmla="*/ 312 h 767"/>
                <a:gd name="T38" fmla="*/ 0 w 585"/>
                <a:gd name="T39" fmla="*/ 377 h 767"/>
                <a:gd name="T40" fmla="*/ 0 w 585"/>
                <a:gd name="T41" fmla="*/ 325 h 767"/>
                <a:gd name="T42" fmla="*/ 0 w 585"/>
                <a:gd name="T43" fmla="*/ 455 h 767"/>
                <a:gd name="T44" fmla="*/ 253 w 585"/>
                <a:gd name="T45" fmla="*/ 390 h 767"/>
                <a:gd name="T46" fmla="*/ 585 w 585"/>
                <a:gd name="T47" fmla="*/ 455 h 767"/>
                <a:gd name="T48" fmla="*/ 585 w 585"/>
                <a:gd name="T49" fmla="*/ 507 h 767"/>
                <a:gd name="T50" fmla="*/ 252 w 585"/>
                <a:gd name="T51" fmla="*/ 442 h 767"/>
                <a:gd name="T52" fmla="*/ 0 w 585"/>
                <a:gd name="T53" fmla="*/ 507 h 767"/>
                <a:gd name="T54" fmla="*/ 0 w 585"/>
                <a:gd name="T55" fmla="*/ 455 h 767"/>
                <a:gd name="T56" fmla="*/ 0 w 585"/>
                <a:gd name="T57" fmla="*/ 585 h 767"/>
                <a:gd name="T58" fmla="*/ 253 w 585"/>
                <a:gd name="T59" fmla="*/ 520 h 767"/>
                <a:gd name="T60" fmla="*/ 585 w 585"/>
                <a:gd name="T61" fmla="*/ 585 h 767"/>
                <a:gd name="T62" fmla="*/ 585 w 585"/>
                <a:gd name="T63" fmla="*/ 637 h 767"/>
                <a:gd name="T64" fmla="*/ 252 w 585"/>
                <a:gd name="T65" fmla="*/ 572 h 767"/>
                <a:gd name="T66" fmla="*/ 0 w 585"/>
                <a:gd name="T67" fmla="*/ 637 h 767"/>
                <a:gd name="T68" fmla="*/ 0 w 585"/>
                <a:gd name="T69" fmla="*/ 585 h 767"/>
                <a:gd name="T70" fmla="*/ 0 w 585"/>
                <a:gd name="T71" fmla="*/ 715 h 767"/>
                <a:gd name="T72" fmla="*/ 253 w 585"/>
                <a:gd name="T73" fmla="*/ 650 h 767"/>
                <a:gd name="T74" fmla="*/ 585 w 585"/>
                <a:gd name="T75" fmla="*/ 715 h 767"/>
                <a:gd name="T76" fmla="*/ 585 w 585"/>
                <a:gd name="T77" fmla="*/ 767 h 767"/>
                <a:gd name="T78" fmla="*/ 252 w 585"/>
                <a:gd name="T79" fmla="*/ 702 h 767"/>
                <a:gd name="T80" fmla="*/ 0 w 585"/>
                <a:gd name="T81" fmla="*/ 767 h 767"/>
                <a:gd name="T82" fmla="*/ 0 w 585"/>
                <a:gd name="T83" fmla="*/ 715 h 767"/>
                <a:gd name="T84" fmla="*/ 0 w 585"/>
                <a:gd name="T85" fmla="*/ 715 h 767"/>
                <a:gd name="T86" fmla="*/ 0 w 585"/>
                <a:gd name="T87" fmla="*/ 715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5" h="767">
                  <a:moveTo>
                    <a:pt x="0" y="65"/>
                  </a:moveTo>
                  <a:cubicBezTo>
                    <a:pt x="0" y="65"/>
                    <a:pt x="116" y="0"/>
                    <a:pt x="253" y="0"/>
                  </a:cubicBezTo>
                  <a:cubicBezTo>
                    <a:pt x="408" y="0"/>
                    <a:pt x="585" y="65"/>
                    <a:pt x="585" y="65"/>
                  </a:cubicBezTo>
                  <a:cubicBezTo>
                    <a:pt x="585" y="117"/>
                    <a:pt x="585" y="117"/>
                    <a:pt x="585" y="117"/>
                  </a:cubicBezTo>
                  <a:cubicBezTo>
                    <a:pt x="585" y="117"/>
                    <a:pt x="407" y="52"/>
                    <a:pt x="252" y="52"/>
                  </a:cubicBezTo>
                  <a:cubicBezTo>
                    <a:pt x="116" y="52"/>
                    <a:pt x="0" y="117"/>
                    <a:pt x="0" y="117"/>
                  </a:cubicBezTo>
                  <a:lnTo>
                    <a:pt x="0" y="65"/>
                  </a:lnTo>
                  <a:close/>
                  <a:moveTo>
                    <a:pt x="0" y="196"/>
                  </a:moveTo>
                  <a:cubicBezTo>
                    <a:pt x="0" y="196"/>
                    <a:pt x="116" y="131"/>
                    <a:pt x="253" y="131"/>
                  </a:cubicBezTo>
                  <a:cubicBezTo>
                    <a:pt x="408" y="131"/>
                    <a:pt x="585" y="196"/>
                    <a:pt x="585" y="196"/>
                  </a:cubicBezTo>
                  <a:cubicBezTo>
                    <a:pt x="585" y="247"/>
                    <a:pt x="585" y="247"/>
                    <a:pt x="585" y="247"/>
                  </a:cubicBezTo>
                  <a:cubicBezTo>
                    <a:pt x="585" y="247"/>
                    <a:pt x="407" y="182"/>
                    <a:pt x="252" y="182"/>
                  </a:cubicBezTo>
                  <a:cubicBezTo>
                    <a:pt x="116" y="182"/>
                    <a:pt x="0" y="247"/>
                    <a:pt x="0" y="247"/>
                  </a:cubicBezTo>
                  <a:lnTo>
                    <a:pt x="0" y="196"/>
                  </a:lnTo>
                  <a:close/>
                  <a:moveTo>
                    <a:pt x="0" y="325"/>
                  </a:moveTo>
                  <a:cubicBezTo>
                    <a:pt x="0" y="325"/>
                    <a:pt x="116" y="260"/>
                    <a:pt x="253" y="260"/>
                  </a:cubicBezTo>
                  <a:cubicBezTo>
                    <a:pt x="408" y="260"/>
                    <a:pt x="585" y="325"/>
                    <a:pt x="585" y="325"/>
                  </a:cubicBezTo>
                  <a:cubicBezTo>
                    <a:pt x="585" y="377"/>
                    <a:pt x="585" y="377"/>
                    <a:pt x="585" y="377"/>
                  </a:cubicBezTo>
                  <a:cubicBezTo>
                    <a:pt x="585" y="377"/>
                    <a:pt x="407" y="312"/>
                    <a:pt x="252" y="312"/>
                  </a:cubicBezTo>
                  <a:cubicBezTo>
                    <a:pt x="116" y="312"/>
                    <a:pt x="0" y="377"/>
                    <a:pt x="0" y="377"/>
                  </a:cubicBezTo>
                  <a:lnTo>
                    <a:pt x="0" y="325"/>
                  </a:lnTo>
                  <a:close/>
                  <a:moveTo>
                    <a:pt x="0" y="455"/>
                  </a:moveTo>
                  <a:cubicBezTo>
                    <a:pt x="0" y="455"/>
                    <a:pt x="116" y="390"/>
                    <a:pt x="253" y="390"/>
                  </a:cubicBezTo>
                  <a:cubicBezTo>
                    <a:pt x="408" y="390"/>
                    <a:pt x="585" y="455"/>
                    <a:pt x="585" y="455"/>
                  </a:cubicBezTo>
                  <a:cubicBezTo>
                    <a:pt x="585" y="507"/>
                    <a:pt x="585" y="507"/>
                    <a:pt x="585" y="507"/>
                  </a:cubicBezTo>
                  <a:cubicBezTo>
                    <a:pt x="585" y="507"/>
                    <a:pt x="407" y="442"/>
                    <a:pt x="252" y="442"/>
                  </a:cubicBezTo>
                  <a:cubicBezTo>
                    <a:pt x="116" y="442"/>
                    <a:pt x="0" y="507"/>
                    <a:pt x="0" y="507"/>
                  </a:cubicBezTo>
                  <a:lnTo>
                    <a:pt x="0" y="455"/>
                  </a:lnTo>
                  <a:close/>
                  <a:moveTo>
                    <a:pt x="0" y="585"/>
                  </a:moveTo>
                  <a:cubicBezTo>
                    <a:pt x="0" y="585"/>
                    <a:pt x="116" y="520"/>
                    <a:pt x="253" y="520"/>
                  </a:cubicBezTo>
                  <a:cubicBezTo>
                    <a:pt x="408" y="520"/>
                    <a:pt x="585" y="585"/>
                    <a:pt x="585" y="585"/>
                  </a:cubicBezTo>
                  <a:cubicBezTo>
                    <a:pt x="585" y="637"/>
                    <a:pt x="585" y="637"/>
                    <a:pt x="585" y="637"/>
                  </a:cubicBezTo>
                  <a:cubicBezTo>
                    <a:pt x="585" y="637"/>
                    <a:pt x="407" y="572"/>
                    <a:pt x="252" y="572"/>
                  </a:cubicBezTo>
                  <a:cubicBezTo>
                    <a:pt x="116" y="572"/>
                    <a:pt x="0" y="637"/>
                    <a:pt x="0" y="637"/>
                  </a:cubicBezTo>
                  <a:lnTo>
                    <a:pt x="0" y="585"/>
                  </a:lnTo>
                  <a:close/>
                  <a:moveTo>
                    <a:pt x="0" y="715"/>
                  </a:moveTo>
                  <a:cubicBezTo>
                    <a:pt x="0" y="715"/>
                    <a:pt x="116" y="650"/>
                    <a:pt x="253" y="650"/>
                  </a:cubicBezTo>
                  <a:cubicBezTo>
                    <a:pt x="408" y="650"/>
                    <a:pt x="585" y="715"/>
                    <a:pt x="585" y="715"/>
                  </a:cubicBezTo>
                  <a:cubicBezTo>
                    <a:pt x="585" y="767"/>
                    <a:pt x="585" y="767"/>
                    <a:pt x="585" y="767"/>
                  </a:cubicBezTo>
                  <a:cubicBezTo>
                    <a:pt x="585" y="767"/>
                    <a:pt x="407" y="702"/>
                    <a:pt x="252" y="702"/>
                  </a:cubicBezTo>
                  <a:cubicBezTo>
                    <a:pt x="116" y="702"/>
                    <a:pt x="0" y="767"/>
                    <a:pt x="0" y="767"/>
                  </a:cubicBezTo>
                  <a:lnTo>
                    <a:pt x="0" y="715"/>
                  </a:lnTo>
                  <a:close/>
                  <a:moveTo>
                    <a:pt x="0" y="715"/>
                  </a:moveTo>
                  <a:cubicBezTo>
                    <a:pt x="0" y="715"/>
                    <a:pt x="0" y="715"/>
                    <a:pt x="0" y="7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3"/>
            <p:cNvSpPr>
              <a:spLocks/>
            </p:cNvSpPr>
            <p:nvPr/>
          </p:nvSpPr>
          <p:spPr bwMode="auto">
            <a:xfrm>
              <a:off x="7783513" y="2784475"/>
              <a:ext cx="66675" cy="1936750"/>
            </a:xfrm>
            <a:custGeom>
              <a:avLst/>
              <a:gdLst>
                <a:gd name="T0" fmla="*/ 42 w 42"/>
                <a:gd name="T1" fmla="*/ 0 h 1220"/>
                <a:gd name="T2" fmla="*/ 0 w 42"/>
                <a:gd name="T3" fmla="*/ 25 h 1220"/>
                <a:gd name="T4" fmla="*/ 0 w 42"/>
                <a:gd name="T5" fmla="*/ 1220 h 1220"/>
                <a:gd name="T6" fmla="*/ 42 w 42"/>
                <a:gd name="T7" fmla="*/ 1195 h 1220"/>
                <a:gd name="T8" fmla="*/ 42 w 42"/>
                <a:gd name="T9" fmla="*/ 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220">
                  <a:moveTo>
                    <a:pt x="42" y="0"/>
                  </a:moveTo>
                  <a:cubicBezTo>
                    <a:pt x="16" y="15"/>
                    <a:pt x="0" y="25"/>
                    <a:pt x="0" y="25"/>
                  </a:cubicBezTo>
                  <a:cubicBezTo>
                    <a:pt x="0" y="1220"/>
                    <a:pt x="0" y="1220"/>
                    <a:pt x="0" y="1220"/>
                  </a:cubicBezTo>
                  <a:cubicBezTo>
                    <a:pt x="0" y="1220"/>
                    <a:pt x="16" y="1210"/>
                    <a:pt x="42" y="1195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35A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44"/>
            <p:cNvSpPr>
              <a:spLocks/>
            </p:cNvSpPr>
            <p:nvPr/>
          </p:nvSpPr>
          <p:spPr bwMode="auto">
            <a:xfrm>
              <a:off x="6216651" y="4681538"/>
              <a:ext cx="1633538" cy="103188"/>
            </a:xfrm>
            <a:custGeom>
              <a:avLst/>
              <a:gdLst>
                <a:gd name="T0" fmla="*/ 1029 w 1029"/>
                <a:gd name="T1" fmla="*/ 0 h 65"/>
                <a:gd name="T2" fmla="*/ 1013 w 1029"/>
                <a:gd name="T3" fmla="*/ 65 h 65"/>
                <a:gd name="T4" fmla="*/ 0 w 1029"/>
                <a:gd name="T5" fmla="*/ 65 h 65"/>
                <a:gd name="T6" fmla="*/ 38 w 1029"/>
                <a:gd name="T7" fmla="*/ 0 h 65"/>
                <a:gd name="T8" fmla="*/ 1029 w 1029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5">
                  <a:moveTo>
                    <a:pt x="1029" y="0"/>
                  </a:moveTo>
                  <a:lnTo>
                    <a:pt x="1013" y="65"/>
                  </a:lnTo>
                  <a:lnTo>
                    <a:pt x="0" y="65"/>
                  </a:lnTo>
                  <a:lnTo>
                    <a:pt x="38" y="0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45"/>
            <p:cNvSpPr>
              <a:spLocks/>
            </p:cNvSpPr>
            <p:nvPr/>
          </p:nvSpPr>
          <p:spPr bwMode="auto">
            <a:xfrm>
              <a:off x="7496176" y="2794000"/>
              <a:ext cx="203200" cy="327025"/>
            </a:xfrm>
            <a:custGeom>
              <a:avLst/>
              <a:gdLst>
                <a:gd name="T0" fmla="*/ 0 w 128"/>
                <a:gd name="T1" fmla="*/ 0 h 206"/>
                <a:gd name="T2" fmla="*/ 0 w 128"/>
                <a:gd name="T3" fmla="*/ 206 h 206"/>
                <a:gd name="T4" fmla="*/ 62 w 128"/>
                <a:gd name="T5" fmla="*/ 165 h 206"/>
                <a:gd name="T6" fmla="*/ 123 w 128"/>
                <a:gd name="T7" fmla="*/ 206 h 206"/>
                <a:gd name="T8" fmla="*/ 128 w 128"/>
                <a:gd name="T9" fmla="*/ 0 h 206"/>
                <a:gd name="T10" fmla="*/ 0 w 128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206">
                  <a:moveTo>
                    <a:pt x="0" y="0"/>
                  </a:moveTo>
                  <a:lnTo>
                    <a:pt x="0" y="206"/>
                  </a:lnTo>
                  <a:lnTo>
                    <a:pt x="62" y="165"/>
                  </a:lnTo>
                  <a:lnTo>
                    <a:pt x="123" y="206"/>
                  </a:lnTo>
                  <a:lnTo>
                    <a:pt x="1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6"/>
            <p:cNvSpPr>
              <a:spLocks/>
            </p:cNvSpPr>
            <p:nvPr/>
          </p:nvSpPr>
          <p:spPr bwMode="auto">
            <a:xfrm>
              <a:off x="9004301" y="4730750"/>
              <a:ext cx="1628775" cy="839788"/>
            </a:xfrm>
            <a:custGeom>
              <a:avLst/>
              <a:gdLst>
                <a:gd name="T0" fmla="*/ 978 w 1026"/>
                <a:gd name="T1" fmla="*/ 529 h 529"/>
                <a:gd name="T2" fmla="*/ 48 w 1026"/>
                <a:gd name="T3" fmla="*/ 529 h 529"/>
                <a:gd name="T4" fmla="*/ 0 w 1026"/>
                <a:gd name="T5" fmla="*/ 481 h 529"/>
                <a:gd name="T6" fmla="*/ 0 w 1026"/>
                <a:gd name="T7" fmla="*/ 48 h 529"/>
                <a:gd name="T8" fmla="*/ 48 w 1026"/>
                <a:gd name="T9" fmla="*/ 0 h 529"/>
                <a:gd name="T10" fmla="*/ 978 w 1026"/>
                <a:gd name="T11" fmla="*/ 0 h 529"/>
                <a:gd name="T12" fmla="*/ 1026 w 1026"/>
                <a:gd name="T13" fmla="*/ 48 h 529"/>
                <a:gd name="T14" fmla="*/ 1026 w 1026"/>
                <a:gd name="T15" fmla="*/ 481 h 529"/>
                <a:gd name="T16" fmla="*/ 978 w 1026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6" h="529">
                  <a:moveTo>
                    <a:pt x="978" y="529"/>
                  </a:moveTo>
                  <a:cubicBezTo>
                    <a:pt x="48" y="529"/>
                    <a:pt x="48" y="529"/>
                    <a:pt x="48" y="529"/>
                  </a:cubicBezTo>
                  <a:cubicBezTo>
                    <a:pt x="22" y="529"/>
                    <a:pt x="0" y="507"/>
                    <a:pt x="0" y="48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978" y="0"/>
                    <a:pt x="978" y="0"/>
                    <a:pt x="978" y="0"/>
                  </a:cubicBezTo>
                  <a:cubicBezTo>
                    <a:pt x="1004" y="0"/>
                    <a:pt x="1026" y="22"/>
                    <a:pt x="1026" y="48"/>
                  </a:cubicBezTo>
                  <a:cubicBezTo>
                    <a:pt x="1026" y="481"/>
                    <a:pt x="1026" y="481"/>
                    <a:pt x="1026" y="481"/>
                  </a:cubicBezTo>
                  <a:cubicBezTo>
                    <a:pt x="1026" y="507"/>
                    <a:pt x="1004" y="529"/>
                    <a:pt x="978" y="529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47"/>
            <p:cNvSpPr>
              <a:spLocks/>
            </p:cNvSpPr>
            <p:nvPr/>
          </p:nvSpPr>
          <p:spPr bwMode="auto">
            <a:xfrm>
              <a:off x="7870826" y="4511675"/>
              <a:ext cx="3873500" cy="922338"/>
            </a:xfrm>
            <a:custGeom>
              <a:avLst/>
              <a:gdLst>
                <a:gd name="T0" fmla="*/ 1617 w 2441"/>
                <a:gd name="T1" fmla="*/ 96 h 581"/>
                <a:gd name="T2" fmla="*/ 0 w 2441"/>
                <a:gd name="T3" fmla="*/ 0 h 581"/>
                <a:gd name="T4" fmla="*/ 0 w 2441"/>
                <a:gd name="T5" fmla="*/ 31 h 581"/>
                <a:gd name="T6" fmla="*/ 715 w 2441"/>
                <a:gd name="T7" fmla="*/ 265 h 581"/>
                <a:gd name="T8" fmla="*/ 1191 w 2441"/>
                <a:gd name="T9" fmla="*/ 567 h 581"/>
                <a:gd name="T10" fmla="*/ 1264 w 2441"/>
                <a:gd name="T11" fmla="*/ 567 h 581"/>
                <a:gd name="T12" fmla="*/ 1741 w 2441"/>
                <a:gd name="T13" fmla="*/ 265 h 581"/>
                <a:gd name="T14" fmla="*/ 2441 w 2441"/>
                <a:gd name="T15" fmla="*/ 34 h 581"/>
                <a:gd name="T16" fmla="*/ 2441 w 2441"/>
                <a:gd name="T17" fmla="*/ 0 h 581"/>
                <a:gd name="T18" fmla="*/ 1617 w 2441"/>
                <a:gd name="T19" fmla="*/ 96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1" h="581">
                  <a:moveTo>
                    <a:pt x="1617" y="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15" y="265"/>
                    <a:pt x="715" y="265"/>
                    <a:pt x="715" y="265"/>
                  </a:cubicBezTo>
                  <a:cubicBezTo>
                    <a:pt x="1191" y="567"/>
                    <a:pt x="1191" y="567"/>
                    <a:pt x="1191" y="567"/>
                  </a:cubicBezTo>
                  <a:cubicBezTo>
                    <a:pt x="1214" y="581"/>
                    <a:pt x="1242" y="581"/>
                    <a:pt x="1264" y="567"/>
                  </a:cubicBezTo>
                  <a:cubicBezTo>
                    <a:pt x="1741" y="265"/>
                    <a:pt x="1741" y="265"/>
                    <a:pt x="1741" y="265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41" y="0"/>
                    <a:pt x="2441" y="0"/>
                    <a:pt x="2441" y="0"/>
                  </a:cubicBezTo>
                  <a:lnTo>
                    <a:pt x="1617" y="96"/>
                  </a:lnTo>
                  <a:close/>
                </a:path>
              </a:pathLst>
            </a:custGeom>
            <a:solidFill>
              <a:srgbClr val="391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8"/>
            <p:cNvSpPr>
              <a:spLocks/>
            </p:cNvSpPr>
            <p:nvPr/>
          </p:nvSpPr>
          <p:spPr bwMode="auto">
            <a:xfrm>
              <a:off x="7870826" y="3954463"/>
              <a:ext cx="3873500" cy="1173163"/>
            </a:xfrm>
            <a:custGeom>
              <a:avLst/>
              <a:gdLst>
                <a:gd name="T0" fmla="*/ 1181 w 2441"/>
                <a:gd name="T1" fmla="*/ 13 h 739"/>
                <a:gd name="T2" fmla="*/ 0 w 2441"/>
                <a:gd name="T3" fmla="*/ 324 h 739"/>
                <a:gd name="T4" fmla="*/ 0 w 2441"/>
                <a:gd name="T5" fmla="*/ 351 h 739"/>
                <a:gd name="T6" fmla="*/ 1201 w 2441"/>
                <a:gd name="T7" fmla="*/ 731 h 739"/>
                <a:gd name="T8" fmla="*/ 1260 w 2441"/>
                <a:gd name="T9" fmla="*/ 731 h 739"/>
                <a:gd name="T10" fmla="*/ 2441 w 2441"/>
                <a:gd name="T11" fmla="*/ 351 h 739"/>
                <a:gd name="T12" fmla="*/ 2441 w 2441"/>
                <a:gd name="T13" fmla="*/ 323 h 739"/>
                <a:gd name="T14" fmla="*/ 1249 w 2441"/>
                <a:gd name="T15" fmla="*/ 13 h 739"/>
                <a:gd name="T16" fmla="*/ 1181 w 2441"/>
                <a:gd name="T17" fmla="*/ 13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1" h="739">
                  <a:moveTo>
                    <a:pt x="1181" y="13"/>
                  </a:moveTo>
                  <a:cubicBezTo>
                    <a:pt x="0" y="324"/>
                    <a:pt x="0" y="324"/>
                    <a:pt x="0" y="324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201" y="731"/>
                    <a:pt x="1201" y="731"/>
                    <a:pt x="1201" y="731"/>
                  </a:cubicBezTo>
                  <a:cubicBezTo>
                    <a:pt x="1201" y="731"/>
                    <a:pt x="1229" y="739"/>
                    <a:pt x="1260" y="731"/>
                  </a:cubicBezTo>
                  <a:cubicBezTo>
                    <a:pt x="1291" y="722"/>
                    <a:pt x="2441" y="351"/>
                    <a:pt x="2441" y="351"/>
                  </a:cubicBezTo>
                  <a:cubicBezTo>
                    <a:pt x="2441" y="323"/>
                    <a:pt x="2441" y="323"/>
                    <a:pt x="2441" y="323"/>
                  </a:cubicBezTo>
                  <a:cubicBezTo>
                    <a:pt x="1249" y="13"/>
                    <a:pt x="1249" y="13"/>
                    <a:pt x="1249" y="13"/>
                  </a:cubicBezTo>
                  <a:cubicBezTo>
                    <a:pt x="1249" y="13"/>
                    <a:pt x="1230" y="0"/>
                    <a:pt x="1181" y="13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149"/>
            <p:cNvSpPr>
              <a:spLocks noChangeArrowheads="1"/>
            </p:cNvSpPr>
            <p:nvPr/>
          </p:nvSpPr>
          <p:spPr bwMode="auto">
            <a:xfrm>
              <a:off x="9699626" y="4398963"/>
              <a:ext cx="207963" cy="95250"/>
            </a:xfrm>
            <a:prstGeom prst="ellipse">
              <a:avLst/>
            </a:prstGeom>
            <a:solidFill>
              <a:srgbClr val="391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0"/>
            <p:cNvSpPr>
              <a:spLocks/>
            </p:cNvSpPr>
            <p:nvPr/>
          </p:nvSpPr>
          <p:spPr bwMode="auto">
            <a:xfrm>
              <a:off x="8480426" y="4398963"/>
              <a:ext cx="1268413" cy="703263"/>
            </a:xfrm>
            <a:custGeom>
              <a:avLst/>
              <a:gdLst>
                <a:gd name="T0" fmla="*/ 795 w 800"/>
                <a:gd name="T1" fmla="*/ 0 h 443"/>
                <a:gd name="T2" fmla="*/ 55 w 800"/>
                <a:gd name="T3" fmla="*/ 208 h 443"/>
                <a:gd name="T4" fmla="*/ 0 w 800"/>
                <a:gd name="T5" fmla="*/ 279 h 443"/>
                <a:gd name="T6" fmla="*/ 0 w 800"/>
                <a:gd name="T7" fmla="*/ 443 h 443"/>
                <a:gd name="T8" fmla="*/ 39 w 800"/>
                <a:gd name="T9" fmla="*/ 443 h 443"/>
                <a:gd name="T10" fmla="*/ 39 w 800"/>
                <a:gd name="T11" fmla="*/ 291 h 443"/>
                <a:gd name="T12" fmla="*/ 147 w 800"/>
                <a:gd name="T13" fmla="*/ 221 h 443"/>
                <a:gd name="T14" fmla="*/ 800 w 800"/>
                <a:gd name="T15" fmla="*/ 38 h 443"/>
                <a:gd name="T16" fmla="*/ 795 w 800"/>
                <a:gd name="T1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0" h="443">
                  <a:moveTo>
                    <a:pt x="795" y="0"/>
                  </a:moveTo>
                  <a:cubicBezTo>
                    <a:pt x="55" y="208"/>
                    <a:pt x="55" y="208"/>
                    <a:pt x="55" y="208"/>
                  </a:cubicBezTo>
                  <a:cubicBezTo>
                    <a:pt x="55" y="208"/>
                    <a:pt x="0" y="232"/>
                    <a:pt x="0" y="279"/>
                  </a:cubicBezTo>
                  <a:cubicBezTo>
                    <a:pt x="0" y="326"/>
                    <a:pt x="0" y="443"/>
                    <a:pt x="0" y="443"/>
                  </a:cubicBezTo>
                  <a:cubicBezTo>
                    <a:pt x="39" y="443"/>
                    <a:pt x="39" y="443"/>
                    <a:pt x="39" y="443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1"/>
                    <a:pt x="31" y="251"/>
                    <a:pt x="147" y="221"/>
                  </a:cubicBezTo>
                  <a:cubicBezTo>
                    <a:pt x="248" y="196"/>
                    <a:pt x="800" y="38"/>
                    <a:pt x="800" y="38"/>
                  </a:cubicBezTo>
                  <a:lnTo>
                    <a:pt x="7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151"/>
            <p:cNvSpPr>
              <a:spLocks noChangeArrowheads="1"/>
            </p:cNvSpPr>
            <p:nvPr/>
          </p:nvSpPr>
          <p:spPr bwMode="auto">
            <a:xfrm>
              <a:off x="8458201" y="5075238"/>
              <a:ext cx="109538" cy="169863"/>
            </a:xfrm>
            <a:prstGeom prst="ellipse">
              <a:avLst/>
            </a:prstGeom>
            <a:solidFill>
              <a:srgbClr val="391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152"/>
            <p:cNvSpPr>
              <a:spLocks noChangeArrowheads="1"/>
            </p:cNvSpPr>
            <p:nvPr/>
          </p:nvSpPr>
          <p:spPr bwMode="auto">
            <a:xfrm>
              <a:off x="9699626" y="4370388"/>
              <a:ext cx="207963" cy="96838"/>
            </a:xfrm>
            <a:prstGeom prst="ellipse">
              <a:avLst/>
            </a:pr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3"/>
            <p:cNvSpPr>
              <a:spLocks/>
            </p:cNvSpPr>
            <p:nvPr/>
          </p:nvSpPr>
          <p:spPr bwMode="auto">
            <a:xfrm>
              <a:off x="8248651" y="1293813"/>
              <a:ext cx="787400" cy="974725"/>
            </a:xfrm>
            <a:custGeom>
              <a:avLst/>
              <a:gdLst>
                <a:gd name="T0" fmla="*/ 449 w 497"/>
                <a:gd name="T1" fmla="*/ 614 h 614"/>
                <a:gd name="T2" fmla="*/ 48 w 497"/>
                <a:gd name="T3" fmla="*/ 614 h 614"/>
                <a:gd name="T4" fmla="*/ 0 w 497"/>
                <a:gd name="T5" fmla="*/ 566 h 614"/>
                <a:gd name="T6" fmla="*/ 0 w 497"/>
                <a:gd name="T7" fmla="*/ 48 h 614"/>
                <a:gd name="T8" fmla="*/ 48 w 497"/>
                <a:gd name="T9" fmla="*/ 0 h 614"/>
                <a:gd name="T10" fmla="*/ 449 w 497"/>
                <a:gd name="T11" fmla="*/ 0 h 614"/>
                <a:gd name="T12" fmla="*/ 497 w 497"/>
                <a:gd name="T13" fmla="*/ 48 h 614"/>
                <a:gd name="T14" fmla="*/ 497 w 497"/>
                <a:gd name="T15" fmla="*/ 566 h 614"/>
                <a:gd name="T16" fmla="*/ 449 w 497"/>
                <a:gd name="T17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7" h="614">
                  <a:moveTo>
                    <a:pt x="449" y="614"/>
                  </a:moveTo>
                  <a:cubicBezTo>
                    <a:pt x="48" y="614"/>
                    <a:pt x="48" y="614"/>
                    <a:pt x="48" y="614"/>
                  </a:cubicBezTo>
                  <a:cubicBezTo>
                    <a:pt x="22" y="614"/>
                    <a:pt x="0" y="592"/>
                    <a:pt x="0" y="5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449" y="0"/>
                    <a:pt x="449" y="0"/>
                    <a:pt x="449" y="0"/>
                  </a:cubicBezTo>
                  <a:cubicBezTo>
                    <a:pt x="476" y="0"/>
                    <a:pt x="497" y="21"/>
                    <a:pt x="497" y="48"/>
                  </a:cubicBezTo>
                  <a:cubicBezTo>
                    <a:pt x="497" y="566"/>
                    <a:pt x="497" y="566"/>
                    <a:pt x="497" y="566"/>
                  </a:cubicBezTo>
                  <a:cubicBezTo>
                    <a:pt x="497" y="592"/>
                    <a:pt x="476" y="614"/>
                    <a:pt x="449" y="614"/>
                  </a:cubicBez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154"/>
            <p:cNvSpPr>
              <a:spLocks noChangeArrowheads="1"/>
            </p:cNvSpPr>
            <p:nvPr/>
          </p:nvSpPr>
          <p:spPr bwMode="auto">
            <a:xfrm>
              <a:off x="8305801" y="1335088"/>
              <a:ext cx="674688" cy="792163"/>
            </a:xfrm>
            <a:prstGeom prst="rect">
              <a:avLst/>
            </a:prstGeom>
            <a:solidFill>
              <a:srgbClr val="573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5"/>
            <p:cNvSpPr>
              <a:spLocks/>
            </p:cNvSpPr>
            <p:nvPr/>
          </p:nvSpPr>
          <p:spPr bwMode="auto">
            <a:xfrm>
              <a:off x="8821738" y="1657350"/>
              <a:ext cx="434975" cy="836613"/>
            </a:xfrm>
            <a:custGeom>
              <a:avLst/>
              <a:gdLst>
                <a:gd name="T0" fmla="*/ 227 w 275"/>
                <a:gd name="T1" fmla="*/ 527 h 527"/>
                <a:gd name="T2" fmla="*/ 48 w 275"/>
                <a:gd name="T3" fmla="*/ 527 h 527"/>
                <a:gd name="T4" fmla="*/ 0 w 275"/>
                <a:gd name="T5" fmla="*/ 479 h 527"/>
                <a:gd name="T6" fmla="*/ 0 w 275"/>
                <a:gd name="T7" fmla="*/ 48 h 527"/>
                <a:gd name="T8" fmla="*/ 48 w 275"/>
                <a:gd name="T9" fmla="*/ 0 h 527"/>
                <a:gd name="T10" fmla="*/ 227 w 275"/>
                <a:gd name="T11" fmla="*/ 0 h 527"/>
                <a:gd name="T12" fmla="*/ 275 w 275"/>
                <a:gd name="T13" fmla="*/ 48 h 527"/>
                <a:gd name="T14" fmla="*/ 275 w 275"/>
                <a:gd name="T15" fmla="*/ 479 h 527"/>
                <a:gd name="T16" fmla="*/ 227 w 275"/>
                <a:gd name="T17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527">
                  <a:moveTo>
                    <a:pt x="227" y="527"/>
                  </a:moveTo>
                  <a:cubicBezTo>
                    <a:pt x="48" y="527"/>
                    <a:pt x="48" y="527"/>
                    <a:pt x="48" y="527"/>
                  </a:cubicBezTo>
                  <a:cubicBezTo>
                    <a:pt x="21" y="527"/>
                    <a:pt x="0" y="505"/>
                    <a:pt x="0" y="47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54" y="0"/>
                    <a:pt x="275" y="22"/>
                    <a:pt x="275" y="48"/>
                  </a:cubicBezTo>
                  <a:cubicBezTo>
                    <a:pt x="275" y="479"/>
                    <a:pt x="275" y="479"/>
                    <a:pt x="275" y="479"/>
                  </a:cubicBezTo>
                  <a:cubicBezTo>
                    <a:pt x="275" y="505"/>
                    <a:pt x="254" y="527"/>
                    <a:pt x="227" y="527"/>
                  </a:cubicBez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56"/>
            <p:cNvSpPr>
              <a:spLocks noChangeArrowheads="1"/>
            </p:cNvSpPr>
            <p:nvPr/>
          </p:nvSpPr>
          <p:spPr bwMode="auto">
            <a:xfrm>
              <a:off x="8850313" y="1731963"/>
              <a:ext cx="377825" cy="639763"/>
            </a:xfrm>
            <a:prstGeom prst="rect">
              <a:avLst/>
            </a:prstGeom>
            <a:solidFill>
              <a:srgbClr val="5CE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57"/>
            <p:cNvSpPr>
              <a:spLocks noChangeArrowheads="1"/>
            </p:cNvSpPr>
            <p:nvPr/>
          </p:nvSpPr>
          <p:spPr bwMode="auto">
            <a:xfrm>
              <a:off x="8604251" y="2162175"/>
              <a:ext cx="77788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158"/>
            <p:cNvSpPr>
              <a:spLocks noChangeArrowheads="1"/>
            </p:cNvSpPr>
            <p:nvPr/>
          </p:nvSpPr>
          <p:spPr bwMode="auto">
            <a:xfrm>
              <a:off x="9007476" y="2406650"/>
              <a:ext cx="61913" cy="619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="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=""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=""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=""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=""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=""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=""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=""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=""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=""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=""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=""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=""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=""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=""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=""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=""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=""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8677" y="3094892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40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19472" y="1708960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20588" y="260431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03759" y="2196832"/>
            <a:ext cx="91586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8413" y="1716088"/>
            <a:ext cx="1871663" cy="1873250"/>
            <a:chOff x="1268413" y="1716088"/>
            <a:chExt cx="1871663" cy="1873250"/>
          </a:xfrm>
        </p:grpSpPr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787526" y="1716088"/>
              <a:ext cx="520700" cy="1873250"/>
            </a:xfrm>
            <a:prstGeom prst="rect">
              <a:avLst/>
            </a:pr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268413" y="1716088"/>
              <a:ext cx="519113" cy="1873250"/>
            </a:xfrm>
            <a:prstGeom prst="rect">
              <a:avLst/>
            </a:pr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1268413" y="1716088"/>
              <a:ext cx="519113" cy="1873250"/>
            </a:xfrm>
            <a:custGeom>
              <a:avLst/>
              <a:gdLst>
                <a:gd name="T0" fmla="*/ 82 w 327"/>
                <a:gd name="T1" fmla="*/ 947 h 1180"/>
                <a:gd name="T2" fmla="*/ 82 w 327"/>
                <a:gd name="T3" fmla="*/ 0 h 1180"/>
                <a:gd name="T4" fmla="*/ 0 w 327"/>
                <a:gd name="T5" fmla="*/ 0 h 1180"/>
                <a:gd name="T6" fmla="*/ 0 w 327"/>
                <a:gd name="T7" fmla="*/ 1180 h 1180"/>
                <a:gd name="T8" fmla="*/ 327 w 327"/>
                <a:gd name="T9" fmla="*/ 1180 h 1180"/>
                <a:gd name="T10" fmla="*/ 327 w 327"/>
                <a:gd name="T11" fmla="*/ 1082 h 1180"/>
                <a:gd name="T12" fmla="*/ 216 w 327"/>
                <a:gd name="T13" fmla="*/ 1082 h 1180"/>
                <a:gd name="T14" fmla="*/ 82 w 327"/>
                <a:gd name="T15" fmla="*/ 947 h 1180"/>
                <a:gd name="T16" fmla="*/ 82 w 327"/>
                <a:gd name="T17" fmla="*/ 947 h 1180"/>
                <a:gd name="T18" fmla="*/ 82 w 327"/>
                <a:gd name="T19" fmla="*/ 947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7" h="1180">
                  <a:moveTo>
                    <a:pt x="82" y="947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0"/>
                    <a:pt x="0" y="1180"/>
                    <a:pt x="0" y="1180"/>
                  </a:cubicBezTo>
                  <a:cubicBezTo>
                    <a:pt x="327" y="1180"/>
                    <a:pt x="327" y="1180"/>
                    <a:pt x="327" y="1180"/>
                  </a:cubicBezTo>
                  <a:cubicBezTo>
                    <a:pt x="327" y="1082"/>
                    <a:pt x="327" y="1082"/>
                    <a:pt x="327" y="1082"/>
                  </a:cubicBezTo>
                  <a:cubicBezTo>
                    <a:pt x="216" y="1082"/>
                    <a:pt x="216" y="1082"/>
                    <a:pt x="216" y="1082"/>
                  </a:cubicBezTo>
                  <a:cubicBezTo>
                    <a:pt x="142" y="1082"/>
                    <a:pt x="82" y="1021"/>
                    <a:pt x="82" y="947"/>
                  </a:cubicBezTo>
                  <a:close/>
                  <a:moveTo>
                    <a:pt x="82" y="947"/>
                  </a:moveTo>
                  <a:cubicBezTo>
                    <a:pt x="82" y="947"/>
                    <a:pt x="82" y="947"/>
                    <a:pt x="82" y="947"/>
                  </a:cubicBezTo>
                </a:path>
              </a:pathLst>
            </a:custGeom>
            <a:solidFill>
              <a:srgbClr val="573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1787526" y="1716088"/>
              <a:ext cx="520700" cy="1873250"/>
            </a:xfrm>
            <a:custGeom>
              <a:avLst/>
              <a:gdLst>
                <a:gd name="T0" fmla="*/ 82 w 328"/>
                <a:gd name="T1" fmla="*/ 947 h 1180"/>
                <a:gd name="T2" fmla="*/ 82 w 328"/>
                <a:gd name="T3" fmla="*/ 0 h 1180"/>
                <a:gd name="T4" fmla="*/ 0 w 328"/>
                <a:gd name="T5" fmla="*/ 0 h 1180"/>
                <a:gd name="T6" fmla="*/ 0 w 328"/>
                <a:gd name="T7" fmla="*/ 1180 h 1180"/>
                <a:gd name="T8" fmla="*/ 328 w 328"/>
                <a:gd name="T9" fmla="*/ 1180 h 1180"/>
                <a:gd name="T10" fmla="*/ 328 w 328"/>
                <a:gd name="T11" fmla="*/ 1082 h 1180"/>
                <a:gd name="T12" fmla="*/ 217 w 328"/>
                <a:gd name="T13" fmla="*/ 1082 h 1180"/>
                <a:gd name="T14" fmla="*/ 82 w 328"/>
                <a:gd name="T15" fmla="*/ 947 h 1180"/>
                <a:gd name="T16" fmla="*/ 82 w 328"/>
                <a:gd name="T17" fmla="*/ 947 h 1180"/>
                <a:gd name="T18" fmla="*/ 82 w 328"/>
                <a:gd name="T19" fmla="*/ 947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1180">
                  <a:moveTo>
                    <a:pt x="82" y="947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0"/>
                    <a:pt x="0" y="1180"/>
                    <a:pt x="0" y="1180"/>
                  </a:cubicBezTo>
                  <a:cubicBezTo>
                    <a:pt x="328" y="1180"/>
                    <a:pt x="328" y="1180"/>
                    <a:pt x="328" y="1180"/>
                  </a:cubicBezTo>
                  <a:cubicBezTo>
                    <a:pt x="328" y="1082"/>
                    <a:pt x="328" y="1082"/>
                    <a:pt x="328" y="1082"/>
                  </a:cubicBezTo>
                  <a:cubicBezTo>
                    <a:pt x="217" y="1082"/>
                    <a:pt x="217" y="1082"/>
                    <a:pt x="217" y="1082"/>
                  </a:cubicBezTo>
                  <a:cubicBezTo>
                    <a:pt x="143" y="1082"/>
                    <a:pt x="82" y="1021"/>
                    <a:pt x="82" y="947"/>
                  </a:cubicBezTo>
                  <a:close/>
                  <a:moveTo>
                    <a:pt x="82" y="947"/>
                  </a:moveTo>
                  <a:cubicBezTo>
                    <a:pt x="82" y="947"/>
                    <a:pt x="82" y="947"/>
                    <a:pt x="82" y="947"/>
                  </a:cubicBezTo>
                </a:path>
              </a:pathLst>
            </a:custGeom>
            <a:solidFill>
              <a:srgbClr val="5CE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308226" y="1716088"/>
              <a:ext cx="644525" cy="1873250"/>
            </a:xfrm>
            <a:custGeom>
              <a:avLst/>
              <a:gdLst>
                <a:gd name="T0" fmla="*/ 118 w 406"/>
                <a:gd name="T1" fmla="*/ 35 h 1180"/>
                <a:gd name="T2" fmla="*/ 110 w 406"/>
                <a:gd name="T3" fmla="*/ 0 h 1180"/>
                <a:gd name="T4" fmla="*/ 0 w 406"/>
                <a:gd name="T5" fmla="*/ 35 h 1180"/>
                <a:gd name="T6" fmla="*/ 297 w 406"/>
                <a:gd name="T7" fmla="*/ 1180 h 1180"/>
                <a:gd name="T8" fmla="*/ 406 w 406"/>
                <a:gd name="T9" fmla="*/ 1145 h 1180"/>
                <a:gd name="T10" fmla="*/ 118 w 406"/>
                <a:gd name="T11" fmla="*/ 35 h 1180"/>
                <a:gd name="T12" fmla="*/ 118 w 406"/>
                <a:gd name="T13" fmla="*/ 35 h 1180"/>
                <a:gd name="T14" fmla="*/ 118 w 406"/>
                <a:gd name="T15" fmla="*/ 3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6" h="1180">
                  <a:moveTo>
                    <a:pt x="118" y="35"/>
                  </a:moveTo>
                  <a:lnTo>
                    <a:pt x="110" y="0"/>
                  </a:lnTo>
                  <a:lnTo>
                    <a:pt x="0" y="35"/>
                  </a:lnTo>
                  <a:lnTo>
                    <a:pt x="297" y="1180"/>
                  </a:lnTo>
                  <a:lnTo>
                    <a:pt x="406" y="1145"/>
                  </a:lnTo>
                  <a:lnTo>
                    <a:pt x="118" y="35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close/>
                </a:path>
              </a:pathLst>
            </a:custGeom>
            <a:solidFill>
              <a:srgbClr val="4E2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308226" y="1716088"/>
              <a:ext cx="644525" cy="1873250"/>
            </a:xfrm>
            <a:custGeom>
              <a:avLst/>
              <a:gdLst>
                <a:gd name="T0" fmla="*/ 118 w 406"/>
                <a:gd name="T1" fmla="*/ 35 h 1180"/>
                <a:gd name="T2" fmla="*/ 110 w 406"/>
                <a:gd name="T3" fmla="*/ 0 h 1180"/>
                <a:gd name="T4" fmla="*/ 0 w 406"/>
                <a:gd name="T5" fmla="*/ 35 h 1180"/>
                <a:gd name="T6" fmla="*/ 297 w 406"/>
                <a:gd name="T7" fmla="*/ 1180 h 1180"/>
                <a:gd name="T8" fmla="*/ 406 w 406"/>
                <a:gd name="T9" fmla="*/ 1145 h 1180"/>
                <a:gd name="T10" fmla="*/ 118 w 406"/>
                <a:gd name="T11" fmla="*/ 35 h 1180"/>
                <a:gd name="T12" fmla="*/ 118 w 406"/>
                <a:gd name="T13" fmla="*/ 35 h 1180"/>
                <a:gd name="T14" fmla="*/ 118 w 406"/>
                <a:gd name="T15" fmla="*/ 3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6" h="1180">
                  <a:moveTo>
                    <a:pt x="118" y="35"/>
                  </a:moveTo>
                  <a:lnTo>
                    <a:pt x="110" y="0"/>
                  </a:lnTo>
                  <a:lnTo>
                    <a:pt x="0" y="35"/>
                  </a:lnTo>
                  <a:lnTo>
                    <a:pt x="297" y="1180"/>
                  </a:lnTo>
                  <a:lnTo>
                    <a:pt x="406" y="1145"/>
                  </a:lnTo>
                  <a:lnTo>
                    <a:pt x="118" y="35"/>
                  </a:lnTo>
                  <a:moveTo>
                    <a:pt x="118" y="35"/>
                  </a:moveTo>
                  <a:lnTo>
                    <a:pt x="118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2495551" y="1716088"/>
              <a:ext cx="644525" cy="1873250"/>
            </a:xfrm>
            <a:custGeom>
              <a:avLst/>
              <a:gdLst>
                <a:gd name="T0" fmla="*/ 406 w 406"/>
                <a:gd name="T1" fmla="*/ 1145 h 1180"/>
                <a:gd name="T2" fmla="*/ 110 w 406"/>
                <a:gd name="T3" fmla="*/ 0 h 1180"/>
                <a:gd name="T4" fmla="*/ 0 w 406"/>
                <a:gd name="T5" fmla="*/ 35 h 1180"/>
                <a:gd name="T6" fmla="*/ 288 w 406"/>
                <a:gd name="T7" fmla="*/ 1145 h 1180"/>
                <a:gd name="T8" fmla="*/ 297 w 406"/>
                <a:gd name="T9" fmla="*/ 1180 h 1180"/>
                <a:gd name="T10" fmla="*/ 406 w 406"/>
                <a:gd name="T11" fmla="*/ 1145 h 1180"/>
                <a:gd name="T12" fmla="*/ 406 w 406"/>
                <a:gd name="T13" fmla="*/ 1145 h 1180"/>
                <a:gd name="T14" fmla="*/ 406 w 406"/>
                <a:gd name="T15" fmla="*/ 114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6" h="1180">
                  <a:moveTo>
                    <a:pt x="406" y="1145"/>
                  </a:moveTo>
                  <a:lnTo>
                    <a:pt x="110" y="0"/>
                  </a:lnTo>
                  <a:lnTo>
                    <a:pt x="0" y="35"/>
                  </a:lnTo>
                  <a:lnTo>
                    <a:pt x="288" y="1145"/>
                  </a:lnTo>
                  <a:lnTo>
                    <a:pt x="297" y="1180"/>
                  </a:lnTo>
                  <a:lnTo>
                    <a:pt x="406" y="1145"/>
                  </a:lnTo>
                  <a:close/>
                  <a:moveTo>
                    <a:pt x="406" y="1145"/>
                  </a:moveTo>
                  <a:lnTo>
                    <a:pt x="406" y="1145"/>
                  </a:lnTo>
                  <a:close/>
                </a:path>
              </a:pathLst>
            </a:custGeom>
            <a:solidFill>
              <a:srgbClr val="44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2495551" y="1716088"/>
              <a:ext cx="644525" cy="1873250"/>
            </a:xfrm>
            <a:custGeom>
              <a:avLst/>
              <a:gdLst>
                <a:gd name="T0" fmla="*/ 406 w 406"/>
                <a:gd name="T1" fmla="*/ 1145 h 1180"/>
                <a:gd name="T2" fmla="*/ 110 w 406"/>
                <a:gd name="T3" fmla="*/ 0 h 1180"/>
                <a:gd name="T4" fmla="*/ 0 w 406"/>
                <a:gd name="T5" fmla="*/ 35 h 1180"/>
                <a:gd name="T6" fmla="*/ 288 w 406"/>
                <a:gd name="T7" fmla="*/ 1145 h 1180"/>
                <a:gd name="T8" fmla="*/ 297 w 406"/>
                <a:gd name="T9" fmla="*/ 1180 h 1180"/>
                <a:gd name="T10" fmla="*/ 406 w 406"/>
                <a:gd name="T11" fmla="*/ 1145 h 1180"/>
                <a:gd name="T12" fmla="*/ 406 w 406"/>
                <a:gd name="T13" fmla="*/ 1145 h 1180"/>
                <a:gd name="T14" fmla="*/ 406 w 406"/>
                <a:gd name="T15" fmla="*/ 114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6" h="1180">
                  <a:moveTo>
                    <a:pt x="406" y="1145"/>
                  </a:moveTo>
                  <a:lnTo>
                    <a:pt x="110" y="0"/>
                  </a:lnTo>
                  <a:lnTo>
                    <a:pt x="0" y="35"/>
                  </a:lnTo>
                  <a:lnTo>
                    <a:pt x="288" y="1145"/>
                  </a:lnTo>
                  <a:lnTo>
                    <a:pt x="297" y="1180"/>
                  </a:lnTo>
                  <a:lnTo>
                    <a:pt x="406" y="1145"/>
                  </a:lnTo>
                  <a:moveTo>
                    <a:pt x="406" y="1145"/>
                  </a:moveTo>
                  <a:lnTo>
                    <a:pt x="406" y="11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1476376" y="1976438"/>
              <a:ext cx="727075" cy="155575"/>
            </a:xfrm>
            <a:custGeom>
              <a:avLst/>
              <a:gdLst>
                <a:gd name="T0" fmla="*/ 114 w 458"/>
                <a:gd name="T1" fmla="*/ 33 h 98"/>
                <a:gd name="T2" fmla="*/ 16 w 458"/>
                <a:gd name="T3" fmla="*/ 33 h 98"/>
                <a:gd name="T4" fmla="*/ 0 w 458"/>
                <a:gd name="T5" fmla="*/ 16 h 98"/>
                <a:gd name="T6" fmla="*/ 16 w 458"/>
                <a:gd name="T7" fmla="*/ 0 h 98"/>
                <a:gd name="T8" fmla="*/ 114 w 458"/>
                <a:gd name="T9" fmla="*/ 0 h 98"/>
                <a:gd name="T10" fmla="*/ 131 w 458"/>
                <a:gd name="T11" fmla="*/ 16 h 98"/>
                <a:gd name="T12" fmla="*/ 114 w 458"/>
                <a:gd name="T13" fmla="*/ 33 h 98"/>
                <a:gd name="T14" fmla="*/ 114 w 458"/>
                <a:gd name="T15" fmla="*/ 98 h 98"/>
                <a:gd name="T16" fmla="*/ 16 w 458"/>
                <a:gd name="T17" fmla="*/ 98 h 98"/>
                <a:gd name="T18" fmla="*/ 0 w 458"/>
                <a:gd name="T19" fmla="*/ 82 h 98"/>
                <a:gd name="T20" fmla="*/ 16 w 458"/>
                <a:gd name="T21" fmla="*/ 66 h 98"/>
                <a:gd name="T22" fmla="*/ 114 w 458"/>
                <a:gd name="T23" fmla="*/ 66 h 98"/>
                <a:gd name="T24" fmla="*/ 131 w 458"/>
                <a:gd name="T25" fmla="*/ 82 h 98"/>
                <a:gd name="T26" fmla="*/ 114 w 458"/>
                <a:gd name="T27" fmla="*/ 98 h 98"/>
                <a:gd name="T28" fmla="*/ 442 w 458"/>
                <a:gd name="T29" fmla="*/ 33 h 98"/>
                <a:gd name="T30" fmla="*/ 344 w 458"/>
                <a:gd name="T31" fmla="*/ 33 h 98"/>
                <a:gd name="T32" fmla="*/ 327 w 458"/>
                <a:gd name="T33" fmla="*/ 16 h 98"/>
                <a:gd name="T34" fmla="*/ 344 w 458"/>
                <a:gd name="T35" fmla="*/ 0 h 98"/>
                <a:gd name="T36" fmla="*/ 442 w 458"/>
                <a:gd name="T37" fmla="*/ 0 h 98"/>
                <a:gd name="T38" fmla="*/ 458 w 458"/>
                <a:gd name="T39" fmla="*/ 16 h 98"/>
                <a:gd name="T40" fmla="*/ 442 w 458"/>
                <a:gd name="T41" fmla="*/ 33 h 98"/>
                <a:gd name="T42" fmla="*/ 442 w 458"/>
                <a:gd name="T43" fmla="*/ 98 h 98"/>
                <a:gd name="T44" fmla="*/ 344 w 458"/>
                <a:gd name="T45" fmla="*/ 98 h 98"/>
                <a:gd name="T46" fmla="*/ 327 w 458"/>
                <a:gd name="T47" fmla="*/ 82 h 98"/>
                <a:gd name="T48" fmla="*/ 344 w 458"/>
                <a:gd name="T49" fmla="*/ 66 h 98"/>
                <a:gd name="T50" fmla="*/ 442 w 458"/>
                <a:gd name="T51" fmla="*/ 66 h 98"/>
                <a:gd name="T52" fmla="*/ 458 w 458"/>
                <a:gd name="T53" fmla="*/ 82 h 98"/>
                <a:gd name="T54" fmla="*/ 442 w 458"/>
                <a:gd name="T55" fmla="*/ 98 h 98"/>
                <a:gd name="T56" fmla="*/ 442 w 458"/>
                <a:gd name="T57" fmla="*/ 98 h 98"/>
                <a:gd name="T58" fmla="*/ 442 w 458"/>
                <a:gd name="T5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8" h="98">
                  <a:moveTo>
                    <a:pt x="114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6" y="33"/>
                    <a:pt x="0" y="26"/>
                    <a:pt x="0" y="16"/>
                  </a:cubicBezTo>
                  <a:cubicBezTo>
                    <a:pt x="0" y="7"/>
                    <a:pt x="6" y="0"/>
                    <a:pt x="16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4" y="0"/>
                    <a:pt x="131" y="7"/>
                    <a:pt x="131" y="16"/>
                  </a:cubicBezTo>
                  <a:cubicBezTo>
                    <a:pt x="131" y="26"/>
                    <a:pt x="124" y="33"/>
                    <a:pt x="114" y="33"/>
                  </a:cubicBezTo>
                  <a:close/>
                  <a:moveTo>
                    <a:pt x="114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6" y="98"/>
                    <a:pt x="0" y="92"/>
                    <a:pt x="0" y="82"/>
                  </a:cubicBezTo>
                  <a:cubicBezTo>
                    <a:pt x="0" y="72"/>
                    <a:pt x="6" y="66"/>
                    <a:pt x="16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24" y="66"/>
                    <a:pt x="131" y="72"/>
                    <a:pt x="131" y="82"/>
                  </a:cubicBezTo>
                  <a:cubicBezTo>
                    <a:pt x="131" y="92"/>
                    <a:pt x="124" y="98"/>
                    <a:pt x="114" y="98"/>
                  </a:cubicBezTo>
                  <a:close/>
                  <a:moveTo>
                    <a:pt x="442" y="33"/>
                  </a:moveTo>
                  <a:cubicBezTo>
                    <a:pt x="344" y="33"/>
                    <a:pt x="344" y="33"/>
                    <a:pt x="344" y="33"/>
                  </a:cubicBezTo>
                  <a:cubicBezTo>
                    <a:pt x="334" y="33"/>
                    <a:pt x="327" y="26"/>
                    <a:pt x="327" y="16"/>
                  </a:cubicBezTo>
                  <a:cubicBezTo>
                    <a:pt x="327" y="7"/>
                    <a:pt x="334" y="0"/>
                    <a:pt x="344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52" y="0"/>
                    <a:pt x="458" y="7"/>
                    <a:pt x="458" y="16"/>
                  </a:cubicBezTo>
                  <a:cubicBezTo>
                    <a:pt x="458" y="26"/>
                    <a:pt x="452" y="33"/>
                    <a:pt x="442" y="33"/>
                  </a:cubicBezTo>
                  <a:close/>
                  <a:moveTo>
                    <a:pt x="442" y="98"/>
                  </a:moveTo>
                  <a:cubicBezTo>
                    <a:pt x="344" y="98"/>
                    <a:pt x="344" y="98"/>
                    <a:pt x="344" y="98"/>
                  </a:cubicBezTo>
                  <a:cubicBezTo>
                    <a:pt x="334" y="98"/>
                    <a:pt x="327" y="92"/>
                    <a:pt x="327" y="82"/>
                  </a:cubicBezTo>
                  <a:cubicBezTo>
                    <a:pt x="327" y="72"/>
                    <a:pt x="334" y="66"/>
                    <a:pt x="344" y="66"/>
                  </a:cubicBezTo>
                  <a:cubicBezTo>
                    <a:pt x="442" y="66"/>
                    <a:pt x="442" y="66"/>
                    <a:pt x="442" y="66"/>
                  </a:cubicBezTo>
                  <a:cubicBezTo>
                    <a:pt x="452" y="66"/>
                    <a:pt x="458" y="72"/>
                    <a:pt x="458" y="82"/>
                  </a:cubicBezTo>
                  <a:cubicBezTo>
                    <a:pt x="458" y="92"/>
                    <a:pt x="452" y="98"/>
                    <a:pt x="442" y="98"/>
                  </a:cubicBezTo>
                  <a:close/>
                  <a:moveTo>
                    <a:pt x="442" y="98"/>
                  </a:moveTo>
                  <a:cubicBezTo>
                    <a:pt x="442" y="98"/>
                    <a:pt x="442" y="98"/>
                    <a:pt x="442" y="98"/>
                  </a:cubicBezTo>
                </a:path>
              </a:pathLst>
            </a:custGeom>
            <a:solidFill>
              <a:srgbClr val="E9F3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E40BA0-9D8F-4832-9525-D67AA722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73E9DE6-0839-450B-9972-DEB126BCF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A7A594B-38D2-4982-B53A-851E81A40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ïSľïḑe">
            <a:extLst>
              <a:ext uri="{FF2B5EF4-FFF2-40B4-BE49-F238E27FC236}">
                <a16:creationId xmlns="" xmlns:a16="http://schemas.microsoft.com/office/drawing/2014/main" id="{99B588EC-18F9-4007-B99E-104F30A964D0}"/>
              </a:ext>
            </a:extLst>
          </p:cNvPr>
          <p:cNvSpPr/>
          <p:nvPr/>
        </p:nvSpPr>
        <p:spPr>
          <a:xfrm>
            <a:off x="0" y="1130300"/>
            <a:ext cx="6038198" cy="5019359"/>
          </a:xfrm>
          <a:prstGeom prst="homePlate">
            <a:avLst/>
          </a:prstGeom>
          <a:blipFill>
            <a:blip r:embed="rId3"/>
            <a:srcRect/>
            <a:stretch>
              <a:fillRect l="-14278" t="57" r="-14218" b="-57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şḷîḋè">
            <a:extLst>
              <a:ext uri="{FF2B5EF4-FFF2-40B4-BE49-F238E27FC236}">
                <a16:creationId xmlns="" xmlns:a16="http://schemas.microsoft.com/office/drawing/2014/main" id="{54D1F9B3-9277-4163-AD2E-355050C5AC05}"/>
              </a:ext>
            </a:extLst>
          </p:cNvPr>
          <p:cNvSpPr/>
          <p:nvPr/>
        </p:nvSpPr>
        <p:spPr>
          <a:xfrm>
            <a:off x="669926" y="1130300"/>
            <a:ext cx="5368273" cy="5019359"/>
          </a:xfrm>
          <a:custGeom>
            <a:avLst/>
            <a:gdLst>
              <a:gd name="connsiteX0" fmla="*/ 0 w 5368273"/>
              <a:gd name="connsiteY0" fmla="*/ 0 h 5019359"/>
              <a:gd name="connsiteX1" fmla="*/ 2858594 w 5368273"/>
              <a:gd name="connsiteY1" fmla="*/ 0 h 5019359"/>
              <a:gd name="connsiteX2" fmla="*/ 5368273 w 5368273"/>
              <a:gd name="connsiteY2" fmla="*/ 2509680 h 5019359"/>
              <a:gd name="connsiteX3" fmla="*/ 2858594 w 5368273"/>
              <a:gd name="connsiteY3" fmla="*/ 5019359 h 5019359"/>
              <a:gd name="connsiteX4" fmla="*/ 0 w 5368273"/>
              <a:gd name="connsiteY4" fmla="*/ 5019359 h 501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8273" h="5019359">
                <a:moveTo>
                  <a:pt x="0" y="0"/>
                </a:moveTo>
                <a:lnTo>
                  <a:pt x="2858594" y="0"/>
                </a:lnTo>
                <a:lnTo>
                  <a:pt x="5368273" y="2509680"/>
                </a:lnTo>
                <a:lnTo>
                  <a:pt x="2858594" y="5019359"/>
                </a:lnTo>
                <a:lnTo>
                  <a:pt x="0" y="5019359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šļïďè">
            <a:extLst>
              <a:ext uri="{FF2B5EF4-FFF2-40B4-BE49-F238E27FC236}">
                <a16:creationId xmlns="" xmlns:a16="http://schemas.microsoft.com/office/drawing/2014/main" id="{9F3D590E-EC93-4712-8ECF-B0851F56222B}"/>
              </a:ext>
            </a:extLst>
          </p:cNvPr>
          <p:cNvSpPr/>
          <p:nvPr/>
        </p:nvSpPr>
        <p:spPr>
          <a:xfrm>
            <a:off x="1452329" y="1867634"/>
            <a:ext cx="457195" cy="45719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/>
              <a:t>1</a:t>
            </a:r>
          </a:p>
        </p:txBody>
      </p:sp>
      <p:sp>
        <p:nvSpPr>
          <p:cNvPr id="9" name="íş1iḍé">
            <a:extLst>
              <a:ext uri="{FF2B5EF4-FFF2-40B4-BE49-F238E27FC236}">
                <a16:creationId xmlns="" xmlns:a16="http://schemas.microsoft.com/office/drawing/2014/main" id="{BD46E146-3369-4981-B270-52F7A44EEFF7}"/>
              </a:ext>
            </a:extLst>
          </p:cNvPr>
          <p:cNvSpPr/>
          <p:nvPr/>
        </p:nvSpPr>
        <p:spPr>
          <a:xfrm>
            <a:off x="1452329" y="3386041"/>
            <a:ext cx="457195" cy="45719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/>
              <a:t>2</a:t>
            </a:r>
          </a:p>
        </p:txBody>
      </p:sp>
      <p:sp>
        <p:nvSpPr>
          <p:cNvPr id="10" name="iś1îḋê">
            <a:extLst>
              <a:ext uri="{FF2B5EF4-FFF2-40B4-BE49-F238E27FC236}">
                <a16:creationId xmlns="" xmlns:a16="http://schemas.microsoft.com/office/drawing/2014/main" id="{17712DE4-A92C-4B82-B51C-DD56DB493ECB}"/>
              </a:ext>
            </a:extLst>
          </p:cNvPr>
          <p:cNvSpPr/>
          <p:nvPr/>
        </p:nvSpPr>
        <p:spPr>
          <a:xfrm>
            <a:off x="1452329" y="4904448"/>
            <a:ext cx="457195" cy="45719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/>
              <a:t>3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="" xmlns:a16="http://schemas.microsoft.com/office/drawing/2014/main" id="{7FEB6086-10CC-4EDD-83E0-D534C3EC81BD}"/>
              </a:ext>
            </a:extLst>
          </p:cNvPr>
          <p:cNvCxnSpPr>
            <a:stCxn id="8" idx="4"/>
            <a:endCxn id="9" idx="0"/>
          </p:cNvCxnSpPr>
          <p:nvPr/>
        </p:nvCxnSpPr>
        <p:spPr>
          <a:xfrm>
            <a:off x="1680927" y="2324829"/>
            <a:ext cx="0" cy="106121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="" xmlns:a16="http://schemas.microsoft.com/office/drawing/2014/main" id="{21BDC727-0F08-49CF-B26E-49FD0E8ACEDF}"/>
              </a:ext>
            </a:extLst>
          </p:cNvPr>
          <p:cNvCxnSpPr>
            <a:cxnSpLocks/>
            <a:stCxn id="9" idx="4"/>
            <a:endCxn id="10" idx="0"/>
          </p:cNvCxnSpPr>
          <p:nvPr/>
        </p:nvCxnSpPr>
        <p:spPr>
          <a:xfrm>
            <a:off x="1680927" y="3843236"/>
            <a:ext cx="0" cy="106121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íṧḷïďe">
            <a:extLst>
              <a:ext uri="{FF2B5EF4-FFF2-40B4-BE49-F238E27FC236}">
                <a16:creationId xmlns="" xmlns:a16="http://schemas.microsoft.com/office/drawing/2014/main" id="{BB5C529E-F0BB-454B-8D37-44FF700E19D0}"/>
              </a:ext>
            </a:extLst>
          </p:cNvPr>
          <p:cNvSpPr/>
          <p:nvPr/>
        </p:nvSpPr>
        <p:spPr>
          <a:xfrm flipV="1">
            <a:off x="3863752" y="2492149"/>
            <a:ext cx="1573026" cy="6437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8" name="ï$1iḑé">
            <a:extLst>
              <a:ext uri="{FF2B5EF4-FFF2-40B4-BE49-F238E27FC236}">
                <a16:creationId xmlns="" xmlns:a16="http://schemas.microsoft.com/office/drawing/2014/main" id="{C21CA6BC-79A1-426B-BB9F-BAF64EA95706}"/>
              </a:ext>
            </a:extLst>
          </p:cNvPr>
          <p:cNvSpPr/>
          <p:nvPr/>
        </p:nvSpPr>
        <p:spPr>
          <a:xfrm>
            <a:off x="3863752" y="2465585"/>
            <a:ext cx="1573026" cy="2658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4" name="îŝľïḑé">
            <a:extLst>
              <a:ext uri="{FF2B5EF4-FFF2-40B4-BE49-F238E27FC236}">
                <a16:creationId xmlns="" xmlns:a16="http://schemas.microsoft.com/office/drawing/2014/main" id="{1E3DCCC8-CD84-4013-BD0D-17DF2D5F049E}"/>
              </a:ext>
            </a:extLst>
          </p:cNvPr>
          <p:cNvSpPr/>
          <p:nvPr/>
        </p:nvSpPr>
        <p:spPr>
          <a:xfrm>
            <a:off x="3997740" y="1628800"/>
            <a:ext cx="1305050" cy="827121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iśḷïḑe">
            <a:extLst>
              <a:ext uri="{FF2B5EF4-FFF2-40B4-BE49-F238E27FC236}">
                <a16:creationId xmlns="" xmlns:a16="http://schemas.microsoft.com/office/drawing/2014/main" id="{0776C34E-BAE1-4D4C-8E4C-117A7155C0A9}"/>
              </a:ext>
            </a:extLst>
          </p:cNvPr>
          <p:cNvSpPr/>
          <p:nvPr/>
        </p:nvSpPr>
        <p:spPr>
          <a:xfrm>
            <a:off x="4000816" y="1632417"/>
            <a:ext cx="1298897" cy="819888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îṣļîḓe" hidden="1">
            <a:extLst>
              <a:ext uri="{FF2B5EF4-FFF2-40B4-BE49-F238E27FC236}">
                <a16:creationId xmlns="" xmlns:a16="http://schemas.microsoft.com/office/drawing/2014/main" id="{6AA06911-42F0-4E51-BF28-DF433DED6418}"/>
              </a:ext>
            </a:extLst>
          </p:cNvPr>
          <p:cNvSpPr/>
          <p:nvPr/>
        </p:nvSpPr>
        <p:spPr>
          <a:xfrm>
            <a:off x="4857446" y="1628800"/>
            <a:ext cx="445344" cy="827121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iṥḷïḋé">
            <a:extLst>
              <a:ext uri="{FF2B5EF4-FFF2-40B4-BE49-F238E27FC236}">
                <a16:creationId xmlns="" xmlns:a16="http://schemas.microsoft.com/office/drawing/2014/main" id="{3E4E1F53-6132-4C9C-9A48-008F3C09ED95}"/>
              </a:ext>
            </a:extLst>
          </p:cNvPr>
          <p:cNvSpPr/>
          <p:nvPr/>
        </p:nvSpPr>
        <p:spPr>
          <a:xfrm>
            <a:off x="4637593" y="1646666"/>
            <a:ext cx="25344" cy="25344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îṣḻíďé">
            <a:extLst>
              <a:ext uri="{FF2B5EF4-FFF2-40B4-BE49-F238E27FC236}">
                <a16:creationId xmlns="" xmlns:a16="http://schemas.microsoft.com/office/drawing/2014/main" id="{461F6009-329E-4E46-BC00-7E15B73CF4BC}"/>
              </a:ext>
            </a:extLst>
          </p:cNvPr>
          <p:cNvSpPr/>
          <p:nvPr/>
        </p:nvSpPr>
        <p:spPr>
          <a:xfrm>
            <a:off x="4041680" y="1677260"/>
            <a:ext cx="1212403" cy="724835"/>
          </a:xfrm>
          <a:prstGeom prst="rect">
            <a:avLst/>
          </a:prstGeom>
          <a:blipFill>
            <a:blip r:embed="rId4"/>
            <a:srcRect/>
            <a:stretch>
              <a:fillRect l="3492" t="-122" r="-3492" b="-8086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ísľîḍé">
            <a:extLst>
              <a:ext uri="{FF2B5EF4-FFF2-40B4-BE49-F238E27FC236}">
                <a16:creationId xmlns="" xmlns:a16="http://schemas.microsoft.com/office/drawing/2014/main" id="{942EBB97-060B-4D5C-83AC-8B1610D90F2F}"/>
              </a:ext>
            </a:extLst>
          </p:cNvPr>
          <p:cNvSpPr/>
          <p:nvPr/>
        </p:nvSpPr>
        <p:spPr>
          <a:xfrm flipV="1">
            <a:off x="4690860" y="4166879"/>
            <a:ext cx="1934476" cy="7916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íśḷîḍê">
            <a:extLst>
              <a:ext uri="{FF2B5EF4-FFF2-40B4-BE49-F238E27FC236}">
                <a16:creationId xmlns="" xmlns:a16="http://schemas.microsoft.com/office/drawing/2014/main" id="{03DC7A9C-A2D4-4316-A2CA-4E938EEF42F9}"/>
              </a:ext>
            </a:extLst>
          </p:cNvPr>
          <p:cNvSpPr/>
          <p:nvPr/>
        </p:nvSpPr>
        <p:spPr>
          <a:xfrm>
            <a:off x="4690860" y="4134211"/>
            <a:ext cx="1934476" cy="3269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iṩlîḋè">
            <a:extLst>
              <a:ext uri="{FF2B5EF4-FFF2-40B4-BE49-F238E27FC236}">
                <a16:creationId xmlns="" xmlns:a16="http://schemas.microsoft.com/office/drawing/2014/main" id="{E91745D8-1A2A-4880-8D76-90A66A88660E}"/>
              </a:ext>
            </a:extLst>
          </p:cNvPr>
          <p:cNvSpPr/>
          <p:nvPr/>
        </p:nvSpPr>
        <p:spPr>
          <a:xfrm>
            <a:off x="4855636" y="3105149"/>
            <a:ext cx="1604925" cy="1017177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í$ľïde">
            <a:extLst>
              <a:ext uri="{FF2B5EF4-FFF2-40B4-BE49-F238E27FC236}">
                <a16:creationId xmlns="" xmlns:a16="http://schemas.microsoft.com/office/drawing/2014/main" id="{C83C7CD4-E2B8-4CD9-B2FF-BF81C1F4ECAC}"/>
              </a:ext>
            </a:extLst>
          </p:cNvPr>
          <p:cNvSpPr/>
          <p:nvPr/>
        </p:nvSpPr>
        <p:spPr>
          <a:xfrm>
            <a:off x="4859419" y="3109597"/>
            <a:ext cx="1597358" cy="1008281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ïŝľïḋe" hidden="1">
            <a:extLst>
              <a:ext uri="{FF2B5EF4-FFF2-40B4-BE49-F238E27FC236}">
                <a16:creationId xmlns="" xmlns:a16="http://schemas.microsoft.com/office/drawing/2014/main" id="{43E2335D-16E5-4B48-AC5F-3D57FA3852E4}"/>
              </a:ext>
            </a:extLst>
          </p:cNvPr>
          <p:cNvSpPr/>
          <p:nvPr/>
        </p:nvSpPr>
        <p:spPr>
          <a:xfrm>
            <a:off x="5912886" y="3105149"/>
            <a:ext cx="547675" cy="1017177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ŝľïḑè">
            <a:extLst>
              <a:ext uri="{FF2B5EF4-FFF2-40B4-BE49-F238E27FC236}">
                <a16:creationId xmlns="" xmlns:a16="http://schemas.microsoft.com/office/drawing/2014/main" id="{05E65856-F934-478C-9780-F920A00FECEB}"/>
              </a:ext>
            </a:extLst>
          </p:cNvPr>
          <p:cNvSpPr/>
          <p:nvPr/>
        </p:nvSpPr>
        <p:spPr>
          <a:xfrm>
            <a:off x="5642514" y="3127121"/>
            <a:ext cx="31168" cy="31168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ïS1ïḍè">
            <a:extLst>
              <a:ext uri="{FF2B5EF4-FFF2-40B4-BE49-F238E27FC236}">
                <a16:creationId xmlns="" xmlns:a16="http://schemas.microsoft.com/office/drawing/2014/main" id="{1ECC2468-3282-4616-820D-236C5B33A2E9}"/>
              </a:ext>
            </a:extLst>
          </p:cNvPr>
          <p:cNvSpPr/>
          <p:nvPr/>
        </p:nvSpPr>
        <p:spPr>
          <a:xfrm>
            <a:off x="4909672" y="3164744"/>
            <a:ext cx="1490989" cy="891388"/>
          </a:xfrm>
          <a:prstGeom prst="rect">
            <a:avLst/>
          </a:prstGeom>
          <a:blipFill>
            <a:blip r:embed="rId5"/>
            <a:srcRect/>
            <a:stretch>
              <a:fillRect l="2805" t="896" r="-2805" b="-9104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ṣlïďê">
            <a:extLst>
              <a:ext uri="{FF2B5EF4-FFF2-40B4-BE49-F238E27FC236}">
                <a16:creationId xmlns="" xmlns:a16="http://schemas.microsoft.com/office/drawing/2014/main" id="{8B67A37A-450B-4751-8EC1-E9C6C47B3CF8}"/>
              </a:ext>
            </a:extLst>
          </p:cNvPr>
          <p:cNvSpPr/>
          <p:nvPr/>
        </p:nvSpPr>
        <p:spPr>
          <a:xfrm flipV="1">
            <a:off x="3859890" y="5613951"/>
            <a:ext cx="1573026" cy="6437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Sľîďé">
            <a:extLst>
              <a:ext uri="{FF2B5EF4-FFF2-40B4-BE49-F238E27FC236}">
                <a16:creationId xmlns="" xmlns:a16="http://schemas.microsoft.com/office/drawing/2014/main" id="{F6CECD10-D79C-430B-832A-869836C646F7}"/>
              </a:ext>
            </a:extLst>
          </p:cNvPr>
          <p:cNvSpPr/>
          <p:nvPr/>
        </p:nvSpPr>
        <p:spPr>
          <a:xfrm>
            <a:off x="3859890" y="5587387"/>
            <a:ext cx="1573026" cy="2658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ṡ1íḓê">
            <a:extLst>
              <a:ext uri="{FF2B5EF4-FFF2-40B4-BE49-F238E27FC236}">
                <a16:creationId xmlns="" xmlns:a16="http://schemas.microsoft.com/office/drawing/2014/main" id="{6757E46C-359C-4117-A02C-085BBDB78ECD}"/>
              </a:ext>
            </a:extLst>
          </p:cNvPr>
          <p:cNvSpPr/>
          <p:nvPr/>
        </p:nvSpPr>
        <p:spPr>
          <a:xfrm>
            <a:off x="3993878" y="4750602"/>
            <a:ext cx="1305050" cy="827121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ṡ1îďé">
            <a:extLst>
              <a:ext uri="{FF2B5EF4-FFF2-40B4-BE49-F238E27FC236}">
                <a16:creationId xmlns="" xmlns:a16="http://schemas.microsoft.com/office/drawing/2014/main" id="{9DB2F0A1-F5C5-4435-B9FB-7F692D0C4588}"/>
              </a:ext>
            </a:extLst>
          </p:cNvPr>
          <p:cNvSpPr/>
          <p:nvPr/>
        </p:nvSpPr>
        <p:spPr>
          <a:xfrm>
            <a:off x="3996954" y="4754219"/>
            <a:ext cx="1298897" cy="819888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sḻîḓe" hidden="1">
            <a:extLst>
              <a:ext uri="{FF2B5EF4-FFF2-40B4-BE49-F238E27FC236}">
                <a16:creationId xmlns="" xmlns:a16="http://schemas.microsoft.com/office/drawing/2014/main" id="{C96B9E9C-18D0-400A-AB68-890AF8611D46}"/>
              </a:ext>
            </a:extLst>
          </p:cNvPr>
          <p:cNvSpPr/>
          <p:nvPr/>
        </p:nvSpPr>
        <p:spPr>
          <a:xfrm>
            <a:off x="4853584" y="4750602"/>
            <a:ext cx="445344" cy="827121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ṥḷïḍè">
            <a:extLst>
              <a:ext uri="{FF2B5EF4-FFF2-40B4-BE49-F238E27FC236}">
                <a16:creationId xmlns="" xmlns:a16="http://schemas.microsoft.com/office/drawing/2014/main" id="{6A82194D-C266-46BD-B21E-41C4D27DF3F1}"/>
              </a:ext>
            </a:extLst>
          </p:cNvPr>
          <p:cNvSpPr/>
          <p:nvPr/>
        </p:nvSpPr>
        <p:spPr>
          <a:xfrm>
            <a:off x="4633731" y="4768468"/>
            <a:ext cx="25344" cy="25344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ïšḷîḑe">
            <a:extLst>
              <a:ext uri="{FF2B5EF4-FFF2-40B4-BE49-F238E27FC236}">
                <a16:creationId xmlns="" xmlns:a16="http://schemas.microsoft.com/office/drawing/2014/main" id="{4B4F1870-4C2F-4331-9FFA-F38A4C256C1A}"/>
              </a:ext>
            </a:extLst>
          </p:cNvPr>
          <p:cNvSpPr/>
          <p:nvPr/>
        </p:nvSpPr>
        <p:spPr>
          <a:xfrm>
            <a:off x="4037818" y="4799062"/>
            <a:ext cx="1212403" cy="724835"/>
          </a:xfrm>
          <a:prstGeom prst="rect">
            <a:avLst/>
          </a:prstGeom>
          <a:blipFill>
            <a:blip r:embed="rId6"/>
            <a:srcRect/>
            <a:stretch>
              <a:fillRect l="3489" t="7425" r="-3489" b="-15633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şḷîḑe">
            <a:extLst>
              <a:ext uri="{FF2B5EF4-FFF2-40B4-BE49-F238E27FC236}">
                <a16:creationId xmlns="" xmlns:a16="http://schemas.microsoft.com/office/drawing/2014/main" id="{7DDE1EDB-1667-4AE3-8277-3E0E6D141FFC}"/>
              </a:ext>
            </a:extLst>
          </p:cNvPr>
          <p:cNvSpPr>
            <a:spLocks/>
          </p:cNvSpPr>
          <p:nvPr/>
        </p:nvSpPr>
        <p:spPr bwMode="auto">
          <a:xfrm>
            <a:off x="5507816" y="195098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8" name="íṥlíḑe">
            <a:extLst>
              <a:ext uri="{FF2B5EF4-FFF2-40B4-BE49-F238E27FC236}">
                <a16:creationId xmlns="" xmlns:a16="http://schemas.microsoft.com/office/drawing/2014/main" id="{AE3C017F-9530-4552-A830-B62C5B8B808A}"/>
              </a:ext>
            </a:extLst>
          </p:cNvPr>
          <p:cNvSpPr txBox="1">
            <a:spLocks/>
          </p:cNvSpPr>
          <p:nvPr/>
        </p:nvSpPr>
        <p:spPr bwMode="auto">
          <a:xfrm>
            <a:off x="5507816" y="159984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5" name="íšḷîḍê">
            <a:extLst>
              <a:ext uri="{FF2B5EF4-FFF2-40B4-BE49-F238E27FC236}">
                <a16:creationId xmlns="" xmlns:a16="http://schemas.microsoft.com/office/drawing/2014/main" id="{026B8173-4B33-421A-8E01-2FF80FDF6C5E}"/>
              </a:ext>
            </a:extLst>
          </p:cNvPr>
          <p:cNvSpPr>
            <a:spLocks/>
          </p:cNvSpPr>
          <p:nvPr/>
        </p:nvSpPr>
        <p:spPr bwMode="auto">
          <a:xfrm>
            <a:off x="6813264" y="353786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6" name="ïṣľiḍè">
            <a:extLst>
              <a:ext uri="{FF2B5EF4-FFF2-40B4-BE49-F238E27FC236}">
                <a16:creationId xmlns="" xmlns:a16="http://schemas.microsoft.com/office/drawing/2014/main" id="{931FD0A5-EE7B-4C73-9564-90C9B26E6000}"/>
              </a:ext>
            </a:extLst>
          </p:cNvPr>
          <p:cNvSpPr txBox="1">
            <a:spLocks/>
          </p:cNvSpPr>
          <p:nvPr/>
        </p:nvSpPr>
        <p:spPr bwMode="auto">
          <a:xfrm>
            <a:off x="6813264" y="318672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3" name="ïṩḻîḍê">
            <a:extLst>
              <a:ext uri="{FF2B5EF4-FFF2-40B4-BE49-F238E27FC236}">
                <a16:creationId xmlns="" xmlns:a16="http://schemas.microsoft.com/office/drawing/2014/main" id="{4E366B41-A2EC-40ED-A85D-C944BC017D90}"/>
              </a:ext>
            </a:extLst>
          </p:cNvPr>
          <p:cNvSpPr>
            <a:spLocks/>
          </p:cNvSpPr>
          <p:nvPr/>
        </p:nvSpPr>
        <p:spPr bwMode="auto">
          <a:xfrm>
            <a:off x="5507816" y="510588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4" name="iṧḷïdê">
            <a:extLst>
              <a:ext uri="{FF2B5EF4-FFF2-40B4-BE49-F238E27FC236}">
                <a16:creationId xmlns="" xmlns:a16="http://schemas.microsoft.com/office/drawing/2014/main" id="{88BB2F5F-3445-48F6-B50C-BF6B6AF3FBFA}"/>
              </a:ext>
            </a:extLst>
          </p:cNvPr>
          <p:cNvSpPr txBox="1">
            <a:spLocks/>
          </p:cNvSpPr>
          <p:nvPr/>
        </p:nvSpPr>
        <p:spPr bwMode="auto">
          <a:xfrm>
            <a:off x="5507816" y="475474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E6A9EA7-22D9-4599-B22C-FC8AE93CC19D}"/>
              </a:ext>
            </a:extLst>
          </p:cNvPr>
          <p:cNvCxnSpPr/>
          <p:nvPr/>
        </p:nvCxnSpPr>
        <p:spPr>
          <a:xfrm>
            <a:off x="5642514" y="2780928"/>
            <a:ext cx="466354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C662F979-EFA9-4A23-877C-44D2EABC3E2C}"/>
              </a:ext>
            </a:extLst>
          </p:cNvPr>
          <p:cNvCxnSpPr/>
          <p:nvPr/>
        </p:nvCxnSpPr>
        <p:spPr>
          <a:xfrm>
            <a:off x="5642514" y="4581128"/>
            <a:ext cx="466354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ṧľîḋe">
            <a:extLst>
              <a:ext uri="{FF2B5EF4-FFF2-40B4-BE49-F238E27FC236}">
                <a16:creationId xmlns="" xmlns:a16="http://schemas.microsoft.com/office/drawing/2014/main" id="{20C299DD-85FE-4516-ACBE-1013B295E1FB}"/>
              </a:ext>
            </a:extLst>
          </p:cNvPr>
          <p:cNvSpPr txBox="1"/>
          <p:nvPr/>
        </p:nvSpPr>
        <p:spPr>
          <a:xfrm>
            <a:off x="1680926" y="2555202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2" name="işḻïḑé">
            <a:extLst>
              <a:ext uri="{FF2B5EF4-FFF2-40B4-BE49-F238E27FC236}">
                <a16:creationId xmlns="" xmlns:a16="http://schemas.microsoft.com/office/drawing/2014/main" id="{8292DACC-BECB-4F41-B5AC-5C75FA662AED}"/>
              </a:ext>
            </a:extLst>
          </p:cNvPr>
          <p:cNvSpPr txBox="1"/>
          <p:nvPr/>
        </p:nvSpPr>
        <p:spPr>
          <a:xfrm>
            <a:off x="1680926" y="408568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7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9CBC7B-A396-483B-A995-4CDB7B823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3C2C1CC-7FFD-4A3E-8AFE-921C7AA30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6B6C67C-8124-4592-B33B-106B81855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ṥľïḓê">
            <a:extLst>
              <a:ext uri="{FF2B5EF4-FFF2-40B4-BE49-F238E27FC236}">
                <a16:creationId xmlns="" xmlns:a16="http://schemas.microsoft.com/office/drawing/2014/main" id="{96FC6063-10D0-4C4C-8590-CC258608A288}"/>
              </a:ext>
            </a:extLst>
          </p:cNvPr>
          <p:cNvSpPr/>
          <p:nvPr/>
        </p:nvSpPr>
        <p:spPr>
          <a:xfrm>
            <a:off x="7461782" y="1516534"/>
            <a:ext cx="3530762" cy="4422123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dist="381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sľiďê">
            <a:extLst>
              <a:ext uri="{FF2B5EF4-FFF2-40B4-BE49-F238E27FC236}">
                <a16:creationId xmlns="" xmlns:a16="http://schemas.microsoft.com/office/drawing/2014/main" id="{677C8810-EB33-4602-B464-CF98C259C2F6}"/>
              </a:ext>
            </a:extLst>
          </p:cNvPr>
          <p:cNvSpPr/>
          <p:nvPr/>
        </p:nvSpPr>
        <p:spPr>
          <a:xfrm>
            <a:off x="8111038" y="287389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8" name="îṡḷiḋe">
            <a:extLst>
              <a:ext uri="{FF2B5EF4-FFF2-40B4-BE49-F238E27FC236}">
                <a16:creationId xmlns="" xmlns:a16="http://schemas.microsoft.com/office/drawing/2014/main" id="{A76D87B6-655E-42EA-A449-E573A2163F88}"/>
              </a:ext>
            </a:extLst>
          </p:cNvPr>
          <p:cNvSpPr/>
          <p:nvPr/>
        </p:nvSpPr>
        <p:spPr>
          <a:xfrm>
            <a:off x="8111038" y="225099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60%</a:t>
            </a:r>
          </a:p>
        </p:txBody>
      </p:sp>
      <p:sp>
        <p:nvSpPr>
          <p:cNvPr id="29" name="iŝlíde">
            <a:extLst>
              <a:ext uri="{FF2B5EF4-FFF2-40B4-BE49-F238E27FC236}">
                <a16:creationId xmlns="" xmlns:a16="http://schemas.microsoft.com/office/drawing/2014/main" id="{56CC3DE1-D06F-4442-B96E-E8F39B0C1033}"/>
              </a:ext>
            </a:extLst>
          </p:cNvPr>
          <p:cNvSpPr/>
          <p:nvPr/>
        </p:nvSpPr>
        <p:spPr>
          <a:xfrm>
            <a:off x="9132991" y="248973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effectLst/>
              </a:rPr>
              <a:t>标题文本预设</a:t>
            </a:r>
          </a:p>
        </p:txBody>
      </p:sp>
      <p:sp>
        <p:nvSpPr>
          <p:cNvPr id="24" name="iṣlíďe">
            <a:extLst>
              <a:ext uri="{FF2B5EF4-FFF2-40B4-BE49-F238E27FC236}">
                <a16:creationId xmlns="" xmlns:a16="http://schemas.microsoft.com/office/drawing/2014/main" id="{382E7619-E11D-41DC-9AB2-52FC25EBCE6A}"/>
              </a:ext>
            </a:extLst>
          </p:cNvPr>
          <p:cNvSpPr/>
          <p:nvPr/>
        </p:nvSpPr>
        <p:spPr>
          <a:xfrm>
            <a:off x="8111038" y="455595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5" name="íŝľiďè">
            <a:extLst>
              <a:ext uri="{FF2B5EF4-FFF2-40B4-BE49-F238E27FC236}">
                <a16:creationId xmlns="" xmlns:a16="http://schemas.microsoft.com/office/drawing/2014/main" id="{3C2F7BDF-774E-4A31-A0EF-8BC6CEF2490A}"/>
              </a:ext>
            </a:extLst>
          </p:cNvPr>
          <p:cNvSpPr/>
          <p:nvPr/>
        </p:nvSpPr>
        <p:spPr>
          <a:xfrm>
            <a:off x="8111038" y="393305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40%</a:t>
            </a:r>
          </a:p>
        </p:txBody>
      </p:sp>
      <p:sp>
        <p:nvSpPr>
          <p:cNvPr id="26" name="ïṧľîḋê">
            <a:extLst>
              <a:ext uri="{FF2B5EF4-FFF2-40B4-BE49-F238E27FC236}">
                <a16:creationId xmlns="" xmlns:a16="http://schemas.microsoft.com/office/drawing/2014/main" id="{F61654ED-26E9-4F6A-8368-1214890FA125}"/>
              </a:ext>
            </a:extLst>
          </p:cNvPr>
          <p:cNvSpPr/>
          <p:nvPr/>
        </p:nvSpPr>
        <p:spPr>
          <a:xfrm>
            <a:off x="9132991" y="417179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CA65169-E8F7-4990-88FA-76B4E59B4852}"/>
              </a:ext>
            </a:extLst>
          </p:cNvPr>
          <p:cNvCxnSpPr/>
          <p:nvPr/>
        </p:nvCxnSpPr>
        <p:spPr>
          <a:xfrm>
            <a:off x="7461782" y="3645024"/>
            <a:ext cx="3530762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šlîḓê">
            <a:extLst>
              <a:ext uri="{FF2B5EF4-FFF2-40B4-BE49-F238E27FC236}">
                <a16:creationId xmlns="" xmlns:a16="http://schemas.microsoft.com/office/drawing/2014/main" id="{FCD7AD9B-B3DF-4FF3-9721-F2A430F0A6D5}"/>
              </a:ext>
            </a:extLst>
          </p:cNvPr>
          <p:cNvSpPr>
            <a:spLocks/>
          </p:cNvSpPr>
          <p:nvPr/>
        </p:nvSpPr>
        <p:spPr bwMode="auto">
          <a:xfrm>
            <a:off x="767408" y="3527076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$lîḍê">
            <a:extLst>
              <a:ext uri="{FF2B5EF4-FFF2-40B4-BE49-F238E27FC236}">
                <a16:creationId xmlns="" xmlns:a16="http://schemas.microsoft.com/office/drawing/2014/main" id="{F2EDC3EE-F8EE-48ED-9E87-197854D87633}"/>
              </a:ext>
            </a:extLst>
          </p:cNvPr>
          <p:cNvSpPr>
            <a:spLocks/>
          </p:cNvSpPr>
          <p:nvPr/>
        </p:nvSpPr>
        <p:spPr bwMode="auto">
          <a:xfrm>
            <a:off x="1344624" y="3726038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23" name="îSľíḓe">
            <a:extLst>
              <a:ext uri="{FF2B5EF4-FFF2-40B4-BE49-F238E27FC236}">
                <a16:creationId xmlns="" xmlns:a16="http://schemas.microsoft.com/office/drawing/2014/main" id="{3EC264C8-1F33-43ED-B330-AA51D0303F88}"/>
              </a:ext>
            </a:extLst>
          </p:cNvPr>
          <p:cNvSpPr txBox="1">
            <a:spLocks/>
          </p:cNvSpPr>
          <p:nvPr/>
        </p:nvSpPr>
        <p:spPr bwMode="auto">
          <a:xfrm>
            <a:off x="1344624" y="3374899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6" name="îslíďe">
            <a:extLst>
              <a:ext uri="{FF2B5EF4-FFF2-40B4-BE49-F238E27FC236}">
                <a16:creationId xmlns="" xmlns:a16="http://schemas.microsoft.com/office/drawing/2014/main" id="{F36A4F43-7114-43E8-BB4F-980DBA676ED6}"/>
              </a:ext>
            </a:extLst>
          </p:cNvPr>
          <p:cNvSpPr>
            <a:spLocks/>
          </p:cNvSpPr>
          <p:nvPr/>
        </p:nvSpPr>
        <p:spPr bwMode="auto">
          <a:xfrm>
            <a:off x="767408" y="5084968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ṡľiḋè">
            <a:extLst>
              <a:ext uri="{FF2B5EF4-FFF2-40B4-BE49-F238E27FC236}">
                <a16:creationId xmlns="" xmlns:a16="http://schemas.microsoft.com/office/drawing/2014/main" id="{B22A5796-1092-43F6-B048-3041DD4F0409}"/>
              </a:ext>
            </a:extLst>
          </p:cNvPr>
          <p:cNvSpPr>
            <a:spLocks/>
          </p:cNvSpPr>
          <p:nvPr/>
        </p:nvSpPr>
        <p:spPr bwMode="auto">
          <a:xfrm>
            <a:off x="1344624" y="5331480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19" name="îṩľíḑe">
            <a:extLst>
              <a:ext uri="{FF2B5EF4-FFF2-40B4-BE49-F238E27FC236}">
                <a16:creationId xmlns="" xmlns:a16="http://schemas.microsoft.com/office/drawing/2014/main" id="{0985E575-A139-4191-AC48-B34F7312131E}"/>
              </a:ext>
            </a:extLst>
          </p:cNvPr>
          <p:cNvSpPr txBox="1">
            <a:spLocks/>
          </p:cNvSpPr>
          <p:nvPr/>
        </p:nvSpPr>
        <p:spPr bwMode="auto">
          <a:xfrm>
            <a:off x="1344624" y="4980341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4" name="ïṥḻíḋé">
            <a:extLst>
              <a:ext uri="{FF2B5EF4-FFF2-40B4-BE49-F238E27FC236}">
                <a16:creationId xmlns="" xmlns:a16="http://schemas.microsoft.com/office/drawing/2014/main" id="{DAC1C2ED-D3B8-41D8-A23F-1075777907FB}"/>
              </a:ext>
            </a:extLst>
          </p:cNvPr>
          <p:cNvSpPr txBox="1"/>
          <p:nvPr/>
        </p:nvSpPr>
        <p:spPr>
          <a:xfrm>
            <a:off x="767408" y="1308979"/>
            <a:ext cx="4336976" cy="728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b="1" dirty="0">
                <a:solidFill>
                  <a:srgbClr val="333639"/>
                </a:solidFill>
              </a:rPr>
              <a:t>此部分内容作为文字排版占位显示</a:t>
            </a:r>
          </a:p>
          <a:p>
            <a:pPr lvl="0"/>
            <a:r>
              <a:rPr lang="zh-CN" altLang="en-US" sz="1400" b="1" dirty="0">
                <a:solidFill>
                  <a:srgbClr val="333639"/>
                </a:solidFill>
              </a:rPr>
              <a:t>（建议使用主题字体）</a:t>
            </a:r>
          </a:p>
        </p:txBody>
      </p:sp>
      <p:sp>
        <p:nvSpPr>
          <p:cNvPr id="15" name="ïṣlíḑê">
            <a:extLst>
              <a:ext uri="{FF2B5EF4-FFF2-40B4-BE49-F238E27FC236}">
                <a16:creationId xmlns="" xmlns:a16="http://schemas.microsoft.com/office/drawing/2014/main" id="{D755794C-2C16-4E9C-98F9-6ADF8A527850}"/>
              </a:ext>
            </a:extLst>
          </p:cNvPr>
          <p:cNvSpPr/>
          <p:nvPr/>
        </p:nvSpPr>
        <p:spPr>
          <a:xfrm>
            <a:off x="767409" y="2037210"/>
            <a:ext cx="4336975" cy="69799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100" dirty="0"/>
              <a:t>通常规则为在</a:t>
            </a:r>
            <a:r>
              <a:rPr lang="en-US" altLang="zh-CN" sz="1100" dirty="0"/>
              <a:t>PPT</a:t>
            </a:r>
            <a:r>
              <a:rPr lang="zh-CN" altLang="en-US" sz="1100" dirty="0"/>
              <a:t>文档下中英文各使用一种字体以保持全文档统一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494EA8A7-5509-4287-AECD-D331D11B40E8}"/>
              </a:ext>
            </a:extLst>
          </p:cNvPr>
          <p:cNvCxnSpPr>
            <a:cxnSpLocks/>
          </p:cNvCxnSpPr>
          <p:nvPr/>
        </p:nvCxnSpPr>
        <p:spPr>
          <a:xfrm>
            <a:off x="772879" y="2570869"/>
            <a:ext cx="490395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655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19472" y="1708960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20588" y="260431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03759" y="2196832"/>
            <a:ext cx="91586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5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529095-E983-475B-A2D8-B389A3D32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3F582A6-3C1A-4747-B599-1B62B96C7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FBC08E7-4436-4F7F-B63F-40FE11B5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="" xmlns:a16="http://schemas.microsoft.com/office/drawing/2014/main" id="{0DCCD450-2392-4C6A-9FC3-8F2008EBFD80}"/>
              </a:ext>
            </a:extLst>
          </p:cNvPr>
          <p:cNvCxnSpPr>
            <a:cxnSpLocks/>
          </p:cNvCxnSpPr>
          <p:nvPr/>
        </p:nvCxnSpPr>
        <p:spPr>
          <a:xfrm>
            <a:off x="2135560" y="3451146"/>
            <a:ext cx="1656184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ṩ1îďe">
            <a:extLst>
              <a:ext uri="{FF2B5EF4-FFF2-40B4-BE49-F238E27FC236}">
                <a16:creationId xmlns="" xmlns:a16="http://schemas.microsoft.com/office/drawing/2014/main" id="{51E1D9AE-184D-480A-9724-2F61C0A7914E}"/>
              </a:ext>
            </a:extLst>
          </p:cNvPr>
          <p:cNvSpPr/>
          <p:nvPr/>
        </p:nvSpPr>
        <p:spPr>
          <a:xfrm flipV="1">
            <a:off x="7824192" y="3984505"/>
            <a:ext cx="3520247" cy="14404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5" name="îš1iḋe">
            <a:extLst>
              <a:ext uri="{FF2B5EF4-FFF2-40B4-BE49-F238E27FC236}">
                <a16:creationId xmlns="" xmlns:a16="http://schemas.microsoft.com/office/drawing/2014/main" id="{6F31C606-6248-4F1A-8445-1CA1368404A8}"/>
              </a:ext>
            </a:extLst>
          </p:cNvPr>
          <p:cNvSpPr/>
          <p:nvPr/>
        </p:nvSpPr>
        <p:spPr>
          <a:xfrm>
            <a:off x="7824192" y="3925058"/>
            <a:ext cx="3520247" cy="5950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1" name="íṩḻíḑe">
            <a:extLst>
              <a:ext uri="{FF2B5EF4-FFF2-40B4-BE49-F238E27FC236}">
                <a16:creationId xmlns="" xmlns:a16="http://schemas.microsoft.com/office/drawing/2014/main" id="{76EA7E81-D078-4895-B8F0-731BD6B79D65}"/>
              </a:ext>
            </a:extLst>
          </p:cNvPr>
          <p:cNvSpPr/>
          <p:nvPr/>
        </p:nvSpPr>
        <p:spPr>
          <a:xfrm>
            <a:off x="8124041" y="2052439"/>
            <a:ext cx="2920548" cy="1850991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2" name="ïŝļíḑé">
            <a:extLst>
              <a:ext uri="{FF2B5EF4-FFF2-40B4-BE49-F238E27FC236}">
                <a16:creationId xmlns="" xmlns:a16="http://schemas.microsoft.com/office/drawing/2014/main" id="{E84634A0-2AC7-472F-B31A-3B88F502BDA4}"/>
              </a:ext>
            </a:extLst>
          </p:cNvPr>
          <p:cNvSpPr/>
          <p:nvPr/>
        </p:nvSpPr>
        <p:spPr>
          <a:xfrm>
            <a:off x="8130926" y="2060533"/>
            <a:ext cx="2906778" cy="1834804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33" name="i$ḷiḍé" hidden="1">
            <a:extLst>
              <a:ext uri="{FF2B5EF4-FFF2-40B4-BE49-F238E27FC236}">
                <a16:creationId xmlns="" xmlns:a16="http://schemas.microsoft.com/office/drawing/2014/main" id="{A4921728-F072-4C88-9B01-C8CDA0A202B3}"/>
              </a:ext>
            </a:extLst>
          </p:cNvPr>
          <p:cNvSpPr/>
          <p:nvPr/>
        </p:nvSpPr>
        <p:spPr>
          <a:xfrm>
            <a:off x="10047962" y="2052439"/>
            <a:ext cx="996627" cy="1850991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30" name="íŝḻîḑê">
            <a:extLst>
              <a:ext uri="{FF2B5EF4-FFF2-40B4-BE49-F238E27FC236}">
                <a16:creationId xmlns="" xmlns:a16="http://schemas.microsoft.com/office/drawing/2014/main" id="{CC729284-996A-4E59-B07C-7898C28E6E1D}"/>
              </a:ext>
            </a:extLst>
          </p:cNvPr>
          <p:cNvSpPr/>
          <p:nvPr/>
        </p:nvSpPr>
        <p:spPr>
          <a:xfrm>
            <a:off x="9555956" y="2092422"/>
            <a:ext cx="56718" cy="56717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28" name="îS1îḍè">
            <a:extLst>
              <a:ext uri="{FF2B5EF4-FFF2-40B4-BE49-F238E27FC236}">
                <a16:creationId xmlns="" xmlns:a16="http://schemas.microsoft.com/office/drawing/2014/main" id="{B24DEACB-A785-4097-BE1A-16C5C4A97776}"/>
              </a:ext>
            </a:extLst>
          </p:cNvPr>
          <p:cNvSpPr/>
          <p:nvPr/>
        </p:nvSpPr>
        <p:spPr>
          <a:xfrm>
            <a:off x="8222374" y="2160886"/>
            <a:ext cx="2713215" cy="1622088"/>
          </a:xfrm>
          <a:prstGeom prst="rect">
            <a:avLst/>
          </a:prstGeom>
          <a:blipFill>
            <a:blip r:embed="rId3"/>
            <a:srcRect/>
            <a:stretch>
              <a:fillRect l="1419" t="-3093" r="-1419" b="-5115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ṩḷïḑê">
            <a:extLst>
              <a:ext uri="{FF2B5EF4-FFF2-40B4-BE49-F238E27FC236}">
                <a16:creationId xmlns="" xmlns:a16="http://schemas.microsoft.com/office/drawing/2014/main" id="{A105922E-3C6E-435C-9498-07ECC961BF16}"/>
              </a:ext>
            </a:extLst>
          </p:cNvPr>
          <p:cNvSpPr txBox="1"/>
          <p:nvPr/>
        </p:nvSpPr>
        <p:spPr>
          <a:xfrm>
            <a:off x="669925" y="1113108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iṣlïdé">
            <a:extLst>
              <a:ext uri="{FF2B5EF4-FFF2-40B4-BE49-F238E27FC236}">
                <a16:creationId xmlns="" xmlns:a16="http://schemas.microsoft.com/office/drawing/2014/main" id="{61B2F2B2-1824-467A-8890-D00849284387}"/>
              </a:ext>
            </a:extLst>
          </p:cNvPr>
          <p:cNvSpPr>
            <a:spLocks/>
          </p:cNvSpPr>
          <p:nvPr/>
        </p:nvSpPr>
        <p:spPr bwMode="auto">
          <a:xfrm>
            <a:off x="623392" y="302569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 dirty="0">
                <a:solidFill>
                  <a:schemeClr val="accent1"/>
                </a:solidFill>
                <a:latin typeface="Impact" panose="020B0806030902050204" pitchFamily="34" charset="0"/>
              </a:rPr>
              <a:t>10</a:t>
            </a:r>
          </a:p>
        </p:txBody>
      </p:sp>
      <p:sp>
        <p:nvSpPr>
          <p:cNvPr id="25" name="îśḷîḑé">
            <a:extLst>
              <a:ext uri="{FF2B5EF4-FFF2-40B4-BE49-F238E27FC236}">
                <a16:creationId xmlns="" xmlns:a16="http://schemas.microsoft.com/office/drawing/2014/main" id="{E0481E6B-1319-4D55-B262-B5A968B6A14A}"/>
              </a:ext>
            </a:extLst>
          </p:cNvPr>
          <p:cNvSpPr>
            <a:spLocks/>
          </p:cNvSpPr>
          <p:nvPr/>
        </p:nvSpPr>
        <p:spPr bwMode="auto">
          <a:xfrm>
            <a:off x="1410395" y="320508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 dirty="0">
                <a:solidFill>
                  <a:schemeClr val="accent1"/>
                </a:solidFill>
              </a:rPr>
              <a:t>%</a:t>
            </a:r>
          </a:p>
        </p:txBody>
      </p:sp>
      <p:sp>
        <p:nvSpPr>
          <p:cNvPr id="22" name="íṥļíďé">
            <a:extLst>
              <a:ext uri="{FF2B5EF4-FFF2-40B4-BE49-F238E27FC236}">
                <a16:creationId xmlns="" xmlns:a16="http://schemas.microsoft.com/office/drawing/2014/main" id="{83059A73-D904-4831-9307-90D49DA92472}"/>
              </a:ext>
            </a:extLst>
          </p:cNvPr>
          <p:cNvSpPr/>
          <p:nvPr/>
        </p:nvSpPr>
        <p:spPr>
          <a:xfrm>
            <a:off x="623392" y="4567573"/>
            <a:ext cx="2904208" cy="144824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lnSpcReduction="10000"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endParaRPr lang="en-US" altLang="zh-CN" sz="1000" dirty="0"/>
          </a:p>
        </p:txBody>
      </p:sp>
      <p:sp>
        <p:nvSpPr>
          <p:cNvPr id="23" name="išḻiďé">
            <a:extLst>
              <a:ext uri="{FF2B5EF4-FFF2-40B4-BE49-F238E27FC236}">
                <a16:creationId xmlns="" xmlns:a16="http://schemas.microsoft.com/office/drawing/2014/main" id="{8683D493-D82E-4E02-8E32-0D61706058C3}"/>
              </a:ext>
            </a:extLst>
          </p:cNvPr>
          <p:cNvSpPr txBox="1">
            <a:spLocks/>
          </p:cNvSpPr>
          <p:nvPr/>
        </p:nvSpPr>
        <p:spPr bwMode="auto">
          <a:xfrm>
            <a:off x="623392" y="4035346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19" name="islíďe">
            <a:extLst>
              <a:ext uri="{FF2B5EF4-FFF2-40B4-BE49-F238E27FC236}">
                <a16:creationId xmlns="" xmlns:a16="http://schemas.microsoft.com/office/drawing/2014/main" id="{6DC2CEF1-9FAC-4318-9C5C-966668D51D44}"/>
              </a:ext>
            </a:extLst>
          </p:cNvPr>
          <p:cNvSpPr>
            <a:spLocks/>
          </p:cNvSpPr>
          <p:nvPr/>
        </p:nvSpPr>
        <p:spPr bwMode="auto">
          <a:xfrm>
            <a:off x="4095266" y="302569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 dirty="0">
                <a:solidFill>
                  <a:schemeClr val="accent3"/>
                </a:solidFill>
                <a:latin typeface="Impact" panose="020B0806030902050204" pitchFamily="34" charset="0"/>
              </a:rPr>
              <a:t>60</a:t>
            </a:r>
          </a:p>
        </p:txBody>
      </p:sp>
      <p:sp>
        <p:nvSpPr>
          <p:cNvPr id="20" name="ïsļïḓé">
            <a:extLst>
              <a:ext uri="{FF2B5EF4-FFF2-40B4-BE49-F238E27FC236}">
                <a16:creationId xmlns="" xmlns:a16="http://schemas.microsoft.com/office/drawing/2014/main" id="{35EF30C5-2745-4557-8632-A3DE6A2EF452}"/>
              </a:ext>
            </a:extLst>
          </p:cNvPr>
          <p:cNvSpPr>
            <a:spLocks/>
          </p:cNvSpPr>
          <p:nvPr/>
        </p:nvSpPr>
        <p:spPr bwMode="auto">
          <a:xfrm>
            <a:off x="4882269" y="320508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 dirty="0">
                <a:solidFill>
                  <a:schemeClr val="accent3"/>
                </a:solidFill>
              </a:rPr>
              <a:t>%</a:t>
            </a:r>
          </a:p>
        </p:txBody>
      </p:sp>
      <p:sp>
        <p:nvSpPr>
          <p:cNvPr id="17" name="íṥļíďè">
            <a:extLst>
              <a:ext uri="{FF2B5EF4-FFF2-40B4-BE49-F238E27FC236}">
                <a16:creationId xmlns="" xmlns:a16="http://schemas.microsoft.com/office/drawing/2014/main" id="{31686FE8-2B1B-493A-A036-77A15669C2F0}"/>
              </a:ext>
            </a:extLst>
          </p:cNvPr>
          <p:cNvSpPr/>
          <p:nvPr/>
        </p:nvSpPr>
        <p:spPr>
          <a:xfrm>
            <a:off x="4095266" y="4567573"/>
            <a:ext cx="2904208" cy="144824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lnSpcReduction="10000"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endParaRPr lang="en-US" altLang="zh-CN" sz="1000" dirty="0"/>
          </a:p>
        </p:txBody>
      </p:sp>
      <p:sp>
        <p:nvSpPr>
          <p:cNvPr id="18" name="işľíḋê">
            <a:extLst>
              <a:ext uri="{FF2B5EF4-FFF2-40B4-BE49-F238E27FC236}">
                <a16:creationId xmlns="" xmlns:a16="http://schemas.microsoft.com/office/drawing/2014/main" id="{FD62075E-0009-4988-8C8E-4C9166B380D6}"/>
              </a:ext>
            </a:extLst>
          </p:cNvPr>
          <p:cNvSpPr txBox="1">
            <a:spLocks/>
          </p:cNvSpPr>
          <p:nvPr/>
        </p:nvSpPr>
        <p:spPr bwMode="auto">
          <a:xfrm>
            <a:off x="4095266" y="4035346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11" name="ïşļiḓé">
            <a:extLst>
              <a:ext uri="{FF2B5EF4-FFF2-40B4-BE49-F238E27FC236}">
                <a16:creationId xmlns="" xmlns:a16="http://schemas.microsoft.com/office/drawing/2014/main" id="{29CF1991-B40A-4B86-BACC-F871F3C9BC9C}"/>
              </a:ext>
            </a:extLst>
          </p:cNvPr>
          <p:cNvSpPr txBox="1"/>
          <p:nvPr/>
        </p:nvSpPr>
        <p:spPr>
          <a:xfrm>
            <a:off x="2398440" y="3080890"/>
            <a:ext cx="1130424" cy="38692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/>
              <a:t>关键词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CE93B95-F22D-4195-9B89-38FF1A3DCD07}"/>
              </a:ext>
            </a:extLst>
          </p:cNvPr>
          <p:cNvCxnSpPr>
            <a:cxnSpLocks/>
          </p:cNvCxnSpPr>
          <p:nvPr/>
        </p:nvCxnSpPr>
        <p:spPr>
          <a:xfrm>
            <a:off x="3756312" y="4306824"/>
            <a:ext cx="0" cy="15704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Sḷîḓê">
            <a:extLst>
              <a:ext uri="{FF2B5EF4-FFF2-40B4-BE49-F238E27FC236}">
                <a16:creationId xmlns="" xmlns:a16="http://schemas.microsoft.com/office/drawing/2014/main" id="{604A9CCB-3378-4FFB-BE96-17721C191F3B}"/>
              </a:ext>
            </a:extLst>
          </p:cNvPr>
          <p:cNvSpPr txBox="1"/>
          <p:nvPr/>
        </p:nvSpPr>
        <p:spPr>
          <a:xfrm>
            <a:off x="7910660" y="4536697"/>
            <a:ext cx="3336643" cy="160692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在“格式”选项卡上的“形状样式”组中，单击“形状填充”旁边的箭头，然后单击「图片或纹理填充」；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找到包含需要使用的图片的文件夹，单击该图片，然后单击“插入” ；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15" name="íṡlîḓè">
            <a:extLst>
              <a:ext uri="{FF2B5EF4-FFF2-40B4-BE49-F238E27FC236}">
                <a16:creationId xmlns="" xmlns:a16="http://schemas.microsoft.com/office/drawing/2014/main" id="{49D9D532-54E8-41F6-986C-11E6709CE7C3}"/>
              </a:ext>
            </a:extLst>
          </p:cNvPr>
          <p:cNvSpPr txBox="1"/>
          <p:nvPr/>
        </p:nvSpPr>
        <p:spPr>
          <a:xfrm>
            <a:off x="7910659" y="4141090"/>
            <a:ext cx="3336643" cy="3077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</p:spTree>
    <p:extLst>
      <p:ext uri="{BB962C8B-B14F-4D97-AF65-F5344CB8AC3E}">
        <p14:creationId xmlns:p14="http://schemas.microsoft.com/office/powerpoint/2010/main" val="41657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B10224-2358-4AAE-86BF-B89529E2F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F8561D3-E38F-4A33-B2FB-8935A1151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31646B6-932A-496B-B2EE-1FDCF07C1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F57F40B1-3091-4C67-A1E7-3E246E4FFDCC}"/>
              </a:ext>
            </a:extLst>
          </p:cNvPr>
          <p:cNvCxnSpPr>
            <a:cxnSpLocks/>
          </p:cNvCxnSpPr>
          <p:nvPr/>
        </p:nvCxnSpPr>
        <p:spPr>
          <a:xfrm>
            <a:off x="5732996" y="1533198"/>
            <a:ext cx="0" cy="1763881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ïślïḍé">
            <a:extLst>
              <a:ext uri="{FF2B5EF4-FFF2-40B4-BE49-F238E27FC236}">
                <a16:creationId xmlns="" xmlns:a16="http://schemas.microsoft.com/office/drawing/2014/main" id="{74F57A08-52A0-4E5D-AD52-3C485BFDECE5}"/>
              </a:ext>
            </a:extLst>
          </p:cNvPr>
          <p:cNvSpPr/>
          <p:nvPr/>
        </p:nvSpPr>
        <p:spPr>
          <a:xfrm>
            <a:off x="5131059" y="3300546"/>
            <a:ext cx="1203260" cy="900557"/>
          </a:xfrm>
          <a:prstGeom prst="arc">
            <a:avLst>
              <a:gd name="adj1" fmla="val 12935667"/>
              <a:gd name="adj2" fmla="val 19476206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ŝľiḓè">
            <a:extLst>
              <a:ext uri="{FF2B5EF4-FFF2-40B4-BE49-F238E27FC236}">
                <a16:creationId xmlns="" xmlns:a16="http://schemas.microsoft.com/office/drawing/2014/main" id="{D0C53D0C-6651-47A1-93A8-9F18349D165B}"/>
              </a:ext>
            </a:extLst>
          </p:cNvPr>
          <p:cNvSpPr/>
          <p:nvPr/>
        </p:nvSpPr>
        <p:spPr>
          <a:xfrm>
            <a:off x="5001033" y="3421420"/>
            <a:ext cx="816200" cy="81645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6F1481C5-1987-4C21-B1FE-BBE9430C6782}"/>
              </a:ext>
            </a:extLst>
          </p:cNvPr>
          <p:cNvCxnSpPr>
            <a:cxnSpLocks/>
          </p:cNvCxnSpPr>
          <p:nvPr/>
        </p:nvCxnSpPr>
        <p:spPr>
          <a:xfrm>
            <a:off x="927429" y="1533198"/>
            <a:ext cx="9358257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AFD8C6A6-BCA9-410C-9201-72A50E643247}"/>
              </a:ext>
            </a:extLst>
          </p:cNvPr>
          <p:cNvCxnSpPr/>
          <p:nvPr/>
        </p:nvCxnSpPr>
        <p:spPr>
          <a:xfrm>
            <a:off x="7388233" y="1533198"/>
            <a:ext cx="0" cy="112136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ïsḷîdê">
            <a:extLst>
              <a:ext uri="{FF2B5EF4-FFF2-40B4-BE49-F238E27FC236}">
                <a16:creationId xmlns="" xmlns:a16="http://schemas.microsoft.com/office/drawing/2014/main" id="{37028D81-6980-40DA-8ED0-605605D328D1}"/>
              </a:ext>
            </a:extLst>
          </p:cNvPr>
          <p:cNvSpPr/>
          <p:nvPr/>
        </p:nvSpPr>
        <p:spPr>
          <a:xfrm>
            <a:off x="6786296" y="2658024"/>
            <a:ext cx="1203260" cy="900558"/>
          </a:xfrm>
          <a:prstGeom prst="arc">
            <a:avLst>
              <a:gd name="adj1" fmla="val 12935667"/>
              <a:gd name="adj2" fmla="val 19476206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îṡļíḑe">
            <a:extLst>
              <a:ext uri="{FF2B5EF4-FFF2-40B4-BE49-F238E27FC236}">
                <a16:creationId xmlns="" xmlns:a16="http://schemas.microsoft.com/office/drawing/2014/main" id="{1570270D-BF2B-42C0-8ECA-44E169829EB3}"/>
              </a:ext>
            </a:extLst>
          </p:cNvPr>
          <p:cNvSpPr/>
          <p:nvPr/>
        </p:nvSpPr>
        <p:spPr>
          <a:xfrm>
            <a:off x="6334942" y="2812387"/>
            <a:ext cx="816200" cy="816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534B0B75-660B-4172-94BF-8D9FB7E7BAEA}"/>
              </a:ext>
            </a:extLst>
          </p:cNvPr>
          <p:cNvCxnSpPr/>
          <p:nvPr/>
        </p:nvCxnSpPr>
        <p:spPr>
          <a:xfrm>
            <a:off x="9071796" y="1533199"/>
            <a:ext cx="0" cy="161813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îSľîḑè">
            <a:extLst>
              <a:ext uri="{FF2B5EF4-FFF2-40B4-BE49-F238E27FC236}">
                <a16:creationId xmlns="" xmlns:a16="http://schemas.microsoft.com/office/drawing/2014/main" id="{3BBFDE49-7B3F-4EE2-898D-AF05818D6700}"/>
              </a:ext>
            </a:extLst>
          </p:cNvPr>
          <p:cNvSpPr/>
          <p:nvPr/>
        </p:nvSpPr>
        <p:spPr>
          <a:xfrm>
            <a:off x="8469859" y="3154800"/>
            <a:ext cx="1203260" cy="900557"/>
          </a:xfrm>
          <a:prstGeom prst="arc">
            <a:avLst>
              <a:gd name="adj1" fmla="val 12935667"/>
              <a:gd name="adj2" fmla="val 19476206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ṣḷiḍè">
            <a:extLst>
              <a:ext uri="{FF2B5EF4-FFF2-40B4-BE49-F238E27FC236}">
                <a16:creationId xmlns="" xmlns:a16="http://schemas.microsoft.com/office/drawing/2014/main" id="{B24E563C-B640-4C17-BBF8-51E66B1207C5}"/>
              </a:ext>
            </a:extLst>
          </p:cNvPr>
          <p:cNvSpPr/>
          <p:nvPr/>
        </p:nvSpPr>
        <p:spPr>
          <a:xfrm>
            <a:off x="7668853" y="3291136"/>
            <a:ext cx="816200" cy="816451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2A978FD2-981A-479E-9321-01E63770AE2B}"/>
              </a:ext>
            </a:extLst>
          </p:cNvPr>
          <p:cNvCxnSpPr>
            <a:cxnSpLocks/>
          </p:cNvCxnSpPr>
          <p:nvPr/>
        </p:nvCxnSpPr>
        <p:spPr>
          <a:xfrm>
            <a:off x="10725379" y="1533198"/>
            <a:ext cx="0" cy="216914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îṧľíḑé">
            <a:extLst>
              <a:ext uri="{FF2B5EF4-FFF2-40B4-BE49-F238E27FC236}">
                <a16:creationId xmlns="" xmlns:a16="http://schemas.microsoft.com/office/drawing/2014/main" id="{0F4E2A35-B108-4E7F-8AE3-033BB5399D17}"/>
              </a:ext>
            </a:extLst>
          </p:cNvPr>
          <p:cNvSpPr/>
          <p:nvPr/>
        </p:nvSpPr>
        <p:spPr>
          <a:xfrm>
            <a:off x="10123442" y="3705810"/>
            <a:ext cx="1203260" cy="900557"/>
          </a:xfrm>
          <a:prstGeom prst="arc">
            <a:avLst>
              <a:gd name="adj1" fmla="val 12935667"/>
              <a:gd name="adj2" fmla="val 19476206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i$ḻïḍè">
            <a:extLst>
              <a:ext uri="{FF2B5EF4-FFF2-40B4-BE49-F238E27FC236}">
                <a16:creationId xmlns="" xmlns:a16="http://schemas.microsoft.com/office/drawing/2014/main" id="{76D44618-FF13-4A78-82AA-38BC26046168}"/>
              </a:ext>
            </a:extLst>
          </p:cNvPr>
          <p:cNvSpPr/>
          <p:nvPr/>
        </p:nvSpPr>
        <p:spPr>
          <a:xfrm>
            <a:off x="9002762" y="3837595"/>
            <a:ext cx="816200" cy="81645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7" name="ïṡľídè">
            <a:extLst>
              <a:ext uri="{FF2B5EF4-FFF2-40B4-BE49-F238E27FC236}">
                <a16:creationId xmlns="" xmlns:a16="http://schemas.microsoft.com/office/drawing/2014/main" id="{FA19A4F2-C9AC-41C4-9952-052563C641C2}"/>
              </a:ext>
            </a:extLst>
          </p:cNvPr>
          <p:cNvSpPr txBox="1"/>
          <p:nvPr/>
        </p:nvSpPr>
        <p:spPr>
          <a:xfrm>
            <a:off x="865299" y="2219905"/>
            <a:ext cx="3182050" cy="1062912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 dirty="0"/>
              <a:t>更能够让枯燥的段落赋予变化！</a:t>
            </a:r>
          </a:p>
        </p:txBody>
      </p:sp>
      <p:sp>
        <p:nvSpPr>
          <p:cNvPr id="28" name="íŝḷiḋè">
            <a:extLst>
              <a:ext uri="{FF2B5EF4-FFF2-40B4-BE49-F238E27FC236}">
                <a16:creationId xmlns="" xmlns:a16="http://schemas.microsoft.com/office/drawing/2014/main" id="{A2D8E6BF-0361-48B5-9F71-1BD3F07EE726}"/>
              </a:ext>
            </a:extLst>
          </p:cNvPr>
          <p:cNvSpPr txBox="1"/>
          <p:nvPr/>
        </p:nvSpPr>
        <p:spPr>
          <a:xfrm>
            <a:off x="865299" y="1968163"/>
            <a:ext cx="3182050" cy="251742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lnSpcReduction="10000"/>
          </a:bodyPr>
          <a:lstStyle/>
          <a:p>
            <a:r>
              <a:rPr lang="zh-CN" altLang="en-US" sz="1100" dirty="0"/>
              <a:t>或许大小不同的文字错落的排版</a:t>
            </a:r>
          </a:p>
        </p:txBody>
      </p:sp>
      <p:sp>
        <p:nvSpPr>
          <p:cNvPr id="29" name="iş1ïḑe">
            <a:extLst>
              <a:ext uri="{FF2B5EF4-FFF2-40B4-BE49-F238E27FC236}">
                <a16:creationId xmlns="" xmlns:a16="http://schemas.microsoft.com/office/drawing/2014/main" id="{B11A4208-BEAF-49AB-A3FC-3D19D190C798}"/>
              </a:ext>
            </a:extLst>
          </p:cNvPr>
          <p:cNvSpPr txBox="1"/>
          <p:nvPr/>
        </p:nvSpPr>
        <p:spPr>
          <a:xfrm>
            <a:off x="865299" y="3282818"/>
            <a:ext cx="3182050" cy="75522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dirty="0"/>
              <a:t>主次分明的布局排版帮助</a:t>
            </a:r>
            <a:r>
              <a:rPr lang="en-US" altLang="zh-CN" dirty="0"/>
              <a:t>PPT</a:t>
            </a:r>
            <a:r>
              <a:rPr lang="zh-CN" altLang="en-US" dirty="0"/>
              <a:t>更好的传递和表达信息。</a:t>
            </a:r>
          </a:p>
        </p:txBody>
      </p:sp>
      <p:sp>
        <p:nvSpPr>
          <p:cNvPr id="25" name="îṧḷíďè">
            <a:extLst>
              <a:ext uri="{FF2B5EF4-FFF2-40B4-BE49-F238E27FC236}">
                <a16:creationId xmlns="" xmlns:a16="http://schemas.microsoft.com/office/drawing/2014/main" id="{73F41CFD-2202-4BD3-98B0-4CC674033A7A}"/>
              </a:ext>
            </a:extLst>
          </p:cNvPr>
          <p:cNvSpPr>
            <a:spLocks/>
          </p:cNvSpPr>
          <p:nvPr/>
        </p:nvSpPr>
        <p:spPr bwMode="auto">
          <a:xfrm>
            <a:off x="867674" y="5375626"/>
            <a:ext cx="1915851" cy="50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6" name="íṡḷïḋè">
            <a:extLst>
              <a:ext uri="{FF2B5EF4-FFF2-40B4-BE49-F238E27FC236}">
                <a16:creationId xmlns="" xmlns:a16="http://schemas.microsoft.com/office/drawing/2014/main" id="{6D0DCFDF-E978-4381-80AF-E6D5DD23130A}"/>
              </a:ext>
            </a:extLst>
          </p:cNvPr>
          <p:cNvSpPr txBox="1">
            <a:spLocks/>
          </p:cNvSpPr>
          <p:nvPr/>
        </p:nvSpPr>
        <p:spPr bwMode="auto">
          <a:xfrm>
            <a:off x="867674" y="5000392"/>
            <a:ext cx="1915851" cy="37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3" name="išļiďe">
            <a:extLst>
              <a:ext uri="{FF2B5EF4-FFF2-40B4-BE49-F238E27FC236}">
                <a16:creationId xmlns="" xmlns:a16="http://schemas.microsoft.com/office/drawing/2014/main" id="{C7A1DBB5-3F94-4FA3-B1A8-A2417C45A650}"/>
              </a:ext>
            </a:extLst>
          </p:cNvPr>
          <p:cNvSpPr>
            <a:spLocks/>
          </p:cNvSpPr>
          <p:nvPr/>
        </p:nvSpPr>
        <p:spPr bwMode="auto">
          <a:xfrm>
            <a:off x="3397444" y="5375626"/>
            <a:ext cx="1915851" cy="50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4" name="ïsļíḓê">
            <a:extLst>
              <a:ext uri="{FF2B5EF4-FFF2-40B4-BE49-F238E27FC236}">
                <a16:creationId xmlns="" xmlns:a16="http://schemas.microsoft.com/office/drawing/2014/main" id="{EE527848-C30F-4DE7-9726-337EF121BA3B}"/>
              </a:ext>
            </a:extLst>
          </p:cNvPr>
          <p:cNvSpPr txBox="1">
            <a:spLocks/>
          </p:cNvSpPr>
          <p:nvPr/>
        </p:nvSpPr>
        <p:spPr bwMode="auto">
          <a:xfrm>
            <a:off x="3397444" y="5000392"/>
            <a:ext cx="1915851" cy="37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1" name="îṡļiḋé">
            <a:extLst>
              <a:ext uri="{FF2B5EF4-FFF2-40B4-BE49-F238E27FC236}">
                <a16:creationId xmlns="" xmlns:a16="http://schemas.microsoft.com/office/drawing/2014/main" id="{7858D70A-88A1-499D-A4DD-2A0C047B6549}"/>
              </a:ext>
            </a:extLst>
          </p:cNvPr>
          <p:cNvSpPr>
            <a:spLocks/>
          </p:cNvSpPr>
          <p:nvPr/>
        </p:nvSpPr>
        <p:spPr bwMode="auto">
          <a:xfrm>
            <a:off x="5927214" y="5375626"/>
            <a:ext cx="1915851" cy="50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2" name="îSļîdé">
            <a:extLst>
              <a:ext uri="{FF2B5EF4-FFF2-40B4-BE49-F238E27FC236}">
                <a16:creationId xmlns="" xmlns:a16="http://schemas.microsoft.com/office/drawing/2014/main" id="{960D342F-DF11-4C43-AD99-4E7717BDD09C}"/>
              </a:ext>
            </a:extLst>
          </p:cNvPr>
          <p:cNvSpPr txBox="1">
            <a:spLocks/>
          </p:cNvSpPr>
          <p:nvPr/>
        </p:nvSpPr>
        <p:spPr bwMode="auto">
          <a:xfrm>
            <a:off x="5927214" y="5000392"/>
            <a:ext cx="1915851" cy="37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9" name="îṩľiḓé">
            <a:extLst>
              <a:ext uri="{FF2B5EF4-FFF2-40B4-BE49-F238E27FC236}">
                <a16:creationId xmlns="" xmlns:a16="http://schemas.microsoft.com/office/drawing/2014/main" id="{0D17C0B4-6F11-48F1-80B8-FB8E168648B3}"/>
              </a:ext>
            </a:extLst>
          </p:cNvPr>
          <p:cNvSpPr>
            <a:spLocks/>
          </p:cNvSpPr>
          <p:nvPr/>
        </p:nvSpPr>
        <p:spPr bwMode="auto">
          <a:xfrm>
            <a:off x="8456986" y="5375626"/>
            <a:ext cx="1915851" cy="50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0" name="îṩľídè">
            <a:extLst>
              <a:ext uri="{FF2B5EF4-FFF2-40B4-BE49-F238E27FC236}">
                <a16:creationId xmlns="" xmlns:a16="http://schemas.microsoft.com/office/drawing/2014/main" id="{61CDBC6A-3651-489C-83D8-25DD51141C62}"/>
              </a:ext>
            </a:extLst>
          </p:cNvPr>
          <p:cNvSpPr txBox="1">
            <a:spLocks/>
          </p:cNvSpPr>
          <p:nvPr/>
        </p:nvSpPr>
        <p:spPr bwMode="auto">
          <a:xfrm>
            <a:off x="8456986" y="5000392"/>
            <a:ext cx="1915851" cy="37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4"/>
                </a:solidFill>
              </a:rPr>
              <a:t>标题文本预设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A165685-198A-4207-A1C9-5799B377E029}"/>
              </a:ext>
            </a:extLst>
          </p:cNvPr>
          <p:cNvCxnSpPr>
            <a:cxnSpLocks/>
          </p:cNvCxnSpPr>
          <p:nvPr/>
        </p:nvCxnSpPr>
        <p:spPr>
          <a:xfrm>
            <a:off x="3090484" y="5090471"/>
            <a:ext cx="0" cy="79173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07E7FB2-65AE-446E-A5E0-35BCCDD78304}"/>
              </a:ext>
            </a:extLst>
          </p:cNvPr>
          <p:cNvCxnSpPr>
            <a:cxnSpLocks/>
          </p:cNvCxnSpPr>
          <p:nvPr/>
        </p:nvCxnSpPr>
        <p:spPr>
          <a:xfrm>
            <a:off x="5620255" y="5090471"/>
            <a:ext cx="0" cy="79173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A72D642B-8FC1-4A41-8484-7D23418C1E5D}"/>
              </a:ext>
            </a:extLst>
          </p:cNvPr>
          <p:cNvCxnSpPr>
            <a:cxnSpLocks/>
          </p:cNvCxnSpPr>
          <p:nvPr/>
        </p:nvCxnSpPr>
        <p:spPr>
          <a:xfrm>
            <a:off x="8150025" y="5090471"/>
            <a:ext cx="0" cy="79173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31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3372DC-76B4-4FF8-8BAC-41B1F2949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24DF14F-E796-46F2-BB21-5588EE843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CF87734-B4D5-4FB6-968F-B69F3C87C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iṩlîde">
            <a:extLst>
              <a:ext uri="{FF2B5EF4-FFF2-40B4-BE49-F238E27FC236}">
                <a16:creationId xmlns="" xmlns:a16="http://schemas.microsoft.com/office/drawing/2014/main" id="{CFF60C48-10E6-4576-B53C-5518F6C9BE80}"/>
              </a:ext>
            </a:extLst>
          </p:cNvPr>
          <p:cNvSpPr/>
          <p:nvPr/>
        </p:nvSpPr>
        <p:spPr>
          <a:xfrm rot="19200000">
            <a:off x="6843559" y="2817085"/>
            <a:ext cx="1686644" cy="1674450"/>
          </a:xfrm>
          <a:custGeom>
            <a:avLst/>
            <a:gdLst>
              <a:gd name="connsiteX0" fmla="*/ 2094610 w 2932774"/>
              <a:gd name="connsiteY0" fmla="*/ 749566 h 2911576"/>
              <a:gd name="connsiteX1" fmla="*/ 725074 w 2932774"/>
              <a:gd name="connsiteY1" fmla="*/ 869385 h 2911576"/>
              <a:gd name="connsiteX2" fmla="*/ 844892 w 2932774"/>
              <a:gd name="connsiteY2" fmla="*/ 2238922 h 2911576"/>
              <a:gd name="connsiteX3" fmla="*/ 2214429 w 2932774"/>
              <a:gd name="connsiteY3" fmla="*/ 2119103 h 2911576"/>
              <a:gd name="connsiteX4" fmla="*/ 2094610 w 2932774"/>
              <a:gd name="connsiteY4" fmla="*/ 749566 h 2911576"/>
              <a:gd name="connsiteX5" fmla="*/ 2334142 w 2932774"/>
              <a:gd name="connsiteY5" fmla="*/ 298936 h 2911576"/>
              <a:gd name="connsiteX6" fmla="*/ 2489223 w 2932774"/>
              <a:gd name="connsiteY6" fmla="*/ 429064 h 2911576"/>
              <a:gd name="connsiteX7" fmla="*/ 2320667 w 2932774"/>
              <a:gd name="connsiteY7" fmla="*/ 742363 h 2911576"/>
              <a:gd name="connsiteX8" fmla="*/ 2354461 w 2932774"/>
              <a:gd name="connsiteY8" fmla="*/ 777201 h 2911576"/>
              <a:gd name="connsiteX9" fmla="*/ 2535311 w 2932774"/>
              <a:gd name="connsiteY9" fmla="*/ 1114855 h 2911576"/>
              <a:gd name="connsiteX10" fmla="*/ 2536967 w 2932774"/>
              <a:gd name="connsiteY10" fmla="*/ 1121826 h 2911576"/>
              <a:gd name="connsiteX11" fmla="*/ 2897593 w 2932774"/>
              <a:gd name="connsiteY11" fmla="*/ 1132603 h 2911576"/>
              <a:gd name="connsiteX12" fmla="*/ 2932774 w 2932774"/>
              <a:gd name="connsiteY12" fmla="*/ 1331966 h 2911576"/>
              <a:gd name="connsiteX13" fmla="*/ 2590256 w 2932774"/>
              <a:gd name="connsiteY13" fmla="*/ 1468461 h 2911576"/>
              <a:gd name="connsiteX14" fmla="*/ 2591629 w 2932774"/>
              <a:gd name="connsiteY14" fmla="*/ 1489431 h 2911576"/>
              <a:gd name="connsiteX15" fmla="*/ 2520747 w 2932774"/>
              <a:gd name="connsiteY15" fmla="*/ 1866501 h 2911576"/>
              <a:gd name="connsiteX16" fmla="*/ 2514437 w 2932774"/>
              <a:gd name="connsiteY16" fmla="*/ 1879930 h 2911576"/>
              <a:gd name="connsiteX17" fmla="*/ 2803260 w 2932774"/>
              <a:gd name="connsiteY17" fmla="*/ 2137440 h 2911576"/>
              <a:gd name="connsiteX18" fmla="*/ 2702039 w 2932774"/>
              <a:gd name="connsiteY18" fmla="*/ 2312761 h 2911576"/>
              <a:gd name="connsiteX19" fmla="*/ 2334283 w 2932774"/>
              <a:gd name="connsiteY19" fmla="*/ 2191277 h 2911576"/>
              <a:gd name="connsiteX20" fmla="*/ 2319995 w 2932774"/>
              <a:gd name="connsiteY20" fmla="*/ 2211637 h 2911576"/>
              <a:gd name="connsiteX21" fmla="*/ 2062648 w 2932774"/>
              <a:gd name="connsiteY21" fmla="*/ 2439877 h 2911576"/>
              <a:gd name="connsiteX22" fmla="*/ 2003075 w 2932774"/>
              <a:gd name="connsiteY22" fmla="*/ 2474637 h 2911576"/>
              <a:gd name="connsiteX23" fmla="*/ 2056587 w 2932774"/>
              <a:gd name="connsiteY23" fmla="*/ 2842337 h 2911576"/>
              <a:gd name="connsiteX24" fmla="*/ 1866354 w 2932774"/>
              <a:gd name="connsiteY24" fmla="*/ 2911576 h 2911576"/>
              <a:gd name="connsiteX25" fmla="*/ 1671448 w 2932774"/>
              <a:gd name="connsiteY25" fmla="*/ 2596242 h 2911576"/>
              <a:gd name="connsiteX26" fmla="*/ 1548242 w 2932774"/>
              <a:gd name="connsiteY26" fmla="*/ 2620265 h 2911576"/>
              <a:gd name="connsiteX27" fmla="*/ 1331260 w 2932774"/>
              <a:gd name="connsiteY27" fmla="*/ 2620591 h 2911576"/>
              <a:gd name="connsiteX28" fmla="*/ 1231810 w 2932774"/>
              <a:gd name="connsiteY28" fmla="*/ 2601211 h 2911576"/>
              <a:gd name="connsiteX29" fmla="*/ 1049067 w 2932774"/>
              <a:gd name="connsiteY29" fmla="*/ 2896869 h 2911576"/>
              <a:gd name="connsiteX30" fmla="*/ 858832 w 2932774"/>
              <a:gd name="connsiteY30" fmla="*/ 2827631 h 2911576"/>
              <a:gd name="connsiteX31" fmla="*/ 907780 w 2932774"/>
              <a:gd name="connsiteY31" fmla="*/ 2491308 h 2911576"/>
              <a:gd name="connsiteX32" fmla="*/ 816874 w 2932774"/>
              <a:gd name="connsiteY32" fmla="*/ 2436359 h 2911576"/>
              <a:gd name="connsiteX33" fmla="*/ 725221 w 2932774"/>
              <a:gd name="connsiteY33" fmla="*/ 2367165 h 2911576"/>
              <a:gd name="connsiteX34" fmla="*/ 641163 w 2932774"/>
              <a:gd name="connsiteY34" fmla="*/ 2288921 h 2911576"/>
              <a:gd name="connsiteX35" fmla="*/ 574277 w 2932774"/>
              <a:gd name="connsiteY35" fmla="*/ 2212385 h 2911576"/>
              <a:gd name="connsiteX36" fmla="*/ 268562 w 2932774"/>
              <a:gd name="connsiteY36" fmla="*/ 2313374 h 2911576"/>
              <a:gd name="connsiteX37" fmla="*/ 167340 w 2932774"/>
              <a:gd name="connsiteY37" fmla="*/ 2138053 h 2911576"/>
              <a:gd name="connsiteX38" fmla="*/ 411251 w 2932774"/>
              <a:gd name="connsiteY38" fmla="*/ 1920587 h 2911576"/>
              <a:gd name="connsiteX39" fmla="*/ 370408 w 2932774"/>
              <a:gd name="connsiteY39" fmla="*/ 1814340 h 2911576"/>
              <a:gd name="connsiteX40" fmla="*/ 330144 w 2932774"/>
              <a:gd name="connsiteY40" fmla="*/ 1546283 h 2911576"/>
              <a:gd name="connsiteX41" fmla="*/ 333010 w 2932774"/>
              <a:gd name="connsiteY41" fmla="*/ 1450313 h 2911576"/>
              <a:gd name="connsiteX42" fmla="*/ 0 w 2932774"/>
              <a:gd name="connsiteY42" fmla="*/ 1317659 h 2911576"/>
              <a:gd name="connsiteX43" fmla="*/ 35154 w 2932774"/>
              <a:gd name="connsiteY43" fmla="*/ 1118292 h 2911576"/>
              <a:gd name="connsiteX44" fmla="*/ 405289 w 2932774"/>
              <a:gd name="connsiteY44" fmla="*/ 1107180 h 2911576"/>
              <a:gd name="connsiteX45" fmla="*/ 444695 w 2932774"/>
              <a:gd name="connsiteY45" fmla="*/ 1011372 h 2911576"/>
              <a:gd name="connsiteX46" fmla="*/ 601458 w 2932774"/>
              <a:gd name="connsiteY46" fmla="*/ 769611 h 2911576"/>
              <a:gd name="connsiteX47" fmla="*/ 622589 w 2932774"/>
              <a:gd name="connsiteY47" fmla="*/ 747913 h 2911576"/>
              <a:gd name="connsiteX48" fmla="*/ 446039 w 2932774"/>
              <a:gd name="connsiteY48" fmla="*/ 419756 h 2911576"/>
              <a:gd name="connsiteX49" fmla="*/ 601120 w 2932774"/>
              <a:gd name="connsiteY49" fmla="*/ 289627 h 2911576"/>
              <a:gd name="connsiteX50" fmla="*/ 894887 w 2932774"/>
              <a:gd name="connsiteY50" fmla="*/ 521468 h 2911576"/>
              <a:gd name="connsiteX51" fmla="*/ 1005061 w 2932774"/>
              <a:gd name="connsiteY51" fmla="*/ 460695 h 2911576"/>
              <a:gd name="connsiteX52" fmla="*/ 1159434 w 2932774"/>
              <a:gd name="connsiteY52" fmla="*/ 402668 h 2911576"/>
              <a:gd name="connsiteX53" fmla="*/ 1288857 w 2932774"/>
              <a:gd name="connsiteY53" fmla="*/ 377431 h 2911576"/>
              <a:gd name="connsiteX54" fmla="*/ 1367154 w 2932774"/>
              <a:gd name="connsiteY54" fmla="*/ 0 h 2911576"/>
              <a:gd name="connsiteX55" fmla="*/ 1569597 w 2932774"/>
              <a:gd name="connsiteY55" fmla="*/ 0 h 2911576"/>
              <a:gd name="connsiteX56" fmla="*/ 1646698 w 2932774"/>
              <a:gd name="connsiteY56" fmla="*/ 371669 h 2911576"/>
              <a:gd name="connsiteX57" fmla="*/ 1803965 w 2932774"/>
              <a:gd name="connsiteY57" fmla="*/ 402316 h 2911576"/>
              <a:gd name="connsiteX58" fmla="*/ 2008116 w 2932774"/>
              <a:gd name="connsiteY58" fmla="*/ 486582 h 2911576"/>
              <a:gd name="connsiteX59" fmla="*/ 2055596 w 2932774"/>
              <a:gd name="connsiteY59" fmla="*/ 518765 h 291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932774" h="2911576">
                <a:moveTo>
                  <a:pt x="2094610" y="749566"/>
                </a:moveTo>
                <a:cubicBezTo>
                  <a:pt x="1683337" y="404466"/>
                  <a:pt x="1070173" y="458111"/>
                  <a:pt x="725074" y="869385"/>
                </a:cubicBezTo>
                <a:cubicBezTo>
                  <a:pt x="379974" y="1280659"/>
                  <a:pt x="433619" y="1893822"/>
                  <a:pt x="844892" y="2238922"/>
                </a:cubicBezTo>
                <a:cubicBezTo>
                  <a:pt x="1256166" y="2584021"/>
                  <a:pt x="1869330" y="2530377"/>
                  <a:pt x="2214429" y="2119103"/>
                </a:cubicBezTo>
                <a:cubicBezTo>
                  <a:pt x="2559529" y="1707829"/>
                  <a:pt x="2505884" y="1094665"/>
                  <a:pt x="2094610" y="749566"/>
                </a:cubicBezTo>
                <a:close/>
                <a:moveTo>
                  <a:pt x="2334142" y="298936"/>
                </a:moveTo>
                <a:lnTo>
                  <a:pt x="2489223" y="429064"/>
                </a:lnTo>
                <a:lnTo>
                  <a:pt x="2320667" y="742363"/>
                </a:lnTo>
                <a:lnTo>
                  <a:pt x="2354461" y="777201"/>
                </a:lnTo>
                <a:cubicBezTo>
                  <a:pt x="2435203" y="879773"/>
                  <a:pt x="2495636" y="994236"/>
                  <a:pt x="2535311" y="1114855"/>
                </a:cubicBezTo>
                <a:lnTo>
                  <a:pt x="2536967" y="1121826"/>
                </a:lnTo>
                <a:lnTo>
                  <a:pt x="2897593" y="1132603"/>
                </a:lnTo>
                <a:lnTo>
                  <a:pt x="2932774" y="1331966"/>
                </a:lnTo>
                <a:lnTo>
                  <a:pt x="2590256" y="1468461"/>
                </a:lnTo>
                <a:lnTo>
                  <a:pt x="2591629" y="1489431"/>
                </a:lnTo>
                <a:cubicBezTo>
                  <a:pt x="2589349" y="1616619"/>
                  <a:pt x="2565870" y="1744223"/>
                  <a:pt x="2520747" y="1866501"/>
                </a:cubicBezTo>
                <a:lnTo>
                  <a:pt x="2514437" y="1879930"/>
                </a:lnTo>
                <a:lnTo>
                  <a:pt x="2803260" y="2137440"/>
                </a:lnTo>
                <a:lnTo>
                  <a:pt x="2702039" y="2312761"/>
                </a:lnTo>
                <a:lnTo>
                  <a:pt x="2334283" y="2191277"/>
                </a:lnTo>
                <a:lnTo>
                  <a:pt x="2319995" y="2211637"/>
                </a:lnTo>
                <a:cubicBezTo>
                  <a:pt x="2243832" y="2302406"/>
                  <a:pt x="2156847" y="2378603"/>
                  <a:pt x="2062648" y="2439877"/>
                </a:cubicBezTo>
                <a:lnTo>
                  <a:pt x="2003075" y="2474637"/>
                </a:lnTo>
                <a:lnTo>
                  <a:pt x="2056587" y="2842337"/>
                </a:lnTo>
                <a:lnTo>
                  <a:pt x="1866354" y="2911576"/>
                </a:lnTo>
                <a:lnTo>
                  <a:pt x="1671448" y="2596242"/>
                </a:lnTo>
                <a:lnTo>
                  <a:pt x="1548242" y="2620265"/>
                </a:lnTo>
                <a:cubicBezTo>
                  <a:pt x="1476091" y="2627302"/>
                  <a:pt x="1403408" y="2627445"/>
                  <a:pt x="1331260" y="2620591"/>
                </a:cubicBezTo>
                <a:lnTo>
                  <a:pt x="1231810" y="2601211"/>
                </a:lnTo>
                <a:lnTo>
                  <a:pt x="1049067" y="2896869"/>
                </a:lnTo>
                <a:lnTo>
                  <a:pt x="858832" y="2827631"/>
                </a:lnTo>
                <a:lnTo>
                  <a:pt x="907780" y="2491308"/>
                </a:lnTo>
                <a:lnTo>
                  <a:pt x="816874" y="2436359"/>
                </a:lnTo>
                <a:cubicBezTo>
                  <a:pt x="785477" y="2415113"/>
                  <a:pt x="754881" y="2392053"/>
                  <a:pt x="725221" y="2367165"/>
                </a:cubicBezTo>
                <a:cubicBezTo>
                  <a:pt x="695562" y="2342277"/>
                  <a:pt x="667538" y="2316150"/>
                  <a:pt x="641163" y="2288921"/>
                </a:cubicBezTo>
                <a:lnTo>
                  <a:pt x="574277" y="2212385"/>
                </a:lnTo>
                <a:lnTo>
                  <a:pt x="268562" y="2313374"/>
                </a:lnTo>
                <a:lnTo>
                  <a:pt x="167340" y="2138053"/>
                </a:lnTo>
                <a:lnTo>
                  <a:pt x="411251" y="1920587"/>
                </a:lnTo>
                <a:lnTo>
                  <a:pt x="370408" y="1814340"/>
                </a:lnTo>
                <a:cubicBezTo>
                  <a:pt x="346310" y="1727013"/>
                  <a:pt x="332834" y="1636964"/>
                  <a:pt x="330144" y="1546283"/>
                </a:cubicBezTo>
                <a:lnTo>
                  <a:pt x="333010" y="1450313"/>
                </a:lnTo>
                <a:lnTo>
                  <a:pt x="0" y="1317659"/>
                </a:lnTo>
                <a:lnTo>
                  <a:pt x="35154" y="1118292"/>
                </a:lnTo>
                <a:lnTo>
                  <a:pt x="405289" y="1107180"/>
                </a:lnTo>
                <a:lnTo>
                  <a:pt x="444695" y="1011372"/>
                </a:lnTo>
                <a:cubicBezTo>
                  <a:pt x="485787" y="926536"/>
                  <a:pt x="537987" y="845252"/>
                  <a:pt x="601458" y="769611"/>
                </a:cubicBezTo>
                <a:lnTo>
                  <a:pt x="622589" y="747913"/>
                </a:lnTo>
                <a:lnTo>
                  <a:pt x="446039" y="419756"/>
                </a:lnTo>
                <a:lnTo>
                  <a:pt x="601120" y="289627"/>
                </a:lnTo>
                <a:lnTo>
                  <a:pt x="894887" y="521468"/>
                </a:lnTo>
                <a:lnTo>
                  <a:pt x="1005061" y="460695"/>
                </a:lnTo>
                <a:cubicBezTo>
                  <a:pt x="1055317" y="437563"/>
                  <a:pt x="1106924" y="418206"/>
                  <a:pt x="1159434" y="402668"/>
                </a:cubicBezTo>
                <a:lnTo>
                  <a:pt x="1288857" y="377431"/>
                </a:lnTo>
                <a:lnTo>
                  <a:pt x="1367154" y="0"/>
                </a:lnTo>
                <a:lnTo>
                  <a:pt x="1569597" y="0"/>
                </a:lnTo>
                <a:lnTo>
                  <a:pt x="1646698" y="371669"/>
                </a:lnTo>
                <a:lnTo>
                  <a:pt x="1803965" y="402316"/>
                </a:lnTo>
                <a:cubicBezTo>
                  <a:pt x="1873976" y="423270"/>
                  <a:pt x="1942381" y="451323"/>
                  <a:pt x="2008116" y="486582"/>
                </a:cubicBezTo>
                <a:lnTo>
                  <a:pt x="2055596" y="518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íşļíḑè">
            <a:extLst>
              <a:ext uri="{FF2B5EF4-FFF2-40B4-BE49-F238E27FC236}">
                <a16:creationId xmlns="" xmlns:a16="http://schemas.microsoft.com/office/drawing/2014/main" id="{250DA847-560E-4987-9FED-533673853514}"/>
              </a:ext>
            </a:extLst>
          </p:cNvPr>
          <p:cNvSpPr/>
          <p:nvPr/>
        </p:nvSpPr>
        <p:spPr>
          <a:xfrm rot="19200000">
            <a:off x="7963955" y="1831425"/>
            <a:ext cx="1354287" cy="1344498"/>
          </a:xfrm>
          <a:custGeom>
            <a:avLst/>
            <a:gdLst>
              <a:gd name="connsiteX0" fmla="*/ 2094610 w 2932774"/>
              <a:gd name="connsiteY0" fmla="*/ 749566 h 2911576"/>
              <a:gd name="connsiteX1" fmla="*/ 725074 w 2932774"/>
              <a:gd name="connsiteY1" fmla="*/ 869385 h 2911576"/>
              <a:gd name="connsiteX2" fmla="*/ 844892 w 2932774"/>
              <a:gd name="connsiteY2" fmla="*/ 2238922 h 2911576"/>
              <a:gd name="connsiteX3" fmla="*/ 2214429 w 2932774"/>
              <a:gd name="connsiteY3" fmla="*/ 2119103 h 2911576"/>
              <a:gd name="connsiteX4" fmla="*/ 2094610 w 2932774"/>
              <a:gd name="connsiteY4" fmla="*/ 749566 h 2911576"/>
              <a:gd name="connsiteX5" fmla="*/ 2334142 w 2932774"/>
              <a:gd name="connsiteY5" fmla="*/ 298936 h 2911576"/>
              <a:gd name="connsiteX6" fmla="*/ 2489223 w 2932774"/>
              <a:gd name="connsiteY6" fmla="*/ 429064 h 2911576"/>
              <a:gd name="connsiteX7" fmla="*/ 2320667 w 2932774"/>
              <a:gd name="connsiteY7" fmla="*/ 742363 h 2911576"/>
              <a:gd name="connsiteX8" fmla="*/ 2354461 w 2932774"/>
              <a:gd name="connsiteY8" fmla="*/ 777201 h 2911576"/>
              <a:gd name="connsiteX9" fmla="*/ 2535311 w 2932774"/>
              <a:gd name="connsiteY9" fmla="*/ 1114855 h 2911576"/>
              <a:gd name="connsiteX10" fmla="*/ 2536967 w 2932774"/>
              <a:gd name="connsiteY10" fmla="*/ 1121826 h 2911576"/>
              <a:gd name="connsiteX11" fmla="*/ 2897593 w 2932774"/>
              <a:gd name="connsiteY11" fmla="*/ 1132603 h 2911576"/>
              <a:gd name="connsiteX12" fmla="*/ 2932774 w 2932774"/>
              <a:gd name="connsiteY12" fmla="*/ 1331966 h 2911576"/>
              <a:gd name="connsiteX13" fmla="*/ 2590256 w 2932774"/>
              <a:gd name="connsiteY13" fmla="*/ 1468461 h 2911576"/>
              <a:gd name="connsiteX14" fmla="*/ 2591629 w 2932774"/>
              <a:gd name="connsiteY14" fmla="*/ 1489431 h 2911576"/>
              <a:gd name="connsiteX15" fmla="*/ 2520747 w 2932774"/>
              <a:gd name="connsiteY15" fmla="*/ 1866501 h 2911576"/>
              <a:gd name="connsiteX16" fmla="*/ 2514437 w 2932774"/>
              <a:gd name="connsiteY16" fmla="*/ 1879930 h 2911576"/>
              <a:gd name="connsiteX17" fmla="*/ 2803260 w 2932774"/>
              <a:gd name="connsiteY17" fmla="*/ 2137440 h 2911576"/>
              <a:gd name="connsiteX18" fmla="*/ 2702039 w 2932774"/>
              <a:gd name="connsiteY18" fmla="*/ 2312761 h 2911576"/>
              <a:gd name="connsiteX19" fmla="*/ 2334283 w 2932774"/>
              <a:gd name="connsiteY19" fmla="*/ 2191277 h 2911576"/>
              <a:gd name="connsiteX20" fmla="*/ 2319995 w 2932774"/>
              <a:gd name="connsiteY20" fmla="*/ 2211637 h 2911576"/>
              <a:gd name="connsiteX21" fmla="*/ 2062648 w 2932774"/>
              <a:gd name="connsiteY21" fmla="*/ 2439877 h 2911576"/>
              <a:gd name="connsiteX22" fmla="*/ 2003075 w 2932774"/>
              <a:gd name="connsiteY22" fmla="*/ 2474637 h 2911576"/>
              <a:gd name="connsiteX23" fmla="*/ 2056587 w 2932774"/>
              <a:gd name="connsiteY23" fmla="*/ 2842337 h 2911576"/>
              <a:gd name="connsiteX24" fmla="*/ 1866354 w 2932774"/>
              <a:gd name="connsiteY24" fmla="*/ 2911576 h 2911576"/>
              <a:gd name="connsiteX25" fmla="*/ 1671448 w 2932774"/>
              <a:gd name="connsiteY25" fmla="*/ 2596242 h 2911576"/>
              <a:gd name="connsiteX26" fmla="*/ 1548242 w 2932774"/>
              <a:gd name="connsiteY26" fmla="*/ 2620265 h 2911576"/>
              <a:gd name="connsiteX27" fmla="*/ 1331260 w 2932774"/>
              <a:gd name="connsiteY27" fmla="*/ 2620591 h 2911576"/>
              <a:gd name="connsiteX28" fmla="*/ 1231810 w 2932774"/>
              <a:gd name="connsiteY28" fmla="*/ 2601211 h 2911576"/>
              <a:gd name="connsiteX29" fmla="*/ 1049067 w 2932774"/>
              <a:gd name="connsiteY29" fmla="*/ 2896869 h 2911576"/>
              <a:gd name="connsiteX30" fmla="*/ 858832 w 2932774"/>
              <a:gd name="connsiteY30" fmla="*/ 2827631 h 2911576"/>
              <a:gd name="connsiteX31" fmla="*/ 907780 w 2932774"/>
              <a:gd name="connsiteY31" fmla="*/ 2491308 h 2911576"/>
              <a:gd name="connsiteX32" fmla="*/ 816874 w 2932774"/>
              <a:gd name="connsiteY32" fmla="*/ 2436359 h 2911576"/>
              <a:gd name="connsiteX33" fmla="*/ 725221 w 2932774"/>
              <a:gd name="connsiteY33" fmla="*/ 2367165 h 2911576"/>
              <a:gd name="connsiteX34" fmla="*/ 641163 w 2932774"/>
              <a:gd name="connsiteY34" fmla="*/ 2288921 h 2911576"/>
              <a:gd name="connsiteX35" fmla="*/ 574277 w 2932774"/>
              <a:gd name="connsiteY35" fmla="*/ 2212385 h 2911576"/>
              <a:gd name="connsiteX36" fmla="*/ 268562 w 2932774"/>
              <a:gd name="connsiteY36" fmla="*/ 2313374 h 2911576"/>
              <a:gd name="connsiteX37" fmla="*/ 167340 w 2932774"/>
              <a:gd name="connsiteY37" fmla="*/ 2138053 h 2911576"/>
              <a:gd name="connsiteX38" fmla="*/ 411251 w 2932774"/>
              <a:gd name="connsiteY38" fmla="*/ 1920587 h 2911576"/>
              <a:gd name="connsiteX39" fmla="*/ 370408 w 2932774"/>
              <a:gd name="connsiteY39" fmla="*/ 1814340 h 2911576"/>
              <a:gd name="connsiteX40" fmla="*/ 330144 w 2932774"/>
              <a:gd name="connsiteY40" fmla="*/ 1546283 h 2911576"/>
              <a:gd name="connsiteX41" fmla="*/ 333010 w 2932774"/>
              <a:gd name="connsiteY41" fmla="*/ 1450313 h 2911576"/>
              <a:gd name="connsiteX42" fmla="*/ 0 w 2932774"/>
              <a:gd name="connsiteY42" fmla="*/ 1317659 h 2911576"/>
              <a:gd name="connsiteX43" fmla="*/ 35154 w 2932774"/>
              <a:gd name="connsiteY43" fmla="*/ 1118292 h 2911576"/>
              <a:gd name="connsiteX44" fmla="*/ 405289 w 2932774"/>
              <a:gd name="connsiteY44" fmla="*/ 1107180 h 2911576"/>
              <a:gd name="connsiteX45" fmla="*/ 444695 w 2932774"/>
              <a:gd name="connsiteY45" fmla="*/ 1011372 h 2911576"/>
              <a:gd name="connsiteX46" fmla="*/ 601458 w 2932774"/>
              <a:gd name="connsiteY46" fmla="*/ 769611 h 2911576"/>
              <a:gd name="connsiteX47" fmla="*/ 622589 w 2932774"/>
              <a:gd name="connsiteY47" fmla="*/ 747913 h 2911576"/>
              <a:gd name="connsiteX48" fmla="*/ 446039 w 2932774"/>
              <a:gd name="connsiteY48" fmla="*/ 419756 h 2911576"/>
              <a:gd name="connsiteX49" fmla="*/ 601120 w 2932774"/>
              <a:gd name="connsiteY49" fmla="*/ 289627 h 2911576"/>
              <a:gd name="connsiteX50" fmla="*/ 894887 w 2932774"/>
              <a:gd name="connsiteY50" fmla="*/ 521468 h 2911576"/>
              <a:gd name="connsiteX51" fmla="*/ 1005061 w 2932774"/>
              <a:gd name="connsiteY51" fmla="*/ 460695 h 2911576"/>
              <a:gd name="connsiteX52" fmla="*/ 1159434 w 2932774"/>
              <a:gd name="connsiteY52" fmla="*/ 402668 h 2911576"/>
              <a:gd name="connsiteX53" fmla="*/ 1288857 w 2932774"/>
              <a:gd name="connsiteY53" fmla="*/ 377431 h 2911576"/>
              <a:gd name="connsiteX54" fmla="*/ 1367154 w 2932774"/>
              <a:gd name="connsiteY54" fmla="*/ 0 h 2911576"/>
              <a:gd name="connsiteX55" fmla="*/ 1569597 w 2932774"/>
              <a:gd name="connsiteY55" fmla="*/ 0 h 2911576"/>
              <a:gd name="connsiteX56" fmla="*/ 1646698 w 2932774"/>
              <a:gd name="connsiteY56" fmla="*/ 371669 h 2911576"/>
              <a:gd name="connsiteX57" fmla="*/ 1803965 w 2932774"/>
              <a:gd name="connsiteY57" fmla="*/ 402316 h 2911576"/>
              <a:gd name="connsiteX58" fmla="*/ 2008116 w 2932774"/>
              <a:gd name="connsiteY58" fmla="*/ 486582 h 2911576"/>
              <a:gd name="connsiteX59" fmla="*/ 2055596 w 2932774"/>
              <a:gd name="connsiteY59" fmla="*/ 518765 h 291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932774" h="2911576">
                <a:moveTo>
                  <a:pt x="2094610" y="749566"/>
                </a:moveTo>
                <a:cubicBezTo>
                  <a:pt x="1683337" y="404466"/>
                  <a:pt x="1070173" y="458111"/>
                  <a:pt x="725074" y="869385"/>
                </a:cubicBezTo>
                <a:cubicBezTo>
                  <a:pt x="379974" y="1280659"/>
                  <a:pt x="433619" y="1893822"/>
                  <a:pt x="844892" y="2238922"/>
                </a:cubicBezTo>
                <a:cubicBezTo>
                  <a:pt x="1256166" y="2584021"/>
                  <a:pt x="1869330" y="2530377"/>
                  <a:pt x="2214429" y="2119103"/>
                </a:cubicBezTo>
                <a:cubicBezTo>
                  <a:pt x="2559529" y="1707829"/>
                  <a:pt x="2505884" y="1094665"/>
                  <a:pt x="2094610" y="749566"/>
                </a:cubicBezTo>
                <a:close/>
                <a:moveTo>
                  <a:pt x="2334142" y="298936"/>
                </a:moveTo>
                <a:lnTo>
                  <a:pt x="2489223" y="429064"/>
                </a:lnTo>
                <a:lnTo>
                  <a:pt x="2320667" y="742363"/>
                </a:lnTo>
                <a:lnTo>
                  <a:pt x="2354461" y="777201"/>
                </a:lnTo>
                <a:cubicBezTo>
                  <a:pt x="2435203" y="879773"/>
                  <a:pt x="2495636" y="994236"/>
                  <a:pt x="2535311" y="1114855"/>
                </a:cubicBezTo>
                <a:lnTo>
                  <a:pt x="2536967" y="1121826"/>
                </a:lnTo>
                <a:lnTo>
                  <a:pt x="2897593" y="1132603"/>
                </a:lnTo>
                <a:lnTo>
                  <a:pt x="2932774" y="1331966"/>
                </a:lnTo>
                <a:lnTo>
                  <a:pt x="2590256" y="1468461"/>
                </a:lnTo>
                <a:lnTo>
                  <a:pt x="2591629" y="1489431"/>
                </a:lnTo>
                <a:cubicBezTo>
                  <a:pt x="2589349" y="1616619"/>
                  <a:pt x="2565870" y="1744223"/>
                  <a:pt x="2520747" y="1866501"/>
                </a:cubicBezTo>
                <a:lnTo>
                  <a:pt x="2514437" y="1879930"/>
                </a:lnTo>
                <a:lnTo>
                  <a:pt x="2803260" y="2137440"/>
                </a:lnTo>
                <a:lnTo>
                  <a:pt x="2702039" y="2312761"/>
                </a:lnTo>
                <a:lnTo>
                  <a:pt x="2334283" y="2191277"/>
                </a:lnTo>
                <a:lnTo>
                  <a:pt x="2319995" y="2211637"/>
                </a:lnTo>
                <a:cubicBezTo>
                  <a:pt x="2243832" y="2302406"/>
                  <a:pt x="2156847" y="2378603"/>
                  <a:pt x="2062648" y="2439877"/>
                </a:cubicBezTo>
                <a:lnTo>
                  <a:pt x="2003075" y="2474637"/>
                </a:lnTo>
                <a:lnTo>
                  <a:pt x="2056587" y="2842337"/>
                </a:lnTo>
                <a:lnTo>
                  <a:pt x="1866354" y="2911576"/>
                </a:lnTo>
                <a:lnTo>
                  <a:pt x="1671448" y="2596242"/>
                </a:lnTo>
                <a:lnTo>
                  <a:pt x="1548242" y="2620265"/>
                </a:lnTo>
                <a:cubicBezTo>
                  <a:pt x="1476091" y="2627302"/>
                  <a:pt x="1403408" y="2627445"/>
                  <a:pt x="1331260" y="2620591"/>
                </a:cubicBezTo>
                <a:lnTo>
                  <a:pt x="1231810" y="2601211"/>
                </a:lnTo>
                <a:lnTo>
                  <a:pt x="1049067" y="2896869"/>
                </a:lnTo>
                <a:lnTo>
                  <a:pt x="858832" y="2827631"/>
                </a:lnTo>
                <a:lnTo>
                  <a:pt x="907780" y="2491308"/>
                </a:lnTo>
                <a:lnTo>
                  <a:pt x="816874" y="2436359"/>
                </a:lnTo>
                <a:cubicBezTo>
                  <a:pt x="785477" y="2415113"/>
                  <a:pt x="754881" y="2392053"/>
                  <a:pt x="725221" y="2367165"/>
                </a:cubicBezTo>
                <a:cubicBezTo>
                  <a:pt x="695562" y="2342277"/>
                  <a:pt x="667538" y="2316150"/>
                  <a:pt x="641163" y="2288921"/>
                </a:cubicBezTo>
                <a:lnTo>
                  <a:pt x="574277" y="2212385"/>
                </a:lnTo>
                <a:lnTo>
                  <a:pt x="268562" y="2313374"/>
                </a:lnTo>
                <a:lnTo>
                  <a:pt x="167340" y="2138053"/>
                </a:lnTo>
                <a:lnTo>
                  <a:pt x="411251" y="1920587"/>
                </a:lnTo>
                <a:lnTo>
                  <a:pt x="370408" y="1814340"/>
                </a:lnTo>
                <a:cubicBezTo>
                  <a:pt x="346310" y="1727013"/>
                  <a:pt x="332834" y="1636964"/>
                  <a:pt x="330144" y="1546283"/>
                </a:cubicBezTo>
                <a:lnTo>
                  <a:pt x="333010" y="1450313"/>
                </a:lnTo>
                <a:lnTo>
                  <a:pt x="0" y="1317659"/>
                </a:lnTo>
                <a:lnTo>
                  <a:pt x="35154" y="1118292"/>
                </a:lnTo>
                <a:lnTo>
                  <a:pt x="405289" y="1107180"/>
                </a:lnTo>
                <a:lnTo>
                  <a:pt x="444695" y="1011372"/>
                </a:lnTo>
                <a:cubicBezTo>
                  <a:pt x="485787" y="926536"/>
                  <a:pt x="537987" y="845252"/>
                  <a:pt x="601458" y="769611"/>
                </a:cubicBezTo>
                <a:lnTo>
                  <a:pt x="622589" y="747913"/>
                </a:lnTo>
                <a:lnTo>
                  <a:pt x="446039" y="419756"/>
                </a:lnTo>
                <a:lnTo>
                  <a:pt x="601120" y="289627"/>
                </a:lnTo>
                <a:lnTo>
                  <a:pt x="894887" y="521468"/>
                </a:lnTo>
                <a:lnTo>
                  <a:pt x="1005061" y="460695"/>
                </a:lnTo>
                <a:cubicBezTo>
                  <a:pt x="1055317" y="437563"/>
                  <a:pt x="1106924" y="418206"/>
                  <a:pt x="1159434" y="402668"/>
                </a:cubicBezTo>
                <a:lnTo>
                  <a:pt x="1288857" y="377431"/>
                </a:lnTo>
                <a:lnTo>
                  <a:pt x="1367154" y="0"/>
                </a:lnTo>
                <a:lnTo>
                  <a:pt x="1569597" y="0"/>
                </a:lnTo>
                <a:lnTo>
                  <a:pt x="1646698" y="371669"/>
                </a:lnTo>
                <a:lnTo>
                  <a:pt x="1803965" y="402316"/>
                </a:lnTo>
                <a:cubicBezTo>
                  <a:pt x="1873976" y="423270"/>
                  <a:pt x="1942381" y="451323"/>
                  <a:pt x="2008116" y="486582"/>
                </a:cubicBezTo>
                <a:lnTo>
                  <a:pt x="2055596" y="5187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iṩļiḑè">
            <a:extLst>
              <a:ext uri="{FF2B5EF4-FFF2-40B4-BE49-F238E27FC236}">
                <a16:creationId xmlns="" xmlns:a16="http://schemas.microsoft.com/office/drawing/2014/main" id="{F77B499C-883B-4505-883E-BF1E99DCB60B}"/>
              </a:ext>
            </a:extLst>
          </p:cNvPr>
          <p:cNvSpPr/>
          <p:nvPr/>
        </p:nvSpPr>
        <p:spPr>
          <a:xfrm rot="19200000">
            <a:off x="5770612" y="4053149"/>
            <a:ext cx="1752062" cy="1722869"/>
          </a:xfrm>
          <a:custGeom>
            <a:avLst/>
            <a:gdLst>
              <a:gd name="connsiteX0" fmla="*/ 2094610 w 2932774"/>
              <a:gd name="connsiteY0" fmla="*/ 749566 h 2911576"/>
              <a:gd name="connsiteX1" fmla="*/ 725074 w 2932774"/>
              <a:gd name="connsiteY1" fmla="*/ 869385 h 2911576"/>
              <a:gd name="connsiteX2" fmla="*/ 844892 w 2932774"/>
              <a:gd name="connsiteY2" fmla="*/ 2238922 h 2911576"/>
              <a:gd name="connsiteX3" fmla="*/ 2214429 w 2932774"/>
              <a:gd name="connsiteY3" fmla="*/ 2119103 h 2911576"/>
              <a:gd name="connsiteX4" fmla="*/ 2094610 w 2932774"/>
              <a:gd name="connsiteY4" fmla="*/ 749566 h 2911576"/>
              <a:gd name="connsiteX5" fmla="*/ 2334142 w 2932774"/>
              <a:gd name="connsiteY5" fmla="*/ 298936 h 2911576"/>
              <a:gd name="connsiteX6" fmla="*/ 2489223 w 2932774"/>
              <a:gd name="connsiteY6" fmla="*/ 429064 h 2911576"/>
              <a:gd name="connsiteX7" fmla="*/ 2320667 w 2932774"/>
              <a:gd name="connsiteY7" fmla="*/ 742363 h 2911576"/>
              <a:gd name="connsiteX8" fmla="*/ 2354461 w 2932774"/>
              <a:gd name="connsiteY8" fmla="*/ 777201 h 2911576"/>
              <a:gd name="connsiteX9" fmla="*/ 2535311 w 2932774"/>
              <a:gd name="connsiteY9" fmla="*/ 1114855 h 2911576"/>
              <a:gd name="connsiteX10" fmla="*/ 2536967 w 2932774"/>
              <a:gd name="connsiteY10" fmla="*/ 1121826 h 2911576"/>
              <a:gd name="connsiteX11" fmla="*/ 2897593 w 2932774"/>
              <a:gd name="connsiteY11" fmla="*/ 1132603 h 2911576"/>
              <a:gd name="connsiteX12" fmla="*/ 2932774 w 2932774"/>
              <a:gd name="connsiteY12" fmla="*/ 1331966 h 2911576"/>
              <a:gd name="connsiteX13" fmla="*/ 2590256 w 2932774"/>
              <a:gd name="connsiteY13" fmla="*/ 1468461 h 2911576"/>
              <a:gd name="connsiteX14" fmla="*/ 2591629 w 2932774"/>
              <a:gd name="connsiteY14" fmla="*/ 1489431 h 2911576"/>
              <a:gd name="connsiteX15" fmla="*/ 2520747 w 2932774"/>
              <a:gd name="connsiteY15" fmla="*/ 1866501 h 2911576"/>
              <a:gd name="connsiteX16" fmla="*/ 2514437 w 2932774"/>
              <a:gd name="connsiteY16" fmla="*/ 1879930 h 2911576"/>
              <a:gd name="connsiteX17" fmla="*/ 2803260 w 2932774"/>
              <a:gd name="connsiteY17" fmla="*/ 2137440 h 2911576"/>
              <a:gd name="connsiteX18" fmla="*/ 2702039 w 2932774"/>
              <a:gd name="connsiteY18" fmla="*/ 2312761 h 2911576"/>
              <a:gd name="connsiteX19" fmla="*/ 2334283 w 2932774"/>
              <a:gd name="connsiteY19" fmla="*/ 2191277 h 2911576"/>
              <a:gd name="connsiteX20" fmla="*/ 2319995 w 2932774"/>
              <a:gd name="connsiteY20" fmla="*/ 2211637 h 2911576"/>
              <a:gd name="connsiteX21" fmla="*/ 2062648 w 2932774"/>
              <a:gd name="connsiteY21" fmla="*/ 2439877 h 2911576"/>
              <a:gd name="connsiteX22" fmla="*/ 2003075 w 2932774"/>
              <a:gd name="connsiteY22" fmla="*/ 2474637 h 2911576"/>
              <a:gd name="connsiteX23" fmla="*/ 2056587 w 2932774"/>
              <a:gd name="connsiteY23" fmla="*/ 2842337 h 2911576"/>
              <a:gd name="connsiteX24" fmla="*/ 1866354 w 2932774"/>
              <a:gd name="connsiteY24" fmla="*/ 2911576 h 2911576"/>
              <a:gd name="connsiteX25" fmla="*/ 1671448 w 2932774"/>
              <a:gd name="connsiteY25" fmla="*/ 2596242 h 2911576"/>
              <a:gd name="connsiteX26" fmla="*/ 1548242 w 2932774"/>
              <a:gd name="connsiteY26" fmla="*/ 2620265 h 2911576"/>
              <a:gd name="connsiteX27" fmla="*/ 1331260 w 2932774"/>
              <a:gd name="connsiteY27" fmla="*/ 2620591 h 2911576"/>
              <a:gd name="connsiteX28" fmla="*/ 1231810 w 2932774"/>
              <a:gd name="connsiteY28" fmla="*/ 2601211 h 2911576"/>
              <a:gd name="connsiteX29" fmla="*/ 1049067 w 2932774"/>
              <a:gd name="connsiteY29" fmla="*/ 2896869 h 2911576"/>
              <a:gd name="connsiteX30" fmla="*/ 858832 w 2932774"/>
              <a:gd name="connsiteY30" fmla="*/ 2827631 h 2911576"/>
              <a:gd name="connsiteX31" fmla="*/ 907780 w 2932774"/>
              <a:gd name="connsiteY31" fmla="*/ 2491308 h 2911576"/>
              <a:gd name="connsiteX32" fmla="*/ 816874 w 2932774"/>
              <a:gd name="connsiteY32" fmla="*/ 2436359 h 2911576"/>
              <a:gd name="connsiteX33" fmla="*/ 725221 w 2932774"/>
              <a:gd name="connsiteY33" fmla="*/ 2367165 h 2911576"/>
              <a:gd name="connsiteX34" fmla="*/ 641163 w 2932774"/>
              <a:gd name="connsiteY34" fmla="*/ 2288921 h 2911576"/>
              <a:gd name="connsiteX35" fmla="*/ 574277 w 2932774"/>
              <a:gd name="connsiteY35" fmla="*/ 2212385 h 2911576"/>
              <a:gd name="connsiteX36" fmla="*/ 268562 w 2932774"/>
              <a:gd name="connsiteY36" fmla="*/ 2313374 h 2911576"/>
              <a:gd name="connsiteX37" fmla="*/ 167340 w 2932774"/>
              <a:gd name="connsiteY37" fmla="*/ 2138053 h 2911576"/>
              <a:gd name="connsiteX38" fmla="*/ 411251 w 2932774"/>
              <a:gd name="connsiteY38" fmla="*/ 1920587 h 2911576"/>
              <a:gd name="connsiteX39" fmla="*/ 370408 w 2932774"/>
              <a:gd name="connsiteY39" fmla="*/ 1814340 h 2911576"/>
              <a:gd name="connsiteX40" fmla="*/ 330144 w 2932774"/>
              <a:gd name="connsiteY40" fmla="*/ 1546283 h 2911576"/>
              <a:gd name="connsiteX41" fmla="*/ 333010 w 2932774"/>
              <a:gd name="connsiteY41" fmla="*/ 1450313 h 2911576"/>
              <a:gd name="connsiteX42" fmla="*/ 0 w 2932774"/>
              <a:gd name="connsiteY42" fmla="*/ 1317659 h 2911576"/>
              <a:gd name="connsiteX43" fmla="*/ 35154 w 2932774"/>
              <a:gd name="connsiteY43" fmla="*/ 1118292 h 2911576"/>
              <a:gd name="connsiteX44" fmla="*/ 405289 w 2932774"/>
              <a:gd name="connsiteY44" fmla="*/ 1107180 h 2911576"/>
              <a:gd name="connsiteX45" fmla="*/ 444695 w 2932774"/>
              <a:gd name="connsiteY45" fmla="*/ 1011372 h 2911576"/>
              <a:gd name="connsiteX46" fmla="*/ 601458 w 2932774"/>
              <a:gd name="connsiteY46" fmla="*/ 769611 h 2911576"/>
              <a:gd name="connsiteX47" fmla="*/ 622589 w 2932774"/>
              <a:gd name="connsiteY47" fmla="*/ 747913 h 2911576"/>
              <a:gd name="connsiteX48" fmla="*/ 446039 w 2932774"/>
              <a:gd name="connsiteY48" fmla="*/ 419756 h 2911576"/>
              <a:gd name="connsiteX49" fmla="*/ 601120 w 2932774"/>
              <a:gd name="connsiteY49" fmla="*/ 289627 h 2911576"/>
              <a:gd name="connsiteX50" fmla="*/ 894887 w 2932774"/>
              <a:gd name="connsiteY50" fmla="*/ 521468 h 2911576"/>
              <a:gd name="connsiteX51" fmla="*/ 1005061 w 2932774"/>
              <a:gd name="connsiteY51" fmla="*/ 460695 h 2911576"/>
              <a:gd name="connsiteX52" fmla="*/ 1159434 w 2932774"/>
              <a:gd name="connsiteY52" fmla="*/ 402668 h 2911576"/>
              <a:gd name="connsiteX53" fmla="*/ 1288857 w 2932774"/>
              <a:gd name="connsiteY53" fmla="*/ 377431 h 2911576"/>
              <a:gd name="connsiteX54" fmla="*/ 1367154 w 2932774"/>
              <a:gd name="connsiteY54" fmla="*/ 0 h 2911576"/>
              <a:gd name="connsiteX55" fmla="*/ 1569597 w 2932774"/>
              <a:gd name="connsiteY55" fmla="*/ 0 h 2911576"/>
              <a:gd name="connsiteX56" fmla="*/ 1646698 w 2932774"/>
              <a:gd name="connsiteY56" fmla="*/ 371669 h 2911576"/>
              <a:gd name="connsiteX57" fmla="*/ 1803965 w 2932774"/>
              <a:gd name="connsiteY57" fmla="*/ 402316 h 2911576"/>
              <a:gd name="connsiteX58" fmla="*/ 2008116 w 2932774"/>
              <a:gd name="connsiteY58" fmla="*/ 486582 h 2911576"/>
              <a:gd name="connsiteX59" fmla="*/ 2055596 w 2932774"/>
              <a:gd name="connsiteY59" fmla="*/ 518765 h 291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932774" h="2911576">
                <a:moveTo>
                  <a:pt x="2094610" y="749566"/>
                </a:moveTo>
                <a:cubicBezTo>
                  <a:pt x="1683337" y="404466"/>
                  <a:pt x="1070173" y="458111"/>
                  <a:pt x="725074" y="869385"/>
                </a:cubicBezTo>
                <a:cubicBezTo>
                  <a:pt x="379974" y="1280659"/>
                  <a:pt x="433619" y="1893822"/>
                  <a:pt x="844892" y="2238922"/>
                </a:cubicBezTo>
                <a:cubicBezTo>
                  <a:pt x="1256166" y="2584021"/>
                  <a:pt x="1869330" y="2530377"/>
                  <a:pt x="2214429" y="2119103"/>
                </a:cubicBezTo>
                <a:cubicBezTo>
                  <a:pt x="2559529" y="1707829"/>
                  <a:pt x="2505884" y="1094665"/>
                  <a:pt x="2094610" y="749566"/>
                </a:cubicBezTo>
                <a:close/>
                <a:moveTo>
                  <a:pt x="2334142" y="298936"/>
                </a:moveTo>
                <a:lnTo>
                  <a:pt x="2489223" y="429064"/>
                </a:lnTo>
                <a:lnTo>
                  <a:pt x="2320667" y="742363"/>
                </a:lnTo>
                <a:lnTo>
                  <a:pt x="2354461" y="777201"/>
                </a:lnTo>
                <a:cubicBezTo>
                  <a:pt x="2435203" y="879773"/>
                  <a:pt x="2495636" y="994236"/>
                  <a:pt x="2535311" y="1114855"/>
                </a:cubicBezTo>
                <a:lnTo>
                  <a:pt x="2536967" y="1121826"/>
                </a:lnTo>
                <a:lnTo>
                  <a:pt x="2897593" y="1132603"/>
                </a:lnTo>
                <a:lnTo>
                  <a:pt x="2932774" y="1331966"/>
                </a:lnTo>
                <a:lnTo>
                  <a:pt x="2590256" y="1468461"/>
                </a:lnTo>
                <a:lnTo>
                  <a:pt x="2591629" y="1489431"/>
                </a:lnTo>
                <a:cubicBezTo>
                  <a:pt x="2589349" y="1616619"/>
                  <a:pt x="2565870" y="1744223"/>
                  <a:pt x="2520747" y="1866501"/>
                </a:cubicBezTo>
                <a:lnTo>
                  <a:pt x="2514437" y="1879930"/>
                </a:lnTo>
                <a:lnTo>
                  <a:pt x="2803260" y="2137440"/>
                </a:lnTo>
                <a:lnTo>
                  <a:pt x="2702039" y="2312761"/>
                </a:lnTo>
                <a:lnTo>
                  <a:pt x="2334283" y="2191277"/>
                </a:lnTo>
                <a:lnTo>
                  <a:pt x="2319995" y="2211637"/>
                </a:lnTo>
                <a:cubicBezTo>
                  <a:pt x="2243832" y="2302406"/>
                  <a:pt x="2156847" y="2378603"/>
                  <a:pt x="2062648" y="2439877"/>
                </a:cubicBezTo>
                <a:lnTo>
                  <a:pt x="2003075" y="2474637"/>
                </a:lnTo>
                <a:lnTo>
                  <a:pt x="2056587" y="2842337"/>
                </a:lnTo>
                <a:lnTo>
                  <a:pt x="1866354" y="2911576"/>
                </a:lnTo>
                <a:lnTo>
                  <a:pt x="1671448" y="2596242"/>
                </a:lnTo>
                <a:lnTo>
                  <a:pt x="1548242" y="2620265"/>
                </a:lnTo>
                <a:cubicBezTo>
                  <a:pt x="1476091" y="2627302"/>
                  <a:pt x="1403408" y="2627445"/>
                  <a:pt x="1331260" y="2620591"/>
                </a:cubicBezTo>
                <a:lnTo>
                  <a:pt x="1231810" y="2601211"/>
                </a:lnTo>
                <a:lnTo>
                  <a:pt x="1049067" y="2896869"/>
                </a:lnTo>
                <a:lnTo>
                  <a:pt x="858832" y="2827631"/>
                </a:lnTo>
                <a:lnTo>
                  <a:pt x="907780" y="2491308"/>
                </a:lnTo>
                <a:lnTo>
                  <a:pt x="816874" y="2436359"/>
                </a:lnTo>
                <a:cubicBezTo>
                  <a:pt x="785477" y="2415113"/>
                  <a:pt x="754881" y="2392053"/>
                  <a:pt x="725221" y="2367165"/>
                </a:cubicBezTo>
                <a:cubicBezTo>
                  <a:pt x="695562" y="2342277"/>
                  <a:pt x="667538" y="2316150"/>
                  <a:pt x="641163" y="2288921"/>
                </a:cubicBezTo>
                <a:lnTo>
                  <a:pt x="574277" y="2212385"/>
                </a:lnTo>
                <a:lnTo>
                  <a:pt x="268562" y="2313374"/>
                </a:lnTo>
                <a:lnTo>
                  <a:pt x="167340" y="2138053"/>
                </a:lnTo>
                <a:lnTo>
                  <a:pt x="411251" y="1920587"/>
                </a:lnTo>
                <a:lnTo>
                  <a:pt x="370408" y="1814340"/>
                </a:lnTo>
                <a:cubicBezTo>
                  <a:pt x="346310" y="1727013"/>
                  <a:pt x="332834" y="1636964"/>
                  <a:pt x="330144" y="1546283"/>
                </a:cubicBezTo>
                <a:lnTo>
                  <a:pt x="333010" y="1450313"/>
                </a:lnTo>
                <a:lnTo>
                  <a:pt x="0" y="1317659"/>
                </a:lnTo>
                <a:lnTo>
                  <a:pt x="35154" y="1118292"/>
                </a:lnTo>
                <a:lnTo>
                  <a:pt x="405289" y="1107180"/>
                </a:lnTo>
                <a:lnTo>
                  <a:pt x="444695" y="1011372"/>
                </a:lnTo>
                <a:cubicBezTo>
                  <a:pt x="485787" y="926536"/>
                  <a:pt x="537987" y="845252"/>
                  <a:pt x="601458" y="769611"/>
                </a:cubicBezTo>
                <a:lnTo>
                  <a:pt x="622589" y="747913"/>
                </a:lnTo>
                <a:lnTo>
                  <a:pt x="446039" y="419756"/>
                </a:lnTo>
                <a:lnTo>
                  <a:pt x="601120" y="289627"/>
                </a:lnTo>
                <a:lnTo>
                  <a:pt x="894887" y="521468"/>
                </a:lnTo>
                <a:lnTo>
                  <a:pt x="1005061" y="460695"/>
                </a:lnTo>
                <a:cubicBezTo>
                  <a:pt x="1055317" y="437563"/>
                  <a:pt x="1106924" y="418206"/>
                  <a:pt x="1159434" y="402668"/>
                </a:cubicBezTo>
                <a:lnTo>
                  <a:pt x="1288857" y="377431"/>
                </a:lnTo>
                <a:lnTo>
                  <a:pt x="1367154" y="0"/>
                </a:lnTo>
                <a:lnTo>
                  <a:pt x="1569597" y="0"/>
                </a:lnTo>
                <a:lnTo>
                  <a:pt x="1646698" y="371669"/>
                </a:lnTo>
                <a:lnTo>
                  <a:pt x="1803965" y="402316"/>
                </a:lnTo>
                <a:cubicBezTo>
                  <a:pt x="1873976" y="423270"/>
                  <a:pt x="1942381" y="451323"/>
                  <a:pt x="2008116" y="486582"/>
                </a:cubicBezTo>
                <a:lnTo>
                  <a:pt x="2055596" y="5187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ïsľíḓè">
            <a:extLst>
              <a:ext uri="{FF2B5EF4-FFF2-40B4-BE49-F238E27FC236}">
                <a16:creationId xmlns="" xmlns:a16="http://schemas.microsoft.com/office/drawing/2014/main" id="{2B2285E2-1851-4D8A-96D7-7809A0F5C396}"/>
              </a:ext>
            </a:extLst>
          </p:cNvPr>
          <p:cNvSpPr/>
          <p:nvPr/>
        </p:nvSpPr>
        <p:spPr>
          <a:xfrm rot="19200000">
            <a:off x="4733244" y="2728336"/>
            <a:ext cx="1796938" cy="1783948"/>
          </a:xfrm>
          <a:custGeom>
            <a:avLst/>
            <a:gdLst>
              <a:gd name="connsiteX0" fmla="*/ 2094610 w 2932774"/>
              <a:gd name="connsiteY0" fmla="*/ 749566 h 2911576"/>
              <a:gd name="connsiteX1" fmla="*/ 725074 w 2932774"/>
              <a:gd name="connsiteY1" fmla="*/ 869385 h 2911576"/>
              <a:gd name="connsiteX2" fmla="*/ 844892 w 2932774"/>
              <a:gd name="connsiteY2" fmla="*/ 2238922 h 2911576"/>
              <a:gd name="connsiteX3" fmla="*/ 2214429 w 2932774"/>
              <a:gd name="connsiteY3" fmla="*/ 2119103 h 2911576"/>
              <a:gd name="connsiteX4" fmla="*/ 2094610 w 2932774"/>
              <a:gd name="connsiteY4" fmla="*/ 749566 h 2911576"/>
              <a:gd name="connsiteX5" fmla="*/ 2334142 w 2932774"/>
              <a:gd name="connsiteY5" fmla="*/ 298936 h 2911576"/>
              <a:gd name="connsiteX6" fmla="*/ 2489223 w 2932774"/>
              <a:gd name="connsiteY6" fmla="*/ 429064 h 2911576"/>
              <a:gd name="connsiteX7" fmla="*/ 2320667 w 2932774"/>
              <a:gd name="connsiteY7" fmla="*/ 742363 h 2911576"/>
              <a:gd name="connsiteX8" fmla="*/ 2354461 w 2932774"/>
              <a:gd name="connsiteY8" fmla="*/ 777201 h 2911576"/>
              <a:gd name="connsiteX9" fmla="*/ 2535311 w 2932774"/>
              <a:gd name="connsiteY9" fmla="*/ 1114855 h 2911576"/>
              <a:gd name="connsiteX10" fmla="*/ 2536967 w 2932774"/>
              <a:gd name="connsiteY10" fmla="*/ 1121826 h 2911576"/>
              <a:gd name="connsiteX11" fmla="*/ 2897593 w 2932774"/>
              <a:gd name="connsiteY11" fmla="*/ 1132603 h 2911576"/>
              <a:gd name="connsiteX12" fmla="*/ 2932774 w 2932774"/>
              <a:gd name="connsiteY12" fmla="*/ 1331966 h 2911576"/>
              <a:gd name="connsiteX13" fmla="*/ 2590256 w 2932774"/>
              <a:gd name="connsiteY13" fmla="*/ 1468461 h 2911576"/>
              <a:gd name="connsiteX14" fmla="*/ 2591629 w 2932774"/>
              <a:gd name="connsiteY14" fmla="*/ 1489431 h 2911576"/>
              <a:gd name="connsiteX15" fmla="*/ 2520747 w 2932774"/>
              <a:gd name="connsiteY15" fmla="*/ 1866501 h 2911576"/>
              <a:gd name="connsiteX16" fmla="*/ 2514437 w 2932774"/>
              <a:gd name="connsiteY16" fmla="*/ 1879930 h 2911576"/>
              <a:gd name="connsiteX17" fmla="*/ 2803260 w 2932774"/>
              <a:gd name="connsiteY17" fmla="*/ 2137440 h 2911576"/>
              <a:gd name="connsiteX18" fmla="*/ 2702039 w 2932774"/>
              <a:gd name="connsiteY18" fmla="*/ 2312761 h 2911576"/>
              <a:gd name="connsiteX19" fmla="*/ 2334283 w 2932774"/>
              <a:gd name="connsiteY19" fmla="*/ 2191277 h 2911576"/>
              <a:gd name="connsiteX20" fmla="*/ 2319995 w 2932774"/>
              <a:gd name="connsiteY20" fmla="*/ 2211637 h 2911576"/>
              <a:gd name="connsiteX21" fmla="*/ 2062648 w 2932774"/>
              <a:gd name="connsiteY21" fmla="*/ 2439877 h 2911576"/>
              <a:gd name="connsiteX22" fmla="*/ 2003075 w 2932774"/>
              <a:gd name="connsiteY22" fmla="*/ 2474637 h 2911576"/>
              <a:gd name="connsiteX23" fmla="*/ 2056587 w 2932774"/>
              <a:gd name="connsiteY23" fmla="*/ 2842337 h 2911576"/>
              <a:gd name="connsiteX24" fmla="*/ 1866354 w 2932774"/>
              <a:gd name="connsiteY24" fmla="*/ 2911576 h 2911576"/>
              <a:gd name="connsiteX25" fmla="*/ 1671448 w 2932774"/>
              <a:gd name="connsiteY25" fmla="*/ 2596242 h 2911576"/>
              <a:gd name="connsiteX26" fmla="*/ 1548242 w 2932774"/>
              <a:gd name="connsiteY26" fmla="*/ 2620265 h 2911576"/>
              <a:gd name="connsiteX27" fmla="*/ 1331260 w 2932774"/>
              <a:gd name="connsiteY27" fmla="*/ 2620591 h 2911576"/>
              <a:gd name="connsiteX28" fmla="*/ 1231810 w 2932774"/>
              <a:gd name="connsiteY28" fmla="*/ 2601211 h 2911576"/>
              <a:gd name="connsiteX29" fmla="*/ 1049067 w 2932774"/>
              <a:gd name="connsiteY29" fmla="*/ 2896869 h 2911576"/>
              <a:gd name="connsiteX30" fmla="*/ 858832 w 2932774"/>
              <a:gd name="connsiteY30" fmla="*/ 2827631 h 2911576"/>
              <a:gd name="connsiteX31" fmla="*/ 907780 w 2932774"/>
              <a:gd name="connsiteY31" fmla="*/ 2491308 h 2911576"/>
              <a:gd name="connsiteX32" fmla="*/ 816874 w 2932774"/>
              <a:gd name="connsiteY32" fmla="*/ 2436359 h 2911576"/>
              <a:gd name="connsiteX33" fmla="*/ 725221 w 2932774"/>
              <a:gd name="connsiteY33" fmla="*/ 2367165 h 2911576"/>
              <a:gd name="connsiteX34" fmla="*/ 641163 w 2932774"/>
              <a:gd name="connsiteY34" fmla="*/ 2288921 h 2911576"/>
              <a:gd name="connsiteX35" fmla="*/ 574277 w 2932774"/>
              <a:gd name="connsiteY35" fmla="*/ 2212385 h 2911576"/>
              <a:gd name="connsiteX36" fmla="*/ 268562 w 2932774"/>
              <a:gd name="connsiteY36" fmla="*/ 2313374 h 2911576"/>
              <a:gd name="connsiteX37" fmla="*/ 167340 w 2932774"/>
              <a:gd name="connsiteY37" fmla="*/ 2138053 h 2911576"/>
              <a:gd name="connsiteX38" fmla="*/ 411251 w 2932774"/>
              <a:gd name="connsiteY38" fmla="*/ 1920587 h 2911576"/>
              <a:gd name="connsiteX39" fmla="*/ 370408 w 2932774"/>
              <a:gd name="connsiteY39" fmla="*/ 1814340 h 2911576"/>
              <a:gd name="connsiteX40" fmla="*/ 330144 w 2932774"/>
              <a:gd name="connsiteY40" fmla="*/ 1546283 h 2911576"/>
              <a:gd name="connsiteX41" fmla="*/ 333010 w 2932774"/>
              <a:gd name="connsiteY41" fmla="*/ 1450313 h 2911576"/>
              <a:gd name="connsiteX42" fmla="*/ 0 w 2932774"/>
              <a:gd name="connsiteY42" fmla="*/ 1317659 h 2911576"/>
              <a:gd name="connsiteX43" fmla="*/ 35154 w 2932774"/>
              <a:gd name="connsiteY43" fmla="*/ 1118292 h 2911576"/>
              <a:gd name="connsiteX44" fmla="*/ 405289 w 2932774"/>
              <a:gd name="connsiteY44" fmla="*/ 1107180 h 2911576"/>
              <a:gd name="connsiteX45" fmla="*/ 444695 w 2932774"/>
              <a:gd name="connsiteY45" fmla="*/ 1011372 h 2911576"/>
              <a:gd name="connsiteX46" fmla="*/ 601458 w 2932774"/>
              <a:gd name="connsiteY46" fmla="*/ 769611 h 2911576"/>
              <a:gd name="connsiteX47" fmla="*/ 622589 w 2932774"/>
              <a:gd name="connsiteY47" fmla="*/ 747913 h 2911576"/>
              <a:gd name="connsiteX48" fmla="*/ 446039 w 2932774"/>
              <a:gd name="connsiteY48" fmla="*/ 419756 h 2911576"/>
              <a:gd name="connsiteX49" fmla="*/ 601120 w 2932774"/>
              <a:gd name="connsiteY49" fmla="*/ 289627 h 2911576"/>
              <a:gd name="connsiteX50" fmla="*/ 894887 w 2932774"/>
              <a:gd name="connsiteY50" fmla="*/ 521468 h 2911576"/>
              <a:gd name="connsiteX51" fmla="*/ 1005061 w 2932774"/>
              <a:gd name="connsiteY51" fmla="*/ 460695 h 2911576"/>
              <a:gd name="connsiteX52" fmla="*/ 1159434 w 2932774"/>
              <a:gd name="connsiteY52" fmla="*/ 402668 h 2911576"/>
              <a:gd name="connsiteX53" fmla="*/ 1288857 w 2932774"/>
              <a:gd name="connsiteY53" fmla="*/ 377431 h 2911576"/>
              <a:gd name="connsiteX54" fmla="*/ 1367154 w 2932774"/>
              <a:gd name="connsiteY54" fmla="*/ 0 h 2911576"/>
              <a:gd name="connsiteX55" fmla="*/ 1569597 w 2932774"/>
              <a:gd name="connsiteY55" fmla="*/ 0 h 2911576"/>
              <a:gd name="connsiteX56" fmla="*/ 1646698 w 2932774"/>
              <a:gd name="connsiteY56" fmla="*/ 371669 h 2911576"/>
              <a:gd name="connsiteX57" fmla="*/ 1803965 w 2932774"/>
              <a:gd name="connsiteY57" fmla="*/ 402316 h 2911576"/>
              <a:gd name="connsiteX58" fmla="*/ 2008116 w 2932774"/>
              <a:gd name="connsiteY58" fmla="*/ 486582 h 2911576"/>
              <a:gd name="connsiteX59" fmla="*/ 2055596 w 2932774"/>
              <a:gd name="connsiteY59" fmla="*/ 518765 h 291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932774" h="2911576">
                <a:moveTo>
                  <a:pt x="2094610" y="749566"/>
                </a:moveTo>
                <a:cubicBezTo>
                  <a:pt x="1683337" y="404466"/>
                  <a:pt x="1070173" y="458111"/>
                  <a:pt x="725074" y="869385"/>
                </a:cubicBezTo>
                <a:cubicBezTo>
                  <a:pt x="379974" y="1280659"/>
                  <a:pt x="433619" y="1893822"/>
                  <a:pt x="844892" y="2238922"/>
                </a:cubicBezTo>
                <a:cubicBezTo>
                  <a:pt x="1256166" y="2584021"/>
                  <a:pt x="1869330" y="2530377"/>
                  <a:pt x="2214429" y="2119103"/>
                </a:cubicBezTo>
                <a:cubicBezTo>
                  <a:pt x="2559529" y="1707829"/>
                  <a:pt x="2505884" y="1094665"/>
                  <a:pt x="2094610" y="749566"/>
                </a:cubicBezTo>
                <a:close/>
                <a:moveTo>
                  <a:pt x="2334142" y="298936"/>
                </a:moveTo>
                <a:lnTo>
                  <a:pt x="2489223" y="429064"/>
                </a:lnTo>
                <a:lnTo>
                  <a:pt x="2320667" y="742363"/>
                </a:lnTo>
                <a:lnTo>
                  <a:pt x="2354461" y="777201"/>
                </a:lnTo>
                <a:cubicBezTo>
                  <a:pt x="2435203" y="879773"/>
                  <a:pt x="2495636" y="994236"/>
                  <a:pt x="2535311" y="1114855"/>
                </a:cubicBezTo>
                <a:lnTo>
                  <a:pt x="2536967" y="1121826"/>
                </a:lnTo>
                <a:lnTo>
                  <a:pt x="2897593" y="1132603"/>
                </a:lnTo>
                <a:lnTo>
                  <a:pt x="2932774" y="1331966"/>
                </a:lnTo>
                <a:lnTo>
                  <a:pt x="2590256" y="1468461"/>
                </a:lnTo>
                <a:lnTo>
                  <a:pt x="2591629" y="1489431"/>
                </a:lnTo>
                <a:cubicBezTo>
                  <a:pt x="2589349" y="1616619"/>
                  <a:pt x="2565870" y="1744223"/>
                  <a:pt x="2520747" y="1866501"/>
                </a:cubicBezTo>
                <a:lnTo>
                  <a:pt x="2514437" y="1879930"/>
                </a:lnTo>
                <a:lnTo>
                  <a:pt x="2803260" y="2137440"/>
                </a:lnTo>
                <a:lnTo>
                  <a:pt x="2702039" y="2312761"/>
                </a:lnTo>
                <a:lnTo>
                  <a:pt x="2334283" y="2191277"/>
                </a:lnTo>
                <a:lnTo>
                  <a:pt x="2319995" y="2211637"/>
                </a:lnTo>
                <a:cubicBezTo>
                  <a:pt x="2243832" y="2302406"/>
                  <a:pt x="2156847" y="2378603"/>
                  <a:pt x="2062648" y="2439877"/>
                </a:cubicBezTo>
                <a:lnTo>
                  <a:pt x="2003075" y="2474637"/>
                </a:lnTo>
                <a:lnTo>
                  <a:pt x="2056587" y="2842337"/>
                </a:lnTo>
                <a:lnTo>
                  <a:pt x="1866354" y="2911576"/>
                </a:lnTo>
                <a:lnTo>
                  <a:pt x="1671448" y="2596242"/>
                </a:lnTo>
                <a:lnTo>
                  <a:pt x="1548242" y="2620265"/>
                </a:lnTo>
                <a:cubicBezTo>
                  <a:pt x="1476091" y="2627302"/>
                  <a:pt x="1403408" y="2627445"/>
                  <a:pt x="1331260" y="2620591"/>
                </a:cubicBezTo>
                <a:lnTo>
                  <a:pt x="1231810" y="2601211"/>
                </a:lnTo>
                <a:lnTo>
                  <a:pt x="1049067" y="2896869"/>
                </a:lnTo>
                <a:lnTo>
                  <a:pt x="858832" y="2827631"/>
                </a:lnTo>
                <a:lnTo>
                  <a:pt x="907780" y="2491308"/>
                </a:lnTo>
                <a:lnTo>
                  <a:pt x="816874" y="2436359"/>
                </a:lnTo>
                <a:cubicBezTo>
                  <a:pt x="785477" y="2415113"/>
                  <a:pt x="754881" y="2392053"/>
                  <a:pt x="725221" y="2367165"/>
                </a:cubicBezTo>
                <a:cubicBezTo>
                  <a:pt x="695562" y="2342277"/>
                  <a:pt x="667538" y="2316150"/>
                  <a:pt x="641163" y="2288921"/>
                </a:cubicBezTo>
                <a:lnTo>
                  <a:pt x="574277" y="2212385"/>
                </a:lnTo>
                <a:lnTo>
                  <a:pt x="268562" y="2313374"/>
                </a:lnTo>
                <a:lnTo>
                  <a:pt x="167340" y="2138053"/>
                </a:lnTo>
                <a:lnTo>
                  <a:pt x="411251" y="1920587"/>
                </a:lnTo>
                <a:lnTo>
                  <a:pt x="370408" y="1814340"/>
                </a:lnTo>
                <a:cubicBezTo>
                  <a:pt x="346310" y="1727013"/>
                  <a:pt x="332834" y="1636964"/>
                  <a:pt x="330144" y="1546283"/>
                </a:cubicBezTo>
                <a:lnTo>
                  <a:pt x="333010" y="1450313"/>
                </a:lnTo>
                <a:lnTo>
                  <a:pt x="0" y="1317659"/>
                </a:lnTo>
                <a:lnTo>
                  <a:pt x="35154" y="1118292"/>
                </a:lnTo>
                <a:lnTo>
                  <a:pt x="405289" y="1107180"/>
                </a:lnTo>
                <a:lnTo>
                  <a:pt x="444695" y="1011372"/>
                </a:lnTo>
                <a:cubicBezTo>
                  <a:pt x="485787" y="926536"/>
                  <a:pt x="537987" y="845252"/>
                  <a:pt x="601458" y="769611"/>
                </a:cubicBezTo>
                <a:lnTo>
                  <a:pt x="622589" y="747913"/>
                </a:lnTo>
                <a:lnTo>
                  <a:pt x="446039" y="419756"/>
                </a:lnTo>
                <a:lnTo>
                  <a:pt x="601120" y="289627"/>
                </a:lnTo>
                <a:lnTo>
                  <a:pt x="894887" y="521468"/>
                </a:lnTo>
                <a:lnTo>
                  <a:pt x="1005061" y="460695"/>
                </a:lnTo>
                <a:cubicBezTo>
                  <a:pt x="1055317" y="437563"/>
                  <a:pt x="1106924" y="418206"/>
                  <a:pt x="1159434" y="402668"/>
                </a:cubicBezTo>
                <a:lnTo>
                  <a:pt x="1288857" y="377431"/>
                </a:lnTo>
                <a:lnTo>
                  <a:pt x="1367154" y="0"/>
                </a:lnTo>
                <a:lnTo>
                  <a:pt x="1569597" y="0"/>
                </a:lnTo>
                <a:lnTo>
                  <a:pt x="1646698" y="371669"/>
                </a:lnTo>
                <a:lnTo>
                  <a:pt x="1803965" y="402316"/>
                </a:lnTo>
                <a:cubicBezTo>
                  <a:pt x="1873976" y="423270"/>
                  <a:pt x="1942381" y="451323"/>
                  <a:pt x="2008116" y="486582"/>
                </a:cubicBezTo>
                <a:lnTo>
                  <a:pt x="2055596" y="5187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iSļíḋê">
            <a:extLst>
              <a:ext uri="{FF2B5EF4-FFF2-40B4-BE49-F238E27FC236}">
                <a16:creationId xmlns="" xmlns:a16="http://schemas.microsoft.com/office/drawing/2014/main" id="{12BBB4D2-F33E-4E6D-9257-0E55A75DB961}"/>
              </a:ext>
            </a:extLst>
          </p:cNvPr>
          <p:cNvSpPr>
            <a:spLocks/>
          </p:cNvSpPr>
          <p:nvPr/>
        </p:nvSpPr>
        <p:spPr bwMode="auto">
          <a:xfrm>
            <a:off x="7550808" y="3297319"/>
            <a:ext cx="272151" cy="259547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7198" dirty="0"/>
          </a:p>
        </p:txBody>
      </p:sp>
      <p:sp>
        <p:nvSpPr>
          <p:cNvPr id="34" name="íśḷiḑé">
            <a:extLst>
              <a:ext uri="{FF2B5EF4-FFF2-40B4-BE49-F238E27FC236}">
                <a16:creationId xmlns="" xmlns:a16="http://schemas.microsoft.com/office/drawing/2014/main" id="{1819D876-6968-4AED-912B-276F63D35545}"/>
              </a:ext>
            </a:extLst>
          </p:cNvPr>
          <p:cNvSpPr txBox="1"/>
          <p:nvPr/>
        </p:nvSpPr>
        <p:spPr>
          <a:xfrm>
            <a:off x="7158704" y="3509595"/>
            <a:ext cx="1056359" cy="501698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600" b="1" dirty="0"/>
              <a:t>关键词</a:t>
            </a:r>
          </a:p>
        </p:txBody>
      </p:sp>
      <p:sp>
        <p:nvSpPr>
          <p:cNvPr id="31" name="íšľíḋê">
            <a:extLst>
              <a:ext uri="{FF2B5EF4-FFF2-40B4-BE49-F238E27FC236}">
                <a16:creationId xmlns="" xmlns:a16="http://schemas.microsoft.com/office/drawing/2014/main" id="{F48EAFA9-6F60-4635-9212-01333DA0B8BE}"/>
              </a:ext>
            </a:extLst>
          </p:cNvPr>
          <p:cNvSpPr>
            <a:spLocks/>
          </p:cNvSpPr>
          <p:nvPr/>
        </p:nvSpPr>
        <p:spPr bwMode="auto">
          <a:xfrm>
            <a:off x="5525108" y="3392480"/>
            <a:ext cx="207866" cy="146068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7198" dirty="0"/>
          </a:p>
        </p:txBody>
      </p:sp>
      <p:sp>
        <p:nvSpPr>
          <p:cNvPr id="32" name="ïşlïďe">
            <a:extLst>
              <a:ext uri="{FF2B5EF4-FFF2-40B4-BE49-F238E27FC236}">
                <a16:creationId xmlns="" xmlns:a16="http://schemas.microsoft.com/office/drawing/2014/main" id="{A2351849-585B-43D3-B771-B99754E63AD2}"/>
              </a:ext>
            </a:extLst>
          </p:cNvPr>
          <p:cNvSpPr txBox="1"/>
          <p:nvPr/>
        </p:nvSpPr>
        <p:spPr>
          <a:xfrm>
            <a:off x="5100861" y="3441813"/>
            <a:ext cx="1056360" cy="501698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400" b="1" dirty="0"/>
              <a:t>关键词</a:t>
            </a:r>
          </a:p>
        </p:txBody>
      </p:sp>
      <p:sp>
        <p:nvSpPr>
          <p:cNvPr id="29" name="ïṣľiḓé">
            <a:extLst>
              <a:ext uri="{FF2B5EF4-FFF2-40B4-BE49-F238E27FC236}">
                <a16:creationId xmlns="" xmlns:a16="http://schemas.microsoft.com/office/drawing/2014/main" id="{1B179593-0BF0-4F11-A878-2874556A5CE4}"/>
              </a:ext>
            </a:extLst>
          </p:cNvPr>
          <p:cNvSpPr>
            <a:spLocks/>
          </p:cNvSpPr>
          <p:nvPr/>
        </p:nvSpPr>
        <p:spPr bwMode="auto">
          <a:xfrm>
            <a:off x="6510568" y="4573386"/>
            <a:ext cx="272151" cy="196393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7198" dirty="0"/>
          </a:p>
        </p:txBody>
      </p:sp>
      <p:sp>
        <p:nvSpPr>
          <p:cNvPr id="30" name="ïšḷîḍe">
            <a:extLst>
              <a:ext uri="{FF2B5EF4-FFF2-40B4-BE49-F238E27FC236}">
                <a16:creationId xmlns="" xmlns:a16="http://schemas.microsoft.com/office/drawing/2014/main" id="{87B3B042-E8CC-4ED0-BA0F-B1AF04E55801}"/>
              </a:ext>
            </a:extLst>
          </p:cNvPr>
          <p:cNvSpPr txBox="1"/>
          <p:nvPr/>
        </p:nvSpPr>
        <p:spPr>
          <a:xfrm>
            <a:off x="6118464" y="4754085"/>
            <a:ext cx="1056359" cy="501698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600" b="1" dirty="0"/>
              <a:t>关键词</a:t>
            </a:r>
          </a:p>
        </p:txBody>
      </p:sp>
      <p:sp>
        <p:nvSpPr>
          <p:cNvPr id="27" name="îSļîďè">
            <a:extLst>
              <a:ext uri="{FF2B5EF4-FFF2-40B4-BE49-F238E27FC236}">
                <a16:creationId xmlns="" xmlns:a16="http://schemas.microsoft.com/office/drawing/2014/main" id="{FC1CFD2A-3F29-45B9-A0B1-006EFC47CE39}"/>
              </a:ext>
            </a:extLst>
          </p:cNvPr>
          <p:cNvSpPr>
            <a:spLocks/>
          </p:cNvSpPr>
          <p:nvPr/>
        </p:nvSpPr>
        <p:spPr bwMode="auto">
          <a:xfrm>
            <a:off x="8537164" y="2274935"/>
            <a:ext cx="207866" cy="141843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7198" dirty="0"/>
          </a:p>
        </p:txBody>
      </p:sp>
      <p:sp>
        <p:nvSpPr>
          <p:cNvPr id="28" name="îšḻïḓê">
            <a:extLst>
              <a:ext uri="{FF2B5EF4-FFF2-40B4-BE49-F238E27FC236}">
                <a16:creationId xmlns="" xmlns:a16="http://schemas.microsoft.com/office/drawing/2014/main" id="{D9D9D326-5583-4150-83D5-9B6A3DC33168}"/>
              </a:ext>
            </a:extLst>
          </p:cNvPr>
          <p:cNvSpPr txBox="1"/>
          <p:nvPr/>
        </p:nvSpPr>
        <p:spPr>
          <a:xfrm>
            <a:off x="8112918" y="2322155"/>
            <a:ext cx="1056360" cy="501698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400" b="1" dirty="0"/>
              <a:t>关键词</a:t>
            </a:r>
          </a:p>
        </p:txBody>
      </p:sp>
      <p:sp>
        <p:nvSpPr>
          <p:cNvPr id="14" name="ïṡḻîḍé">
            <a:extLst>
              <a:ext uri="{FF2B5EF4-FFF2-40B4-BE49-F238E27FC236}">
                <a16:creationId xmlns="" xmlns:a16="http://schemas.microsoft.com/office/drawing/2014/main" id="{34C0FFB1-AA61-4AEF-829D-840213BB2E38}"/>
              </a:ext>
            </a:extLst>
          </p:cNvPr>
          <p:cNvSpPr txBox="1"/>
          <p:nvPr/>
        </p:nvSpPr>
        <p:spPr>
          <a:xfrm>
            <a:off x="695400" y="1190619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iślíḍé">
            <a:extLst>
              <a:ext uri="{FF2B5EF4-FFF2-40B4-BE49-F238E27FC236}">
                <a16:creationId xmlns="" xmlns:a16="http://schemas.microsoft.com/office/drawing/2014/main" id="{B5CCFFFA-453D-45CC-9A5D-006968728953}"/>
              </a:ext>
            </a:extLst>
          </p:cNvPr>
          <p:cNvSpPr txBox="1"/>
          <p:nvPr/>
        </p:nvSpPr>
        <p:spPr>
          <a:xfrm>
            <a:off x="695400" y="3420908"/>
            <a:ext cx="3905691" cy="156094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</a:t>
            </a:r>
            <a:endParaRPr lang="en-US" altLang="zh-CN" sz="1000" dirty="0"/>
          </a:p>
          <a:p>
            <a:pPr algn="just">
              <a:lnSpc>
                <a:spcPct val="150000"/>
              </a:lnSpc>
            </a:pPr>
            <a:endParaRPr lang="en-US" altLang="zh-CN" sz="1000" dirty="0"/>
          </a:p>
          <a:p>
            <a:pPr algn="just">
              <a:lnSpc>
                <a:spcPct val="150000"/>
              </a:lnSpc>
            </a:pPr>
            <a:r>
              <a:rPr lang="en-US" altLang="zh-CN" sz="1000" dirty="0"/>
              <a:t>2.</a:t>
            </a: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插入的图标均为矢量格式；所有单独的图标或图形（非组合）均可以使用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图标库功能一键替换为图标</a:t>
            </a:r>
          </a:p>
        </p:txBody>
      </p:sp>
      <p:sp>
        <p:nvSpPr>
          <p:cNvPr id="26" name="í$ļiḋé">
            <a:extLst>
              <a:ext uri="{FF2B5EF4-FFF2-40B4-BE49-F238E27FC236}">
                <a16:creationId xmlns="" xmlns:a16="http://schemas.microsoft.com/office/drawing/2014/main" id="{3F8D57E9-8630-42C8-BCF6-DBFCAECCB824}"/>
              </a:ext>
            </a:extLst>
          </p:cNvPr>
          <p:cNvSpPr txBox="1"/>
          <p:nvPr/>
        </p:nvSpPr>
        <p:spPr>
          <a:xfrm>
            <a:off x="695400" y="3025301"/>
            <a:ext cx="3905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替换图示中的图标</a:t>
            </a:r>
          </a:p>
        </p:txBody>
      </p:sp>
      <p:sp>
        <p:nvSpPr>
          <p:cNvPr id="23" name="ïṧľíḓe">
            <a:extLst>
              <a:ext uri="{FF2B5EF4-FFF2-40B4-BE49-F238E27FC236}">
                <a16:creationId xmlns="" xmlns:a16="http://schemas.microsoft.com/office/drawing/2014/main" id="{AC213F65-6FB8-43F9-81AA-D535978AC834}"/>
              </a:ext>
            </a:extLst>
          </p:cNvPr>
          <p:cNvSpPr>
            <a:spLocks/>
          </p:cNvSpPr>
          <p:nvPr/>
        </p:nvSpPr>
        <p:spPr bwMode="auto">
          <a:xfrm>
            <a:off x="8702914" y="39139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  <a:endParaRPr lang="en-US" altLang="zh-CN" sz="1000" dirty="0"/>
          </a:p>
        </p:txBody>
      </p:sp>
      <p:sp>
        <p:nvSpPr>
          <p:cNvPr id="24" name="is1ïḋe">
            <a:extLst>
              <a:ext uri="{FF2B5EF4-FFF2-40B4-BE49-F238E27FC236}">
                <a16:creationId xmlns="" xmlns:a16="http://schemas.microsoft.com/office/drawing/2014/main" id="{0241C0FF-F39D-45F8-B794-15BF9FF58AC4}"/>
              </a:ext>
            </a:extLst>
          </p:cNvPr>
          <p:cNvSpPr txBox="1">
            <a:spLocks/>
          </p:cNvSpPr>
          <p:nvPr/>
        </p:nvSpPr>
        <p:spPr bwMode="auto">
          <a:xfrm>
            <a:off x="8702914" y="350106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21" name="išḻîḋè">
            <a:extLst>
              <a:ext uri="{FF2B5EF4-FFF2-40B4-BE49-F238E27FC236}">
                <a16:creationId xmlns="" xmlns:a16="http://schemas.microsoft.com/office/drawing/2014/main" id="{EE1914D1-E79A-4715-B65A-EAA4B7D5D3F9}"/>
              </a:ext>
            </a:extLst>
          </p:cNvPr>
          <p:cNvSpPr>
            <a:spLocks/>
          </p:cNvSpPr>
          <p:nvPr/>
        </p:nvSpPr>
        <p:spPr bwMode="auto">
          <a:xfrm>
            <a:off x="7550805" y="54154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  <a:endParaRPr lang="en-US" altLang="zh-CN" sz="1000" dirty="0"/>
          </a:p>
        </p:txBody>
      </p:sp>
      <p:sp>
        <p:nvSpPr>
          <p:cNvPr id="22" name="îśľïḍe">
            <a:extLst>
              <a:ext uri="{FF2B5EF4-FFF2-40B4-BE49-F238E27FC236}">
                <a16:creationId xmlns="" xmlns:a16="http://schemas.microsoft.com/office/drawing/2014/main" id="{2C1911ED-DB43-4A48-8F16-95B9541F2740}"/>
              </a:ext>
            </a:extLst>
          </p:cNvPr>
          <p:cNvSpPr txBox="1">
            <a:spLocks/>
          </p:cNvSpPr>
          <p:nvPr/>
        </p:nvSpPr>
        <p:spPr bwMode="auto">
          <a:xfrm>
            <a:off x="7550805" y="500252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4"/>
                </a:solidFill>
              </a:rPr>
              <a:t>标题文本预设</a:t>
            </a:r>
            <a:endParaRPr lang="en-US" altLang="zh-CN" sz="1800" b="1" dirty="0">
              <a:solidFill>
                <a:schemeClr val="accent4"/>
              </a:solidFill>
            </a:endParaRPr>
          </a:p>
        </p:txBody>
      </p:sp>
      <p:sp>
        <p:nvSpPr>
          <p:cNvPr id="19" name="ïśļïḋé">
            <a:extLst>
              <a:ext uri="{FF2B5EF4-FFF2-40B4-BE49-F238E27FC236}">
                <a16:creationId xmlns="" xmlns:a16="http://schemas.microsoft.com/office/drawing/2014/main" id="{59BFBDA4-8547-48EC-94F6-928FA8F2C883}"/>
              </a:ext>
            </a:extLst>
          </p:cNvPr>
          <p:cNvSpPr>
            <a:spLocks/>
          </p:cNvSpPr>
          <p:nvPr/>
        </p:nvSpPr>
        <p:spPr bwMode="auto">
          <a:xfrm>
            <a:off x="9378449" y="248474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  <a:endParaRPr lang="en-US" altLang="zh-CN" sz="1000" dirty="0"/>
          </a:p>
        </p:txBody>
      </p:sp>
      <p:sp>
        <p:nvSpPr>
          <p:cNvPr id="20" name="îṥļidê">
            <a:extLst>
              <a:ext uri="{FF2B5EF4-FFF2-40B4-BE49-F238E27FC236}">
                <a16:creationId xmlns="" xmlns:a16="http://schemas.microsoft.com/office/drawing/2014/main" id="{19BC9E43-72DE-4C84-94A8-EE6861B6497B}"/>
              </a:ext>
            </a:extLst>
          </p:cNvPr>
          <p:cNvSpPr txBox="1">
            <a:spLocks/>
          </p:cNvSpPr>
          <p:nvPr/>
        </p:nvSpPr>
        <p:spPr bwMode="auto">
          <a:xfrm>
            <a:off x="9378449" y="207186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9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0d479645-c6d5-47c8-80ab-55dcf519fda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3D5B5"/>
      </a:accent1>
      <a:accent2>
        <a:srgbClr val="6342D4"/>
      </a:accent2>
      <a:accent3>
        <a:srgbClr val="E1A800"/>
      </a:accent3>
      <a:accent4>
        <a:srgbClr val="35AC91"/>
      </a:accent4>
      <a:accent5>
        <a:srgbClr val="2978C3"/>
      </a:accent5>
      <a:accent6>
        <a:srgbClr val="372383"/>
      </a:accent6>
      <a:hlink>
        <a:srgbClr val="3EB4CE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3D5B5"/>
    </a:accent1>
    <a:accent2>
      <a:srgbClr val="6342D4"/>
    </a:accent2>
    <a:accent3>
      <a:srgbClr val="E1A800"/>
    </a:accent3>
    <a:accent4>
      <a:srgbClr val="35AC91"/>
    </a:accent4>
    <a:accent5>
      <a:srgbClr val="2978C3"/>
    </a:accent5>
    <a:accent6>
      <a:srgbClr val="372383"/>
    </a:accent6>
    <a:hlink>
      <a:srgbClr val="3EB4C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15</TotalTime>
  <Words>4345</Words>
  <Application>Microsoft Office PowerPoint</Application>
  <PresentationFormat>宽屏</PresentationFormat>
  <Paragraphs>372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8</cp:revision>
  <cp:lastPrinted>2018-03-08T16:00:00Z</cp:lastPrinted>
  <dcterms:created xsi:type="dcterms:W3CDTF">2018-03-08T16:00:00Z</dcterms:created>
  <dcterms:modified xsi:type="dcterms:W3CDTF">2018-06-28T15:40:36Z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